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ubik Medium" panose="020B0604020202020204" charset="-79"/>
      <p:regular r:id="rId24"/>
      <p:bold r:id="rId25"/>
      <p:italic r:id="rId26"/>
      <p:boldItalic r:id="rId27"/>
    </p:embeddedFont>
    <p:embeddedFont>
      <p:font typeface="Rubik SemiBold" panose="020B0604020202020204" charset="-79"/>
      <p:regular r:id="rId28"/>
      <p:bold r:id="rId29"/>
      <p:italic r:id="rId30"/>
      <p:boldItalic r:id="rId31"/>
    </p:embeddedFont>
    <p:embeddedFont>
      <p:font typeface="DM Sans" panose="020B0604020202020204" charset="0"/>
      <p:regular r:id="rId32"/>
      <p:bold r:id="rId33"/>
      <p:italic r:id="rId34"/>
      <p:boldItalic r:id="rId35"/>
    </p:embeddedFont>
    <p:embeddedFont>
      <p:font typeface="Rubik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8054F2-0DE7-439F-8DC1-1D71561BD119}">
  <a:tblStyle styleId="{688054F2-0DE7-439F-8DC1-1D71561BD1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153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d5ba954c9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d5ba954c9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d5ba954c9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d5ba954c9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d61161cd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d61161cd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5ba954c9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5ba954c9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d5ba954c9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d5ba954c9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61161cd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d61161cd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5ba954c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5ba954c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d5ba954c9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d5ba954c9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16bb8bbb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16bb8bbb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d5fe11c9b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d5fe11c9b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b7723a03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0b7723a03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75443788e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75443788e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75d8982f6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75d8982f6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75d8982f6d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75d8982f6d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9c2f10b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09c2f10b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0b64a372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0b64a372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09c2f10b7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09c2f10b7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5ba954c9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d5ba954c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d5ba954c9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d5ba954c9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61161cd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d61161cd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46700" y="1035972"/>
            <a:ext cx="7050600" cy="23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6250" y="3712728"/>
            <a:ext cx="4651500" cy="3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0" y="-187650"/>
            <a:ext cx="0" cy="242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1490912" y="40906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097300" y="436014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364749" y="55050"/>
            <a:ext cx="412210" cy="566630"/>
            <a:chOff x="8656489" y="4096750"/>
            <a:chExt cx="412210" cy="566630"/>
          </a:xfrm>
        </p:grpSpPr>
        <p:sp>
          <p:nvSpPr>
            <p:cNvPr id="16" name="Google Shape;16;p2"/>
            <p:cNvSpPr/>
            <p:nvPr/>
          </p:nvSpPr>
          <p:spPr>
            <a:xfrm>
              <a:off x="8715703" y="4436959"/>
              <a:ext cx="82474" cy="222955"/>
            </a:xfrm>
            <a:custGeom>
              <a:avLst/>
              <a:gdLst/>
              <a:ahLst/>
              <a:cxnLst/>
              <a:rect l="l" t="t" r="r" b="b"/>
              <a:pathLst>
                <a:path w="2046" h="5531" extrusionOk="0">
                  <a:moveTo>
                    <a:pt x="346" y="0"/>
                  </a:moveTo>
                  <a:cubicBezTo>
                    <a:pt x="145" y="0"/>
                    <a:pt x="1" y="144"/>
                    <a:pt x="1" y="346"/>
                  </a:cubicBezTo>
                  <a:lnTo>
                    <a:pt x="1" y="4263"/>
                  </a:lnTo>
                  <a:cubicBezTo>
                    <a:pt x="1" y="4983"/>
                    <a:pt x="433" y="5530"/>
                    <a:pt x="1009" y="5530"/>
                  </a:cubicBezTo>
                  <a:cubicBezTo>
                    <a:pt x="1585" y="5530"/>
                    <a:pt x="2046" y="4983"/>
                    <a:pt x="2046" y="4263"/>
                  </a:cubicBezTo>
                  <a:lnTo>
                    <a:pt x="2046" y="346"/>
                  </a:lnTo>
                  <a:cubicBezTo>
                    <a:pt x="2046" y="144"/>
                    <a:pt x="1873" y="0"/>
                    <a:pt x="1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933976" y="4440425"/>
              <a:ext cx="83643" cy="222955"/>
            </a:xfrm>
            <a:custGeom>
              <a:avLst/>
              <a:gdLst/>
              <a:ahLst/>
              <a:cxnLst/>
              <a:rect l="l" t="t" r="r" b="b"/>
              <a:pathLst>
                <a:path w="2075" h="5531" extrusionOk="0">
                  <a:moveTo>
                    <a:pt x="346" y="1"/>
                  </a:moveTo>
                  <a:cubicBezTo>
                    <a:pt x="173" y="1"/>
                    <a:pt x="1" y="145"/>
                    <a:pt x="1" y="346"/>
                  </a:cubicBezTo>
                  <a:lnTo>
                    <a:pt x="1" y="4264"/>
                  </a:lnTo>
                  <a:cubicBezTo>
                    <a:pt x="1" y="4984"/>
                    <a:pt x="462" y="5531"/>
                    <a:pt x="1038" y="5531"/>
                  </a:cubicBezTo>
                  <a:cubicBezTo>
                    <a:pt x="1614" y="5531"/>
                    <a:pt x="2075" y="4984"/>
                    <a:pt x="2075" y="4264"/>
                  </a:cubicBezTo>
                  <a:lnTo>
                    <a:pt x="2075" y="346"/>
                  </a:lnTo>
                  <a:cubicBezTo>
                    <a:pt x="2075" y="145"/>
                    <a:pt x="1902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656489" y="4096750"/>
              <a:ext cx="412210" cy="364604"/>
            </a:xfrm>
            <a:custGeom>
              <a:avLst/>
              <a:gdLst/>
              <a:ahLst/>
              <a:cxnLst/>
              <a:rect l="l" t="t" r="r" b="b"/>
              <a:pathLst>
                <a:path w="10226" h="9045" extrusionOk="0">
                  <a:moveTo>
                    <a:pt x="2218" y="0"/>
                  </a:moveTo>
                  <a:cubicBezTo>
                    <a:pt x="1009" y="0"/>
                    <a:pt x="0" y="1037"/>
                    <a:pt x="0" y="2362"/>
                  </a:cubicBezTo>
                  <a:lnTo>
                    <a:pt x="0" y="9045"/>
                  </a:lnTo>
                  <a:lnTo>
                    <a:pt x="10226" y="9045"/>
                  </a:lnTo>
                  <a:lnTo>
                    <a:pt x="10226" y="2362"/>
                  </a:lnTo>
                  <a:cubicBezTo>
                    <a:pt x="10226" y="1037"/>
                    <a:pt x="9247" y="0"/>
                    <a:pt x="8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42387" y="4142340"/>
              <a:ext cx="267094" cy="272576"/>
            </a:xfrm>
            <a:custGeom>
              <a:avLst/>
              <a:gdLst/>
              <a:ahLst/>
              <a:cxnLst/>
              <a:rect l="l" t="t" r="r" b="b"/>
              <a:pathLst>
                <a:path w="6626" h="6762" extrusionOk="0">
                  <a:moveTo>
                    <a:pt x="3365" y="0"/>
                  </a:moveTo>
                  <a:cubicBezTo>
                    <a:pt x="3272" y="0"/>
                    <a:pt x="3182" y="38"/>
                    <a:pt x="3112" y="108"/>
                  </a:cubicBezTo>
                  <a:lnTo>
                    <a:pt x="116" y="3277"/>
                  </a:lnTo>
                  <a:cubicBezTo>
                    <a:pt x="30" y="3363"/>
                    <a:pt x="1" y="3536"/>
                    <a:pt x="59" y="3651"/>
                  </a:cubicBezTo>
                  <a:cubicBezTo>
                    <a:pt x="109" y="3776"/>
                    <a:pt x="224" y="3858"/>
                    <a:pt x="349" y="3858"/>
                  </a:cubicBezTo>
                  <a:cubicBezTo>
                    <a:pt x="367" y="3858"/>
                    <a:pt x="386" y="3856"/>
                    <a:pt x="404" y="3853"/>
                  </a:cubicBezTo>
                  <a:lnTo>
                    <a:pt x="2795" y="3651"/>
                  </a:lnTo>
                  <a:lnTo>
                    <a:pt x="2795" y="3651"/>
                  </a:lnTo>
                  <a:lnTo>
                    <a:pt x="1556" y="6272"/>
                  </a:lnTo>
                  <a:cubicBezTo>
                    <a:pt x="1470" y="6416"/>
                    <a:pt x="1528" y="6618"/>
                    <a:pt x="1672" y="6704"/>
                  </a:cubicBezTo>
                  <a:cubicBezTo>
                    <a:pt x="1729" y="6733"/>
                    <a:pt x="1787" y="6762"/>
                    <a:pt x="1873" y="6762"/>
                  </a:cubicBezTo>
                  <a:cubicBezTo>
                    <a:pt x="1960" y="6762"/>
                    <a:pt x="2046" y="6733"/>
                    <a:pt x="2104" y="6647"/>
                  </a:cubicBezTo>
                  <a:lnTo>
                    <a:pt x="6511" y="2153"/>
                  </a:lnTo>
                  <a:cubicBezTo>
                    <a:pt x="6597" y="2067"/>
                    <a:pt x="6626" y="1894"/>
                    <a:pt x="6568" y="1779"/>
                  </a:cubicBezTo>
                  <a:cubicBezTo>
                    <a:pt x="6511" y="1635"/>
                    <a:pt x="6367" y="1577"/>
                    <a:pt x="6223" y="1577"/>
                  </a:cubicBezTo>
                  <a:lnTo>
                    <a:pt x="3285" y="1808"/>
                  </a:lnTo>
                  <a:lnTo>
                    <a:pt x="3688" y="425"/>
                  </a:lnTo>
                  <a:cubicBezTo>
                    <a:pt x="3746" y="281"/>
                    <a:pt x="3688" y="108"/>
                    <a:pt x="3544" y="50"/>
                  </a:cubicBezTo>
                  <a:cubicBezTo>
                    <a:pt x="3487" y="16"/>
                    <a:pt x="3426" y="0"/>
                    <a:pt x="3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46172" y="4030520"/>
            <a:ext cx="755347" cy="921433"/>
            <a:chOff x="646172" y="4030520"/>
            <a:chExt cx="755347" cy="921433"/>
          </a:xfrm>
        </p:grpSpPr>
        <p:sp>
          <p:nvSpPr>
            <p:cNvPr id="21" name="Google Shape;21;p2"/>
            <p:cNvSpPr/>
            <p:nvPr/>
          </p:nvSpPr>
          <p:spPr>
            <a:xfrm>
              <a:off x="905620" y="4030520"/>
              <a:ext cx="238861" cy="402549"/>
            </a:xfrm>
            <a:custGeom>
              <a:avLst/>
              <a:gdLst/>
              <a:ahLst/>
              <a:cxnLst/>
              <a:rect l="l" t="t" r="r" b="b"/>
              <a:pathLst>
                <a:path w="5675" h="9564" extrusionOk="0">
                  <a:moveTo>
                    <a:pt x="2852" y="0"/>
                  </a:moveTo>
                  <a:cubicBezTo>
                    <a:pt x="2737" y="0"/>
                    <a:pt x="2622" y="29"/>
                    <a:pt x="2564" y="116"/>
                  </a:cubicBezTo>
                  <a:cubicBezTo>
                    <a:pt x="2449" y="260"/>
                    <a:pt x="0" y="3572"/>
                    <a:pt x="0" y="5992"/>
                  </a:cubicBezTo>
                  <a:cubicBezTo>
                    <a:pt x="0" y="9218"/>
                    <a:pt x="1988" y="9563"/>
                    <a:pt x="2852" y="9563"/>
                  </a:cubicBezTo>
                  <a:cubicBezTo>
                    <a:pt x="3687" y="9563"/>
                    <a:pt x="5675" y="9218"/>
                    <a:pt x="5675" y="5992"/>
                  </a:cubicBezTo>
                  <a:cubicBezTo>
                    <a:pt x="5675" y="3572"/>
                    <a:pt x="3226" y="260"/>
                    <a:pt x="3111" y="116"/>
                  </a:cubicBezTo>
                  <a:cubicBezTo>
                    <a:pt x="3054" y="29"/>
                    <a:pt x="2938" y="0"/>
                    <a:pt x="2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172" y="4559127"/>
              <a:ext cx="755347" cy="392826"/>
            </a:xfrm>
            <a:custGeom>
              <a:avLst/>
              <a:gdLst/>
              <a:ahLst/>
              <a:cxnLst/>
              <a:rect l="l" t="t" r="r" b="b"/>
              <a:pathLst>
                <a:path w="17946" h="9333" extrusionOk="0">
                  <a:moveTo>
                    <a:pt x="346" y="0"/>
                  </a:moveTo>
                  <a:cubicBezTo>
                    <a:pt x="173" y="0"/>
                    <a:pt x="0" y="144"/>
                    <a:pt x="0" y="346"/>
                  </a:cubicBezTo>
                  <a:lnTo>
                    <a:pt x="0" y="8987"/>
                  </a:lnTo>
                  <a:cubicBezTo>
                    <a:pt x="0" y="9160"/>
                    <a:pt x="173" y="9333"/>
                    <a:pt x="346" y="9333"/>
                  </a:cubicBezTo>
                  <a:lnTo>
                    <a:pt x="17600" y="9333"/>
                  </a:lnTo>
                  <a:cubicBezTo>
                    <a:pt x="17772" y="9333"/>
                    <a:pt x="17945" y="9160"/>
                    <a:pt x="17945" y="8987"/>
                  </a:cubicBezTo>
                  <a:lnTo>
                    <a:pt x="17945" y="346"/>
                  </a:lnTo>
                  <a:cubicBezTo>
                    <a:pt x="17945" y="144"/>
                    <a:pt x="17772" y="0"/>
                    <a:pt x="17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6172" y="4591831"/>
              <a:ext cx="755347" cy="360122"/>
            </a:xfrm>
            <a:custGeom>
              <a:avLst/>
              <a:gdLst/>
              <a:ahLst/>
              <a:cxnLst/>
              <a:rect l="l" t="t" r="r" b="b"/>
              <a:pathLst>
                <a:path w="17946" h="8556" extrusionOk="0">
                  <a:moveTo>
                    <a:pt x="0" y="1"/>
                  </a:moveTo>
                  <a:lnTo>
                    <a:pt x="0" y="8556"/>
                  </a:lnTo>
                  <a:lnTo>
                    <a:pt x="17945" y="8556"/>
                  </a:lnTo>
                  <a:lnTo>
                    <a:pt x="17945" y="7778"/>
                  </a:lnTo>
                  <a:lnTo>
                    <a:pt x="17628" y="7749"/>
                  </a:lnTo>
                  <a:cubicBezTo>
                    <a:pt x="10715" y="7173"/>
                    <a:pt x="4523" y="3457"/>
                    <a:pt x="576" y="4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05620" y="4791885"/>
              <a:ext cx="243701" cy="155228"/>
            </a:xfrm>
            <a:custGeom>
              <a:avLst/>
              <a:gdLst/>
              <a:ahLst/>
              <a:cxnLst/>
              <a:rect l="l" t="t" r="r" b="b"/>
              <a:pathLst>
                <a:path w="5790" h="3688" extrusionOk="0">
                  <a:moveTo>
                    <a:pt x="346" y="0"/>
                  </a:moveTo>
                  <a:cubicBezTo>
                    <a:pt x="144" y="0"/>
                    <a:pt x="0" y="144"/>
                    <a:pt x="0" y="346"/>
                  </a:cubicBezTo>
                  <a:lnTo>
                    <a:pt x="0" y="3342"/>
                  </a:lnTo>
                  <a:cubicBezTo>
                    <a:pt x="0" y="3515"/>
                    <a:pt x="144" y="3687"/>
                    <a:pt x="346" y="3687"/>
                  </a:cubicBezTo>
                  <a:lnTo>
                    <a:pt x="5444" y="3687"/>
                  </a:lnTo>
                  <a:cubicBezTo>
                    <a:pt x="5646" y="3687"/>
                    <a:pt x="5790" y="3515"/>
                    <a:pt x="5790" y="3342"/>
                  </a:cubicBezTo>
                  <a:lnTo>
                    <a:pt x="5790" y="346"/>
                  </a:lnTo>
                  <a:cubicBezTo>
                    <a:pt x="5790" y="144"/>
                    <a:pt x="5646" y="0"/>
                    <a:pt x="5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8934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4777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61390" y="4178424"/>
              <a:ext cx="127322" cy="397708"/>
            </a:xfrm>
            <a:custGeom>
              <a:avLst/>
              <a:gdLst/>
              <a:ahLst/>
              <a:cxnLst/>
              <a:rect l="l" t="t" r="r" b="b"/>
              <a:pathLst>
                <a:path w="3025" h="9449" extrusionOk="0">
                  <a:moveTo>
                    <a:pt x="1585" y="1"/>
                  </a:moveTo>
                  <a:cubicBezTo>
                    <a:pt x="1383" y="1"/>
                    <a:pt x="1239" y="145"/>
                    <a:pt x="1239" y="346"/>
                  </a:cubicBezTo>
                  <a:lnTo>
                    <a:pt x="1239" y="3428"/>
                  </a:lnTo>
                  <a:lnTo>
                    <a:pt x="663" y="2679"/>
                  </a:lnTo>
                  <a:cubicBezTo>
                    <a:pt x="611" y="2576"/>
                    <a:pt x="507" y="2524"/>
                    <a:pt x="402" y="2524"/>
                  </a:cubicBezTo>
                  <a:cubicBezTo>
                    <a:pt x="331" y="2524"/>
                    <a:pt x="260" y="2547"/>
                    <a:pt x="202" y="2593"/>
                  </a:cubicBezTo>
                  <a:cubicBezTo>
                    <a:pt x="29" y="2708"/>
                    <a:pt x="0" y="2910"/>
                    <a:pt x="116" y="3083"/>
                  </a:cubicBezTo>
                  <a:lnTo>
                    <a:pt x="1181" y="4552"/>
                  </a:lnTo>
                  <a:cubicBezTo>
                    <a:pt x="1181" y="4580"/>
                    <a:pt x="1210" y="4580"/>
                    <a:pt x="1239" y="4580"/>
                  </a:cubicBezTo>
                  <a:lnTo>
                    <a:pt x="1239" y="9103"/>
                  </a:lnTo>
                  <a:cubicBezTo>
                    <a:pt x="1239" y="9304"/>
                    <a:pt x="1383" y="9448"/>
                    <a:pt x="1585" y="9448"/>
                  </a:cubicBezTo>
                  <a:cubicBezTo>
                    <a:pt x="1757" y="9448"/>
                    <a:pt x="1930" y="9304"/>
                    <a:pt x="1930" y="9103"/>
                  </a:cubicBezTo>
                  <a:lnTo>
                    <a:pt x="1930" y="2420"/>
                  </a:lnTo>
                  <a:cubicBezTo>
                    <a:pt x="1988" y="2420"/>
                    <a:pt x="2074" y="2362"/>
                    <a:pt x="2103" y="2305"/>
                  </a:cubicBezTo>
                  <a:lnTo>
                    <a:pt x="2910" y="1124"/>
                  </a:lnTo>
                  <a:cubicBezTo>
                    <a:pt x="3025" y="980"/>
                    <a:pt x="2996" y="749"/>
                    <a:pt x="2823" y="663"/>
                  </a:cubicBezTo>
                  <a:cubicBezTo>
                    <a:pt x="2766" y="617"/>
                    <a:pt x="2694" y="594"/>
                    <a:pt x="2622" y="594"/>
                  </a:cubicBezTo>
                  <a:cubicBezTo>
                    <a:pt x="2513" y="594"/>
                    <a:pt x="2403" y="646"/>
                    <a:pt x="2333" y="749"/>
                  </a:cubicBezTo>
                  <a:lnTo>
                    <a:pt x="1930" y="1354"/>
                  </a:lnTo>
                  <a:lnTo>
                    <a:pt x="1930" y="346"/>
                  </a:lnTo>
                  <a:cubicBezTo>
                    <a:pt x="1930" y="145"/>
                    <a:pt x="1757" y="1"/>
                    <a:pt x="1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49588" y="342698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702343" y="4341103"/>
            <a:ext cx="993309" cy="615036"/>
            <a:chOff x="7109475" y="4336925"/>
            <a:chExt cx="993309" cy="615036"/>
          </a:xfrm>
        </p:grpSpPr>
        <p:sp>
          <p:nvSpPr>
            <p:cNvPr id="30" name="Google Shape;30;p2"/>
            <p:cNvSpPr/>
            <p:nvPr/>
          </p:nvSpPr>
          <p:spPr>
            <a:xfrm>
              <a:off x="7821714" y="4550336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35301" y="4550336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25810" y="4566045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667218" y="4399024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871818" y="4435422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835301" y="4520392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9342" y="4561388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343784" y="4563923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09475" y="4502060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57370" y="4336925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7736" y="4569022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44638" y="4535983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title" hasCustomPrompt="1"/>
          </p:nvPr>
        </p:nvSpPr>
        <p:spPr>
          <a:xfrm>
            <a:off x="1046700" y="1449763"/>
            <a:ext cx="70506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61" name="Google Shape;161;p11"/>
          <p:cNvSpPr txBox="1">
            <a:spLocks noGrp="1"/>
          </p:cNvSpPr>
          <p:nvPr>
            <p:ph type="subTitle" idx="1"/>
          </p:nvPr>
        </p:nvSpPr>
        <p:spPr>
          <a:xfrm>
            <a:off x="2140650" y="3298950"/>
            <a:ext cx="4862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2" name="Google Shape;162;p11"/>
          <p:cNvGrpSpPr/>
          <p:nvPr/>
        </p:nvGrpSpPr>
        <p:grpSpPr>
          <a:xfrm>
            <a:off x="4075343" y="4341103"/>
            <a:ext cx="993309" cy="615036"/>
            <a:chOff x="7109475" y="4336925"/>
            <a:chExt cx="993309" cy="615036"/>
          </a:xfrm>
        </p:grpSpPr>
        <p:sp>
          <p:nvSpPr>
            <p:cNvPr id="163" name="Google Shape;163;p11"/>
            <p:cNvSpPr/>
            <p:nvPr/>
          </p:nvSpPr>
          <p:spPr>
            <a:xfrm>
              <a:off x="7821714" y="4550336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7835301" y="4550336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725810" y="4566045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7667218" y="4399024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7871818" y="4435422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7835301" y="4520392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329342" y="4561388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7343784" y="4563923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7109475" y="4502060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357370" y="4336925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7377736" y="4569022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7344638" y="4535983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1"/>
          <p:cNvSpPr/>
          <p:nvPr/>
        </p:nvSpPr>
        <p:spPr>
          <a:xfrm>
            <a:off x="7844975" y="70131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519675" y="63818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789425" y="21680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2"/>
          </p:nvPr>
        </p:nvSpPr>
        <p:spPr>
          <a:xfrm>
            <a:off x="789425" y="384997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3419250" y="384997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4"/>
          </p:nvPr>
        </p:nvSpPr>
        <p:spPr>
          <a:xfrm>
            <a:off x="3419250" y="21680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hasCustomPrompt="1"/>
          </p:nvPr>
        </p:nvSpPr>
        <p:spPr>
          <a:xfrm>
            <a:off x="1491575" y="1337097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5" hasCustomPrompt="1"/>
          </p:nvPr>
        </p:nvSpPr>
        <p:spPr>
          <a:xfrm>
            <a:off x="4121400" y="3019140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 hasCustomPrompt="1"/>
          </p:nvPr>
        </p:nvSpPr>
        <p:spPr>
          <a:xfrm>
            <a:off x="1491575" y="3019140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7" hasCustomPrompt="1"/>
          </p:nvPr>
        </p:nvSpPr>
        <p:spPr>
          <a:xfrm>
            <a:off x="4121400" y="1337097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8"/>
          </p:nvPr>
        </p:nvSpPr>
        <p:spPr>
          <a:xfrm>
            <a:off x="6049075" y="384997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9"/>
          </p:nvPr>
        </p:nvSpPr>
        <p:spPr>
          <a:xfrm>
            <a:off x="6049075" y="216807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3" hasCustomPrompt="1"/>
          </p:nvPr>
        </p:nvSpPr>
        <p:spPr>
          <a:xfrm>
            <a:off x="6751225" y="3019140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751225" y="1337097"/>
            <a:ext cx="9012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5"/>
          </p:nvPr>
        </p:nvSpPr>
        <p:spPr>
          <a:xfrm>
            <a:off x="789425" y="1861579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6"/>
          </p:nvPr>
        </p:nvSpPr>
        <p:spPr>
          <a:xfrm>
            <a:off x="789425" y="3543470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7"/>
          </p:nvPr>
        </p:nvSpPr>
        <p:spPr>
          <a:xfrm>
            <a:off x="3419250" y="3543470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8"/>
          </p:nvPr>
        </p:nvSpPr>
        <p:spPr>
          <a:xfrm>
            <a:off x="3419250" y="1861579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9"/>
          </p:nvPr>
        </p:nvSpPr>
        <p:spPr>
          <a:xfrm>
            <a:off x="6049075" y="3543470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0"/>
          </p:nvPr>
        </p:nvSpPr>
        <p:spPr>
          <a:xfrm>
            <a:off x="6049075" y="1861579"/>
            <a:ext cx="2305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1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470262" y="330587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5"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1"/>
          </p:nvPr>
        </p:nvSpPr>
        <p:spPr>
          <a:xfrm>
            <a:off x="2040382" y="1262763"/>
            <a:ext cx="5063100" cy="19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2040518" y="3392938"/>
            <a:ext cx="5063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04" name="Google Shape;204;p14"/>
          <p:cNvGrpSpPr/>
          <p:nvPr/>
        </p:nvGrpSpPr>
        <p:grpSpPr>
          <a:xfrm flipH="1">
            <a:off x="6912185" y="4459050"/>
            <a:ext cx="1577514" cy="487378"/>
            <a:chOff x="629725" y="4459050"/>
            <a:chExt cx="1577514" cy="487378"/>
          </a:xfrm>
        </p:grpSpPr>
        <p:sp>
          <p:nvSpPr>
            <p:cNvPr id="205" name="Google Shape;205;p14"/>
            <p:cNvSpPr/>
            <p:nvPr/>
          </p:nvSpPr>
          <p:spPr>
            <a:xfrm>
              <a:off x="800687" y="4768758"/>
              <a:ext cx="376382" cy="30023"/>
            </a:xfrm>
            <a:custGeom>
              <a:avLst/>
              <a:gdLst/>
              <a:ahLst/>
              <a:cxnLst/>
              <a:rect l="l" t="t" r="r" b="b"/>
              <a:pathLst>
                <a:path w="9766" h="779" extrusionOk="0">
                  <a:moveTo>
                    <a:pt x="346" y="1"/>
                  </a:moveTo>
                  <a:cubicBezTo>
                    <a:pt x="173" y="1"/>
                    <a:pt x="0" y="173"/>
                    <a:pt x="0" y="346"/>
                  </a:cubicBezTo>
                  <a:cubicBezTo>
                    <a:pt x="0" y="548"/>
                    <a:pt x="144" y="692"/>
                    <a:pt x="346" y="692"/>
                  </a:cubicBezTo>
                  <a:lnTo>
                    <a:pt x="9419" y="778"/>
                  </a:lnTo>
                  <a:cubicBezTo>
                    <a:pt x="9621" y="778"/>
                    <a:pt x="9765" y="605"/>
                    <a:pt x="9765" y="433"/>
                  </a:cubicBezTo>
                  <a:cubicBezTo>
                    <a:pt x="9765" y="231"/>
                    <a:pt x="9621" y="58"/>
                    <a:pt x="9419" y="58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35275" y="4748795"/>
              <a:ext cx="72185" cy="26670"/>
            </a:xfrm>
            <a:custGeom>
              <a:avLst/>
              <a:gdLst/>
              <a:ahLst/>
              <a:cxnLst/>
              <a:rect l="l" t="t" r="r" b="b"/>
              <a:pathLst>
                <a:path w="1873" h="692" extrusionOk="0">
                  <a:moveTo>
                    <a:pt x="346" y="0"/>
                  </a:moveTo>
                  <a:cubicBezTo>
                    <a:pt x="145" y="0"/>
                    <a:pt x="1" y="144"/>
                    <a:pt x="1" y="346"/>
                  </a:cubicBezTo>
                  <a:cubicBezTo>
                    <a:pt x="1" y="547"/>
                    <a:pt x="145" y="691"/>
                    <a:pt x="346" y="691"/>
                  </a:cubicBezTo>
                  <a:lnTo>
                    <a:pt x="1527" y="691"/>
                  </a:lnTo>
                  <a:cubicBezTo>
                    <a:pt x="1700" y="691"/>
                    <a:pt x="1873" y="547"/>
                    <a:pt x="1873" y="346"/>
                  </a:cubicBezTo>
                  <a:cubicBezTo>
                    <a:pt x="1873" y="144"/>
                    <a:pt x="1700" y="0"/>
                    <a:pt x="1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29725" y="4789840"/>
              <a:ext cx="72185" cy="26708"/>
            </a:xfrm>
            <a:custGeom>
              <a:avLst/>
              <a:gdLst/>
              <a:ahLst/>
              <a:cxnLst/>
              <a:rect l="l" t="t" r="r" b="b"/>
              <a:pathLst>
                <a:path w="1873" h="693" extrusionOk="0">
                  <a:moveTo>
                    <a:pt x="346" y="1"/>
                  </a:moveTo>
                  <a:cubicBezTo>
                    <a:pt x="173" y="1"/>
                    <a:pt x="1" y="145"/>
                    <a:pt x="1" y="346"/>
                  </a:cubicBezTo>
                  <a:cubicBezTo>
                    <a:pt x="1" y="519"/>
                    <a:pt x="173" y="692"/>
                    <a:pt x="346" y="692"/>
                  </a:cubicBezTo>
                  <a:lnTo>
                    <a:pt x="1527" y="692"/>
                  </a:lnTo>
                  <a:cubicBezTo>
                    <a:pt x="1729" y="692"/>
                    <a:pt x="1873" y="519"/>
                    <a:pt x="1873" y="346"/>
                  </a:cubicBezTo>
                  <a:cubicBezTo>
                    <a:pt x="1873" y="145"/>
                    <a:pt x="1729" y="1"/>
                    <a:pt x="1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91889" y="4716575"/>
              <a:ext cx="144371" cy="131036"/>
            </a:xfrm>
            <a:custGeom>
              <a:avLst/>
              <a:gdLst/>
              <a:ahLst/>
              <a:cxnLst/>
              <a:rect l="l" t="t" r="r" b="b"/>
              <a:pathLst>
                <a:path w="3746" h="3400" extrusionOk="0">
                  <a:moveTo>
                    <a:pt x="346" y="1"/>
                  </a:moveTo>
                  <a:cubicBezTo>
                    <a:pt x="174" y="1"/>
                    <a:pt x="1" y="174"/>
                    <a:pt x="1" y="375"/>
                  </a:cubicBezTo>
                  <a:lnTo>
                    <a:pt x="1" y="3054"/>
                  </a:lnTo>
                  <a:cubicBezTo>
                    <a:pt x="1" y="3256"/>
                    <a:pt x="174" y="3400"/>
                    <a:pt x="346" y="3400"/>
                  </a:cubicBezTo>
                  <a:lnTo>
                    <a:pt x="2103" y="3400"/>
                  </a:lnTo>
                  <a:cubicBezTo>
                    <a:pt x="3025" y="3400"/>
                    <a:pt x="3745" y="2651"/>
                    <a:pt x="3745" y="1700"/>
                  </a:cubicBezTo>
                  <a:cubicBezTo>
                    <a:pt x="3745" y="778"/>
                    <a:pt x="3025" y="1"/>
                    <a:pt x="2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160338" y="4459050"/>
              <a:ext cx="1046901" cy="394110"/>
            </a:xfrm>
            <a:custGeom>
              <a:avLst/>
              <a:gdLst/>
              <a:ahLst/>
              <a:cxnLst/>
              <a:rect l="l" t="t" r="r" b="b"/>
              <a:pathLst>
                <a:path w="27164" h="10226" extrusionOk="0">
                  <a:moveTo>
                    <a:pt x="4754" y="0"/>
                  </a:moveTo>
                  <a:cubicBezTo>
                    <a:pt x="4638" y="0"/>
                    <a:pt x="4523" y="58"/>
                    <a:pt x="4466" y="144"/>
                  </a:cubicBezTo>
                  <a:lnTo>
                    <a:pt x="1124" y="5070"/>
                  </a:lnTo>
                  <a:lnTo>
                    <a:pt x="59" y="6539"/>
                  </a:lnTo>
                  <a:cubicBezTo>
                    <a:pt x="30" y="6596"/>
                    <a:pt x="1" y="6683"/>
                    <a:pt x="1" y="6740"/>
                  </a:cubicBezTo>
                  <a:lnTo>
                    <a:pt x="1" y="9851"/>
                  </a:lnTo>
                  <a:cubicBezTo>
                    <a:pt x="1" y="10053"/>
                    <a:pt x="145" y="10197"/>
                    <a:pt x="347" y="10197"/>
                  </a:cubicBezTo>
                  <a:lnTo>
                    <a:pt x="24974" y="10197"/>
                  </a:lnTo>
                  <a:cubicBezTo>
                    <a:pt x="25003" y="10226"/>
                    <a:pt x="25032" y="10226"/>
                    <a:pt x="25060" y="10226"/>
                  </a:cubicBezTo>
                  <a:cubicBezTo>
                    <a:pt x="25521" y="10226"/>
                    <a:pt x="26299" y="9909"/>
                    <a:pt x="26616" y="8670"/>
                  </a:cubicBezTo>
                  <a:cubicBezTo>
                    <a:pt x="26961" y="7374"/>
                    <a:pt x="27163" y="5559"/>
                    <a:pt x="24772" y="4782"/>
                  </a:cubicBezTo>
                  <a:cubicBezTo>
                    <a:pt x="24628" y="4724"/>
                    <a:pt x="24456" y="4695"/>
                    <a:pt x="24283" y="4638"/>
                  </a:cubicBezTo>
                  <a:cubicBezTo>
                    <a:pt x="23534" y="4407"/>
                    <a:pt x="22583" y="4148"/>
                    <a:pt x="21863" y="3457"/>
                  </a:cubicBezTo>
                  <a:cubicBezTo>
                    <a:pt x="20826" y="2420"/>
                    <a:pt x="18724" y="144"/>
                    <a:pt x="18695" y="115"/>
                  </a:cubicBezTo>
                  <a:cubicBezTo>
                    <a:pt x="18637" y="29"/>
                    <a:pt x="18551" y="0"/>
                    <a:pt x="18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173673" y="4651096"/>
              <a:ext cx="909236" cy="187651"/>
            </a:xfrm>
            <a:custGeom>
              <a:avLst/>
              <a:gdLst/>
              <a:ahLst/>
              <a:cxnLst/>
              <a:rect l="l" t="t" r="r" b="b"/>
              <a:pathLst>
                <a:path w="23592" h="4869" extrusionOk="0">
                  <a:moveTo>
                    <a:pt x="1268" y="0"/>
                  </a:moveTo>
                  <a:lnTo>
                    <a:pt x="1066" y="288"/>
                  </a:lnTo>
                  <a:lnTo>
                    <a:pt x="1" y="1757"/>
                  </a:lnTo>
                  <a:lnTo>
                    <a:pt x="1" y="4868"/>
                  </a:lnTo>
                  <a:lnTo>
                    <a:pt x="23591" y="4868"/>
                  </a:lnTo>
                  <a:cubicBezTo>
                    <a:pt x="16044" y="4551"/>
                    <a:pt x="6251" y="1642"/>
                    <a:pt x="1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225856" y="4694376"/>
              <a:ext cx="252013" cy="242031"/>
            </a:xfrm>
            <a:custGeom>
              <a:avLst/>
              <a:gdLst/>
              <a:ahLst/>
              <a:cxnLst/>
              <a:rect l="l" t="t" r="r" b="b"/>
              <a:pathLst>
                <a:path w="6539" h="6280" extrusionOk="0">
                  <a:moveTo>
                    <a:pt x="3284" y="1"/>
                  </a:moveTo>
                  <a:cubicBezTo>
                    <a:pt x="1469" y="1"/>
                    <a:pt x="0" y="1412"/>
                    <a:pt x="0" y="3140"/>
                  </a:cubicBezTo>
                  <a:cubicBezTo>
                    <a:pt x="0" y="4897"/>
                    <a:pt x="1469" y="6280"/>
                    <a:pt x="3284" y="6280"/>
                  </a:cubicBezTo>
                  <a:cubicBezTo>
                    <a:pt x="5070" y="6280"/>
                    <a:pt x="6539" y="4897"/>
                    <a:pt x="6539" y="3140"/>
                  </a:cubicBezTo>
                  <a:cubicBezTo>
                    <a:pt x="6539" y="1412"/>
                    <a:pt x="5070" y="1"/>
                    <a:pt x="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775353" y="4703279"/>
              <a:ext cx="252013" cy="243149"/>
            </a:xfrm>
            <a:custGeom>
              <a:avLst/>
              <a:gdLst/>
              <a:ahLst/>
              <a:cxnLst/>
              <a:rect l="l" t="t" r="r" b="b"/>
              <a:pathLst>
                <a:path w="6539" h="6309" extrusionOk="0">
                  <a:moveTo>
                    <a:pt x="3255" y="0"/>
                  </a:moveTo>
                  <a:cubicBezTo>
                    <a:pt x="1469" y="0"/>
                    <a:pt x="0" y="1411"/>
                    <a:pt x="0" y="3140"/>
                  </a:cubicBezTo>
                  <a:cubicBezTo>
                    <a:pt x="0" y="4897"/>
                    <a:pt x="1469" y="6308"/>
                    <a:pt x="3255" y="6308"/>
                  </a:cubicBezTo>
                  <a:cubicBezTo>
                    <a:pt x="5070" y="6308"/>
                    <a:pt x="6539" y="4897"/>
                    <a:pt x="6539" y="3140"/>
                  </a:cubicBezTo>
                  <a:cubicBezTo>
                    <a:pt x="6539" y="1411"/>
                    <a:pt x="5070" y="0"/>
                    <a:pt x="3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291334" y="4757659"/>
              <a:ext cx="121054" cy="115504"/>
            </a:xfrm>
            <a:custGeom>
              <a:avLst/>
              <a:gdLst/>
              <a:ahLst/>
              <a:cxnLst/>
              <a:rect l="l" t="t" r="r" b="b"/>
              <a:pathLst>
                <a:path w="3141" h="2997" extrusionOk="0">
                  <a:moveTo>
                    <a:pt x="1585" y="0"/>
                  </a:moveTo>
                  <a:cubicBezTo>
                    <a:pt x="721" y="0"/>
                    <a:pt x="1" y="663"/>
                    <a:pt x="1" y="1498"/>
                  </a:cubicBezTo>
                  <a:cubicBezTo>
                    <a:pt x="1" y="2334"/>
                    <a:pt x="721" y="2996"/>
                    <a:pt x="1585" y="2996"/>
                  </a:cubicBezTo>
                  <a:cubicBezTo>
                    <a:pt x="2449" y="2996"/>
                    <a:pt x="3140" y="2334"/>
                    <a:pt x="3140" y="1498"/>
                  </a:cubicBezTo>
                  <a:cubicBezTo>
                    <a:pt x="3140" y="663"/>
                    <a:pt x="2449" y="0"/>
                    <a:pt x="1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840832" y="4766523"/>
              <a:ext cx="121054" cy="116622"/>
            </a:xfrm>
            <a:custGeom>
              <a:avLst/>
              <a:gdLst/>
              <a:ahLst/>
              <a:cxnLst/>
              <a:rect l="l" t="t" r="r" b="b"/>
              <a:pathLst>
                <a:path w="3141" h="3026" extrusionOk="0">
                  <a:moveTo>
                    <a:pt x="1556" y="1"/>
                  </a:moveTo>
                  <a:cubicBezTo>
                    <a:pt x="692" y="1"/>
                    <a:pt x="1" y="692"/>
                    <a:pt x="1" y="1499"/>
                  </a:cubicBezTo>
                  <a:cubicBezTo>
                    <a:pt x="1" y="2334"/>
                    <a:pt x="692" y="3025"/>
                    <a:pt x="1556" y="3025"/>
                  </a:cubicBezTo>
                  <a:cubicBezTo>
                    <a:pt x="2420" y="3025"/>
                    <a:pt x="3140" y="2334"/>
                    <a:pt x="3140" y="1499"/>
                  </a:cubicBezTo>
                  <a:cubicBezTo>
                    <a:pt x="3140" y="692"/>
                    <a:pt x="2420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279117" y="4504566"/>
              <a:ext cx="335298" cy="137665"/>
            </a:xfrm>
            <a:custGeom>
              <a:avLst/>
              <a:gdLst/>
              <a:ahLst/>
              <a:cxnLst/>
              <a:rect l="l" t="t" r="r" b="b"/>
              <a:pathLst>
                <a:path w="8700" h="3572" extrusionOk="0">
                  <a:moveTo>
                    <a:pt x="2334" y="0"/>
                  </a:moveTo>
                  <a:lnTo>
                    <a:pt x="1" y="3572"/>
                  </a:lnTo>
                  <a:lnTo>
                    <a:pt x="8556" y="3572"/>
                  </a:lnTo>
                  <a:lnTo>
                    <a:pt x="8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641043" y="4502331"/>
              <a:ext cx="324160" cy="139900"/>
            </a:xfrm>
            <a:custGeom>
              <a:avLst/>
              <a:gdLst/>
              <a:ahLst/>
              <a:cxnLst/>
              <a:rect l="l" t="t" r="r" b="b"/>
              <a:pathLst>
                <a:path w="8411" h="3630" extrusionOk="0">
                  <a:moveTo>
                    <a:pt x="87" y="1"/>
                  </a:moveTo>
                  <a:lnTo>
                    <a:pt x="87" y="173"/>
                  </a:lnTo>
                  <a:cubicBezTo>
                    <a:pt x="87" y="346"/>
                    <a:pt x="29" y="3428"/>
                    <a:pt x="29" y="3457"/>
                  </a:cubicBezTo>
                  <a:lnTo>
                    <a:pt x="0" y="3630"/>
                  </a:lnTo>
                  <a:lnTo>
                    <a:pt x="8411" y="3630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105060" y="4669942"/>
              <a:ext cx="94384" cy="103287"/>
            </a:xfrm>
            <a:custGeom>
              <a:avLst/>
              <a:gdLst/>
              <a:ahLst/>
              <a:cxnLst/>
              <a:rect l="l" t="t" r="r" b="b"/>
              <a:pathLst>
                <a:path w="2449" h="2680" extrusionOk="0">
                  <a:moveTo>
                    <a:pt x="1210" y="1"/>
                  </a:moveTo>
                  <a:cubicBezTo>
                    <a:pt x="547" y="1"/>
                    <a:pt x="0" y="606"/>
                    <a:pt x="0" y="1326"/>
                  </a:cubicBezTo>
                  <a:cubicBezTo>
                    <a:pt x="0" y="2075"/>
                    <a:pt x="547" y="2680"/>
                    <a:pt x="1210" y="2680"/>
                  </a:cubicBezTo>
                  <a:cubicBezTo>
                    <a:pt x="1901" y="2680"/>
                    <a:pt x="2448" y="2075"/>
                    <a:pt x="2448" y="1326"/>
                  </a:cubicBezTo>
                  <a:cubicBezTo>
                    <a:pt x="2448" y="606"/>
                    <a:pt x="1901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632140" y="4692179"/>
              <a:ext cx="26670" cy="148764"/>
            </a:xfrm>
            <a:custGeom>
              <a:avLst/>
              <a:gdLst/>
              <a:ahLst/>
              <a:cxnLst/>
              <a:rect l="l" t="t" r="r" b="b"/>
              <a:pathLst>
                <a:path w="692" h="3860" extrusionOk="0">
                  <a:moveTo>
                    <a:pt x="346" y="0"/>
                  </a:moveTo>
                  <a:cubicBezTo>
                    <a:pt x="173" y="0"/>
                    <a:pt x="1" y="144"/>
                    <a:pt x="1" y="346"/>
                  </a:cubicBezTo>
                  <a:lnTo>
                    <a:pt x="1" y="3514"/>
                  </a:lnTo>
                  <a:cubicBezTo>
                    <a:pt x="1" y="3716"/>
                    <a:pt x="173" y="3860"/>
                    <a:pt x="346" y="3860"/>
                  </a:cubicBezTo>
                  <a:cubicBezTo>
                    <a:pt x="548" y="3860"/>
                    <a:pt x="692" y="3716"/>
                    <a:pt x="692" y="3514"/>
                  </a:cubicBezTo>
                  <a:lnTo>
                    <a:pt x="692" y="346"/>
                  </a:lnTo>
                  <a:cubicBezTo>
                    <a:pt x="692" y="144"/>
                    <a:pt x="548" y="0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4"/>
          <p:cNvSpPr/>
          <p:nvPr/>
        </p:nvSpPr>
        <p:spPr>
          <a:xfrm flipH="1">
            <a:off x="4194250" y="40906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4"/>
          <p:cNvGrpSpPr/>
          <p:nvPr/>
        </p:nvGrpSpPr>
        <p:grpSpPr>
          <a:xfrm>
            <a:off x="674222" y="4407498"/>
            <a:ext cx="993278" cy="548641"/>
            <a:chOff x="7344325" y="4407498"/>
            <a:chExt cx="993278" cy="548641"/>
          </a:xfrm>
        </p:grpSpPr>
        <p:sp>
          <p:nvSpPr>
            <p:cNvPr id="221" name="Google Shape;221;p14"/>
            <p:cNvSpPr/>
            <p:nvPr/>
          </p:nvSpPr>
          <p:spPr>
            <a:xfrm>
              <a:off x="7344325" y="4407498"/>
              <a:ext cx="639405" cy="548632"/>
            </a:xfrm>
            <a:custGeom>
              <a:avLst/>
              <a:gdLst/>
              <a:ahLst/>
              <a:cxnLst/>
              <a:rect l="l" t="t" r="r" b="b"/>
              <a:pathLst>
                <a:path w="19674" h="16881" extrusionOk="0">
                  <a:moveTo>
                    <a:pt x="13740" y="1"/>
                  </a:moveTo>
                  <a:cubicBezTo>
                    <a:pt x="12357" y="1"/>
                    <a:pt x="11320" y="1124"/>
                    <a:pt x="10542" y="2219"/>
                  </a:cubicBezTo>
                  <a:lnTo>
                    <a:pt x="0" y="16880"/>
                  </a:lnTo>
                  <a:lnTo>
                    <a:pt x="19673" y="16506"/>
                  </a:lnTo>
                  <a:lnTo>
                    <a:pt x="19558" y="5618"/>
                  </a:lnTo>
                  <a:lnTo>
                    <a:pt x="19500" y="5531"/>
                  </a:lnTo>
                  <a:cubicBezTo>
                    <a:pt x="18579" y="4206"/>
                    <a:pt x="17657" y="2824"/>
                    <a:pt x="16562" y="1643"/>
                  </a:cubicBezTo>
                  <a:cubicBezTo>
                    <a:pt x="15813" y="865"/>
                    <a:pt x="14920" y="30"/>
                    <a:pt x="13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344325" y="4654669"/>
              <a:ext cx="639405" cy="301470"/>
            </a:xfrm>
            <a:custGeom>
              <a:avLst/>
              <a:gdLst/>
              <a:ahLst/>
              <a:cxnLst/>
              <a:rect l="l" t="t" r="r" b="b"/>
              <a:pathLst>
                <a:path w="19674" h="9276" extrusionOk="0">
                  <a:moveTo>
                    <a:pt x="6683" y="0"/>
                  </a:moveTo>
                  <a:lnTo>
                    <a:pt x="0" y="9275"/>
                  </a:lnTo>
                  <a:lnTo>
                    <a:pt x="19673" y="8901"/>
                  </a:lnTo>
                  <a:lnTo>
                    <a:pt x="19644" y="5934"/>
                  </a:lnTo>
                  <a:lnTo>
                    <a:pt x="19327" y="5876"/>
                  </a:lnTo>
                  <a:cubicBezTo>
                    <a:pt x="12875" y="5070"/>
                    <a:pt x="9044" y="2391"/>
                    <a:pt x="6971" y="288"/>
                  </a:cubicBezTo>
                  <a:lnTo>
                    <a:pt x="6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724393" y="4563861"/>
              <a:ext cx="606645" cy="383825"/>
            </a:xfrm>
            <a:custGeom>
              <a:avLst/>
              <a:gdLst/>
              <a:ahLst/>
              <a:cxnLst/>
              <a:rect l="l" t="t" r="r" b="b"/>
              <a:pathLst>
                <a:path w="18666" h="11810" extrusionOk="0">
                  <a:moveTo>
                    <a:pt x="9419" y="0"/>
                  </a:moveTo>
                  <a:cubicBezTo>
                    <a:pt x="8469" y="0"/>
                    <a:pt x="7777" y="807"/>
                    <a:pt x="7201" y="1556"/>
                  </a:cubicBezTo>
                  <a:lnTo>
                    <a:pt x="0" y="11608"/>
                  </a:lnTo>
                  <a:lnTo>
                    <a:pt x="144" y="11724"/>
                  </a:lnTo>
                  <a:lnTo>
                    <a:pt x="288" y="11810"/>
                  </a:lnTo>
                  <a:lnTo>
                    <a:pt x="346" y="11695"/>
                  </a:lnTo>
                  <a:lnTo>
                    <a:pt x="18320" y="11522"/>
                  </a:lnTo>
                  <a:cubicBezTo>
                    <a:pt x="18349" y="11580"/>
                    <a:pt x="18377" y="11637"/>
                    <a:pt x="18377" y="11637"/>
                  </a:cubicBezTo>
                  <a:lnTo>
                    <a:pt x="18521" y="11522"/>
                  </a:lnTo>
                  <a:lnTo>
                    <a:pt x="18665" y="11436"/>
                  </a:lnTo>
                  <a:cubicBezTo>
                    <a:pt x="18435" y="11061"/>
                    <a:pt x="12703" y="2564"/>
                    <a:pt x="11407" y="1152"/>
                  </a:cubicBezTo>
                  <a:cubicBezTo>
                    <a:pt x="10888" y="605"/>
                    <a:pt x="10255" y="29"/>
                    <a:pt x="9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717828" y="4699586"/>
              <a:ext cx="619775" cy="250932"/>
            </a:xfrm>
            <a:custGeom>
              <a:avLst/>
              <a:gdLst/>
              <a:ahLst/>
              <a:cxnLst/>
              <a:rect l="l" t="t" r="r" b="b"/>
              <a:pathLst>
                <a:path w="19070" h="7721" extrusionOk="0">
                  <a:moveTo>
                    <a:pt x="5560" y="1"/>
                  </a:moveTo>
                  <a:lnTo>
                    <a:pt x="1" y="7720"/>
                  </a:lnTo>
                  <a:lnTo>
                    <a:pt x="16505" y="7548"/>
                  </a:lnTo>
                  <a:cubicBezTo>
                    <a:pt x="17226" y="7432"/>
                    <a:pt x="19069" y="7432"/>
                    <a:pt x="19069" y="7432"/>
                  </a:cubicBezTo>
                  <a:lnTo>
                    <a:pt x="18637" y="6914"/>
                  </a:lnTo>
                  <a:cubicBezTo>
                    <a:pt x="18464" y="6655"/>
                    <a:pt x="18147" y="6194"/>
                    <a:pt x="17773" y="5646"/>
                  </a:cubicBezTo>
                  <a:lnTo>
                    <a:pt x="17744" y="5589"/>
                  </a:lnTo>
                  <a:lnTo>
                    <a:pt x="17658" y="5560"/>
                  </a:lnTo>
                  <a:cubicBezTo>
                    <a:pt x="11033" y="5186"/>
                    <a:pt x="7490" y="2420"/>
                    <a:pt x="5704" y="174"/>
                  </a:cubicBez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616717" y="4640629"/>
              <a:ext cx="486850" cy="310830"/>
            </a:xfrm>
            <a:custGeom>
              <a:avLst/>
              <a:gdLst/>
              <a:ahLst/>
              <a:cxnLst/>
              <a:rect l="l" t="t" r="r" b="b"/>
              <a:pathLst>
                <a:path w="14980" h="9564" extrusionOk="0">
                  <a:moveTo>
                    <a:pt x="7576" y="0"/>
                  </a:moveTo>
                  <a:cubicBezTo>
                    <a:pt x="6712" y="0"/>
                    <a:pt x="6136" y="634"/>
                    <a:pt x="5675" y="1296"/>
                  </a:cubicBezTo>
                  <a:lnTo>
                    <a:pt x="116" y="9016"/>
                  </a:lnTo>
                  <a:cubicBezTo>
                    <a:pt x="1" y="9189"/>
                    <a:pt x="59" y="9390"/>
                    <a:pt x="203" y="9506"/>
                  </a:cubicBezTo>
                  <a:cubicBezTo>
                    <a:pt x="260" y="9563"/>
                    <a:pt x="318" y="9563"/>
                    <a:pt x="404" y="9563"/>
                  </a:cubicBezTo>
                  <a:cubicBezTo>
                    <a:pt x="519" y="9563"/>
                    <a:pt x="606" y="9534"/>
                    <a:pt x="692" y="9419"/>
                  </a:cubicBezTo>
                  <a:lnTo>
                    <a:pt x="836" y="9218"/>
                  </a:lnTo>
                  <a:lnTo>
                    <a:pt x="14173" y="9102"/>
                  </a:lnTo>
                  <a:cubicBezTo>
                    <a:pt x="14230" y="9218"/>
                    <a:pt x="14288" y="9275"/>
                    <a:pt x="14288" y="9275"/>
                  </a:cubicBezTo>
                  <a:cubicBezTo>
                    <a:pt x="14362" y="9386"/>
                    <a:pt x="14471" y="9438"/>
                    <a:pt x="14586" y="9438"/>
                  </a:cubicBezTo>
                  <a:cubicBezTo>
                    <a:pt x="14650" y="9438"/>
                    <a:pt x="14715" y="9421"/>
                    <a:pt x="14777" y="9390"/>
                  </a:cubicBezTo>
                  <a:cubicBezTo>
                    <a:pt x="14921" y="9275"/>
                    <a:pt x="14979" y="9074"/>
                    <a:pt x="14864" y="8901"/>
                  </a:cubicBezTo>
                  <a:cubicBezTo>
                    <a:pt x="14691" y="8613"/>
                    <a:pt x="10255" y="2045"/>
                    <a:pt x="9247" y="951"/>
                  </a:cubicBezTo>
                  <a:cubicBezTo>
                    <a:pt x="8930" y="634"/>
                    <a:pt x="8354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607357" y="4766993"/>
              <a:ext cx="503685" cy="185380"/>
            </a:xfrm>
            <a:custGeom>
              <a:avLst/>
              <a:gdLst/>
              <a:ahLst/>
              <a:cxnLst/>
              <a:rect l="l" t="t" r="r" b="b"/>
              <a:pathLst>
                <a:path w="15498" h="5704" extrusionOk="0">
                  <a:moveTo>
                    <a:pt x="4120" y="1"/>
                  </a:moveTo>
                  <a:lnTo>
                    <a:pt x="1" y="5704"/>
                  </a:lnTo>
                  <a:lnTo>
                    <a:pt x="15497" y="5531"/>
                  </a:lnTo>
                  <a:lnTo>
                    <a:pt x="15037" y="4840"/>
                  </a:lnTo>
                  <a:cubicBezTo>
                    <a:pt x="9621" y="4293"/>
                    <a:pt x="6079" y="2075"/>
                    <a:pt x="4408" y="28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3">
    <p:bg>
      <p:bgPr>
        <a:solidFill>
          <a:schemeClr val="dk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827400" y="1620997"/>
            <a:ext cx="3553500" cy="28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2"/>
          </p:nvPr>
        </p:nvSpPr>
        <p:spPr>
          <a:xfrm>
            <a:off x="827400" y="1272668"/>
            <a:ext cx="3553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3"/>
          </p:nvPr>
        </p:nvSpPr>
        <p:spPr>
          <a:xfrm>
            <a:off x="4763100" y="1621000"/>
            <a:ext cx="3553500" cy="28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4"/>
          </p:nvPr>
        </p:nvSpPr>
        <p:spPr>
          <a:xfrm>
            <a:off x="4763100" y="1272668"/>
            <a:ext cx="35535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>
            <a:off x="4073238" y="4407498"/>
            <a:ext cx="993278" cy="548641"/>
            <a:chOff x="7344325" y="4407498"/>
            <a:chExt cx="993278" cy="548641"/>
          </a:xfrm>
        </p:grpSpPr>
        <p:sp>
          <p:nvSpPr>
            <p:cNvPr id="235" name="Google Shape;235;p15"/>
            <p:cNvSpPr/>
            <p:nvPr/>
          </p:nvSpPr>
          <p:spPr>
            <a:xfrm>
              <a:off x="7344325" y="4407498"/>
              <a:ext cx="639405" cy="548632"/>
            </a:xfrm>
            <a:custGeom>
              <a:avLst/>
              <a:gdLst/>
              <a:ahLst/>
              <a:cxnLst/>
              <a:rect l="l" t="t" r="r" b="b"/>
              <a:pathLst>
                <a:path w="19674" h="16881" extrusionOk="0">
                  <a:moveTo>
                    <a:pt x="13740" y="1"/>
                  </a:moveTo>
                  <a:cubicBezTo>
                    <a:pt x="12357" y="1"/>
                    <a:pt x="11320" y="1124"/>
                    <a:pt x="10542" y="2219"/>
                  </a:cubicBezTo>
                  <a:lnTo>
                    <a:pt x="0" y="16880"/>
                  </a:lnTo>
                  <a:lnTo>
                    <a:pt x="19673" y="16506"/>
                  </a:lnTo>
                  <a:lnTo>
                    <a:pt x="19558" y="5618"/>
                  </a:lnTo>
                  <a:lnTo>
                    <a:pt x="19500" y="5531"/>
                  </a:lnTo>
                  <a:cubicBezTo>
                    <a:pt x="18579" y="4206"/>
                    <a:pt x="17657" y="2824"/>
                    <a:pt x="16562" y="1643"/>
                  </a:cubicBezTo>
                  <a:cubicBezTo>
                    <a:pt x="15813" y="865"/>
                    <a:pt x="14920" y="30"/>
                    <a:pt x="13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344325" y="4654669"/>
              <a:ext cx="639405" cy="301470"/>
            </a:xfrm>
            <a:custGeom>
              <a:avLst/>
              <a:gdLst/>
              <a:ahLst/>
              <a:cxnLst/>
              <a:rect l="l" t="t" r="r" b="b"/>
              <a:pathLst>
                <a:path w="19674" h="9276" extrusionOk="0">
                  <a:moveTo>
                    <a:pt x="6683" y="0"/>
                  </a:moveTo>
                  <a:lnTo>
                    <a:pt x="0" y="9275"/>
                  </a:lnTo>
                  <a:lnTo>
                    <a:pt x="19673" y="8901"/>
                  </a:lnTo>
                  <a:lnTo>
                    <a:pt x="19644" y="5934"/>
                  </a:lnTo>
                  <a:lnTo>
                    <a:pt x="19327" y="5876"/>
                  </a:lnTo>
                  <a:cubicBezTo>
                    <a:pt x="12875" y="5070"/>
                    <a:pt x="9044" y="2391"/>
                    <a:pt x="6971" y="288"/>
                  </a:cubicBezTo>
                  <a:lnTo>
                    <a:pt x="6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724393" y="4563861"/>
              <a:ext cx="606645" cy="383825"/>
            </a:xfrm>
            <a:custGeom>
              <a:avLst/>
              <a:gdLst/>
              <a:ahLst/>
              <a:cxnLst/>
              <a:rect l="l" t="t" r="r" b="b"/>
              <a:pathLst>
                <a:path w="18666" h="11810" extrusionOk="0">
                  <a:moveTo>
                    <a:pt x="9419" y="0"/>
                  </a:moveTo>
                  <a:cubicBezTo>
                    <a:pt x="8469" y="0"/>
                    <a:pt x="7777" y="807"/>
                    <a:pt x="7201" y="1556"/>
                  </a:cubicBezTo>
                  <a:lnTo>
                    <a:pt x="0" y="11608"/>
                  </a:lnTo>
                  <a:lnTo>
                    <a:pt x="144" y="11724"/>
                  </a:lnTo>
                  <a:lnTo>
                    <a:pt x="288" y="11810"/>
                  </a:lnTo>
                  <a:lnTo>
                    <a:pt x="346" y="11695"/>
                  </a:lnTo>
                  <a:lnTo>
                    <a:pt x="18320" y="11522"/>
                  </a:lnTo>
                  <a:cubicBezTo>
                    <a:pt x="18349" y="11580"/>
                    <a:pt x="18377" y="11637"/>
                    <a:pt x="18377" y="11637"/>
                  </a:cubicBezTo>
                  <a:lnTo>
                    <a:pt x="18521" y="11522"/>
                  </a:lnTo>
                  <a:lnTo>
                    <a:pt x="18665" y="11436"/>
                  </a:lnTo>
                  <a:cubicBezTo>
                    <a:pt x="18435" y="11061"/>
                    <a:pt x="12703" y="2564"/>
                    <a:pt x="11407" y="1152"/>
                  </a:cubicBezTo>
                  <a:cubicBezTo>
                    <a:pt x="10888" y="605"/>
                    <a:pt x="10255" y="29"/>
                    <a:pt x="9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717828" y="4699586"/>
              <a:ext cx="619775" cy="250932"/>
            </a:xfrm>
            <a:custGeom>
              <a:avLst/>
              <a:gdLst/>
              <a:ahLst/>
              <a:cxnLst/>
              <a:rect l="l" t="t" r="r" b="b"/>
              <a:pathLst>
                <a:path w="19070" h="7721" extrusionOk="0">
                  <a:moveTo>
                    <a:pt x="5560" y="1"/>
                  </a:moveTo>
                  <a:lnTo>
                    <a:pt x="1" y="7720"/>
                  </a:lnTo>
                  <a:lnTo>
                    <a:pt x="16505" y="7548"/>
                  </a:lnTo>
                  <a:cubicBezTo>
                    <a:pt x="17226" y="7432"/>
                    <a:pt x="19069" y="7432"/>
                    <a:pt x="19069" y="7432"/>
                  </a:cubicBezTo>
                  <a:lnTo>
                    <a:pt x="18637" y="6914"/>
                  </a:lnTo>
                  <a:cubicBezTo>
                    <a:pt x="18464" y="6655"/>
                    <a:pt x="18147" y="6194"/>
                    <a:pt x="17773" y="5646"/>
                  </a:cubicBezTo>
                  <a:lnTo>
                    <a:pt x="17744" y="5589"/>
                  </a:lnTo>
                  <a:lnTo>
                    <a:pt x="17658" y="5560"/>
                  </a:lnTo>
                  <a:cubicBezTo>
                    <a:pt x="11033" y="5186"/>
                    <a:pt x="7490" y="2420"/>
                    <a:pt x="5704" y="174"/>
                  </a:cubicBez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616717" y="4640629"/>
              <a:ext cx="486850" cy="310830"/>
            </a:xfrm>
            <a:custGeom>
              <a:avLst/>
              <a:gdLst/>
              <a:ahLst/>
              <a:cxnLst/>
              <a:rect l="l" t="t" r="r" b="b"/>
              <a:pathLst>
                <a:path w="14980" h="9564" extrusionOk="0">
                  <a:moveTo>
                    <a:pt x="7576" y="0"/>
                  </a:moveTo>
                  <a:cubicBezTo>
                    <a:pt x="6712" y="0"/>
                    <a:pt x="6136" y="634"/>
                    <a:pt x="5675" y="1296"/>
                  </a:cubicBezTo>
                  <a:lnTo>
                    <a:pt x="116" y="9016"/>
                  </a:lnTo>
                  <a:cubicBezTo>
                    <a:pt x="1" y="9189"/>
                    <a:pt x="59" y="9390"/>
                    <a:pt x="203" y="9506"/>
                  </a:cubicBezTo>
                  <a:cubicBezTo>
                    <a:pt x="260" y="9563"/>
                    <a:pt x="318" y="9563"/>
                    <a:pt x="404" y="9563"/>
                  </a:cubicBezTo>
                  <a:cubicBezTo>
                    <a:pt x="519" y="9563"/>
                    <a:pt x="606" y="9534"/>
                    <a:pt x="692" y="9419"/>
                  </a:cubicBezTo>
                  <a:lnTo>
                    <a:pt x="836" y="9218"/>
                  </a:lnTo>
                  <a:lnTo>
                    <a:pt x="14173" y="9102"/>
                  </a:lnTo>
                  <a:cubicBezTo>
                    <a:pt x="14230" y="9218"/>
                    <a:pt x="14288" y="9275"/>
                    <a:pt x="14288" y="9275"/>
                  </a:cubicBezTo>
                  <a:cubicBezTo>
                    <a:pt x="14362" y="9386"/>
                    <a:pt x="14471" y="9438"/>
                    <a:pt x="14586" y="9438"/>
                  </a:cubicBezTo>
                  <a:cubicBezTo>
                    <a:pt x="14650" y="9438"/>
                    <a:pt x="14715" y="9421"/>
                    <a:pt x="14777" y="9390"/>
                  </a:cubicBezTo>
                  <a:cubicBezTo>
                    <a:pt x="14921" y="9275"/>
                    <a:pt x="14979" y="9074"/>
                    <a:pt x="14864" y="8901"/>
                  </a:cubicBezTo>
                  <a:cubicBezTo>
                    <a:pt x="14691" y="8613"/>
                    <a:pt x="10255" y="2045"/>
                    <a:pt x="9247" y="951"/>
                  </a:cubicBezTo>
                  <a:cubicBezTo>
                    <a:pt x="8930" y="634"/>
                    <a:pt x="8354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607357" y="4766993"/>
              <a:ext cx="503685" cy="185380"/>
            </a:xfrm>
            <a:custGeom>
              <a:avLst/>
              <a:gdLst/>
              <a:ahLst/>
              <a:cxnLst/>
              <a:rect l="l" t="t" r="r" b="b"/>
              <a:pathLst>
                <a:path w="15498" h="5704" extrusionOk="0">
                  <a:moveTo>
                    <a:pt x="4120" y="1"/>
                  </a:moveTo>
                  <a:lnTo>
                    <a:pt x="1" y="5704"/>
                  </a:lnTo>
                  <a:lnTo>
                    <a:pt x="15497" y="5531"/>
                  </a:lnTo>
                  <a:lnTo>
                    <a:pt x="15037" y="4840"/>
                  </a:lnTo>
                  <a:cubicBezTo>
                    <a:pt x="9621" y="4293"/>
                    <a:pt x="6079" y="2075"/>
                    <a:pt x="4408" y="28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6">
    <p:bg>
      <p:bgPr>
        <a:solidFill>
          <a:schemeClr val="dk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713100" y="1603025"/>
            <a:ext cx="3813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2"/>
          </p:nvPr>
        </p:nvSpPr>
        <p:spPr>
          <a:xfrm>
            <a:off x="4617900" y="1603025"/>
            <a:ext cx="38130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6" name="Google Shape;246;p16"/>
          <p:cNvGrpSpPr/>
          <p:nvPr/>
        </p:nvGrpSpPr>
        <p:grpSpPr>
          <a:xfrm>
            <a:off x="7355668" y="4341103"/>
            <a:ext cx="993309" cy="615036"/>
            <a:chOff x="7109475" y="4336925"/>
            <a:chExt cx="993309" cy="615036"/>
          </a:xfrm>
        </p:grpSpPr>
        <p:sp>
          <p:nvSpPr>
            <p:cNvPr id="247" name="Google Shape;247;p16"/>
            <p:cNvSpPr/>
            <p:nvPr/>
          </p:nvSpPr>
          <p:spPr>
            <a:xfrm>
              <a:off x="7821714" y="4550336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7835301" y="4550336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725810" y="4566045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667218" y="4399024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871818" y="4435422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7835301" y="4520392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7329342" y="4561388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343784" y="4563923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109475" y="4502060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357370" y="4336925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377736" y="4569022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7344638" y="4535983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bg>
      <p:bgPr>
        <a:solidFill>
          <a:schemeClr val="dk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782563" y="2963686"/>
            <a:ext cx="24159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2"/>
          </p:nvPr>
        </p:nvSpPr>
        <p:spPr>
          <a:xfrm>
            <a:off x="782563" y="2240268"/>
            <a:ext cx="2415900" cy="7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3"/>
          </p:nvPr>
        </p:nvSpPr>
        <p:spPr>
          <a:xfrm>
            <a:off x="3364062" y="2963686"/>
            <a:ext cx="24159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4"/>
          </p:nvPr>
        </p:nvSpPr>
        <p:spPr>
          <a:xfrm>
            <a:off x="3364062" y="2240268"/>
            <a:ext cx="2415900" cy="7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5"/>
          </p:nvPr>
        </p:nvSpPr>
        <p:spPr>
          <a:xfrm>
            <a:off x="5945537" y="2963686"/>
            <a:ext cx="24159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6"/>
          </p:nvPr>
        </p:nvSpPr>
        <p:spPr>
          <a:xfrm>
            <a:off x="5945537" y="2240268"/>
            <a:ext cx="2415900" cy="7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grpSp>
        <p:nvGrpSpPr>
          <p:cNvPr id="268" name="Google Shape;268;p17"/>
          <p:cNvGrpSpPr/>
          <p:nvPr/>
        </p:nvGrpSpPr>
        <p:grpSpPr>
          <a:xfrm>
            <a:off x="4260607" y="4419295"/>
            <a:ext cx="238861" cy="545612"/>
            <a:chOff x="3198445" y="4419295"/>
            <a:chExt cx="238861" cy="545612"/>
          </a:xfrm>
        </p:grpSpPr>
        <p:sp>
          <p:nvSpPr>
            <p:cNvPr id="269" name="Google Shape;269;p17"/>
            <p:cNvSpPr/>
            <p:nvPr/>
          </p:nvSpPr>
          <p:spPr>
            <a:xfrm>
              <a:off x="3198445" y="4419295"/>
              <a:ext cx="238861" cy="402549"/>
            </a:xfrm>
            <a:custGeom>
              <a:avLst/>
              <a:gdLst/>
              <a:ahLst/>
              <a:cxnLst/>
              <a:rect l="l" t="t" r="r" b="b"/>
              <a:pathLst>
                <a:path w="5675" h="9564" extrusionOk="0">
                  <a:moveTo>
                    <a:pt x="2852" y="0"/>
                  </a:moveTo>
                  <a:cubicBezTo>
                    <a:pt x="2737" y="0"/>
                    <a:pt x="2622" y="29"/>
                    <a:pt x="2564" y="116"/>
                  </a:cubicBezTo>
                  <a:cubicBezTo>
                    <a:pt x="2449" y="260"/>
                    <a:pt x="0" y="3572"/>
                    <a:pt x="0" y="5992"/>
                  </a:cubicBezTo>
                  <a:cubicBezTo>
                    <a:pt x="0" y="9218"/>
                    <a:pt x="1988" y="9563"/>
                    <a:pt x="2852" y="9563"/>
                  </a:cubicBezTo>
                  <a:cubicBezTo>
                    <a:pt x="3687" y="9563"/>
                    <a:pt x="5675" y="9218"/>
                    <a:pt x="5675" y="5992"/>
                  </a:cubicBezTo>
                  <a:cubicBezTo>
                    <a:pt x="5675" y="3572"/>
                    <a:pt x="3226" y="260"/>
                    <a:pt x="3111" y="116"/>
                  </a:cubicBezTo>
                  <a:cubicBezTo>
                    <a:pt x="3054" y="29"/>
                    <a:pt x="2938" y="0"/>
                    <a:pt x="2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254215" y="4567199"/>
              <a:ext cx="127322" cy="397708"/>
            </a:xfrm>
            <a:custGeom>
              <a:avLst/>
              <a:gdLst/>
              <a:ahLst/>
              <a:cxnLst/>
              <a:rect l="l" t="t" r="r" b="b"/>
              <a:pathLst>
                <a:path w="3025" h="9449" extrusionOk="0">
                  <a:moveTo>
                    <a:pt x="1585" y="1"/>
                  </a:moveTo>
                  <a:cubicBezTo>
                    <a:pt x="1383" y="1"/>
                    <a:pt x="1239" y="145"/>
                    <a:pt x="1239" y="346"/>
                  </a:cubicBezTo>
                  <a:lnTo>
                    <a:pt x="1239" y="3428"/>
                  </a:lnTo>
                  <a:lnTo>
                    <a:pt x="663" y="2679"/>
                  </a:lnTo>
                  <a:cubicBezTo>
                    <a:pt x="611" y="2576"/>
                    <a:pt x="507" y="2524"/>
                    <a:pt x="402" y="2524"/>
                  </a:cubicBezTo>
                  <a:cubicBezTo>
                    <a:pt x="331" y="2524"/>
                    <a:pt x="260" y="2547"/>
                    <a:pt x="202" y="2593"/>
                  </a:cubicBezTo>
                  <a:cubicBezTo>
                    <a:pt x="29" y="2708"/>
                    <a:pt x="0" y="2910"/>
                    <a:pt x="116" y="3083"/>
                  </a:cubicBezTo>
                  <a:lnTo>
                    <a:pt x="1181" y="4552"/>
                  </a:lnTo>
                  <a:cubicBezTo>
                    <a:pt x="1181" y="4580"/>
                    <a:pt x="1210" y="4580"/>
                    <a:pt x="1239" y="4580"/>
                  </a:cubicBezTo>
                  <a:lnTo>
                    <a:pt x="1239" y="9103"/>
                  </a:lnTo>
                  <a:cubicBezTo>
                    <a:pt x="1239" y="9304"/>
                    <a:pt x="1383" y="9448"/>
                    <a:pt x="1585" y="9448"/>
                  </a:cubicBezTo>
                  <a:cubicBezTo>
                    <a:pt x="1757" y="9448"/>
                    <a:pt x="1930" y="9304"/>
                    <a:pt x="1930" y="9103"/>
                  </a:cubicBezTo>
                  <a:lnTo>
                    <a:pt x="1930" y="2420"/>
                  </a:lnTo>
                  <a:cubicBezTo>
                    <a:pt x="1988" y="2420"/>
                    <a:pt x="2074" y="2362"/>
                    <a:pt x="2103" y="2305"/>
                  </a:cubicBezTo>
                  <a:lnTo>
                    <a:pt x="2910" y="1124"/>
                  </a:lnTo>
                  <a:cubicBezTo>
                    <a:pt x="3025" y="980"/>
                    <a:pt x="2996" y="749"/>
                    <a:pt x="2823" y="663"/>
                  </a:cubicBezTo>
                  <a:cubicBezTo>
                    <a:pt x="2766" y="617"/>
                    <a:pt x="2694" y="594"/>
                    <a:pt x="2622" y="594"/>
                  </a:cubicBezTo>
                  <a:cubicBezTo>
                    <a:pt x="2513" y="594"/>
                    <a:pt x="2403" y="646"/>
                    <a:pt x="2333" y="749"/>
                  </a:cubicBezTo>
                  <a:lnTo>
                    <a:pt x="1930" y="1354"/>
                  </a:lnTo>
                  <a:lnTo>
                    <a:pt x="1930" y="346"/>
                  </a:lnTo>
                  <a:cubicBezTo>
                    <a:pt x="1930" y="145"/>
                    <a:pt x="1757" y="1"/>
                    <a:pt x="1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7"/>
          <p:cNvGrpSpPr/>
          <p:nvPr/>
        </p:nvGrpSpPr>
        <p:grpSpPr>
          <a:xfrm>
            <a:off x="4644532" y="4419295"/>
            <a:ext cx="238861" cy="545612"/>
            <a:chOff x="3198445" y="4419295"/>
            <a:chExt cx="238861" cy="545612"/>
          </a:xfrm>
        </p:grpSpPr>
        <p:sp>
          <p:nvSpPr>
            <p:cNvPr id="272" name="Google Shape;272;p17"/>
            <p:cNvSpPr/>
            <p:nvPr/>
          </p:nvSpPr>
          <p:spPr>
            <a:xfrm>
              <a:off x="3198445" y="4419295"/>
              <a:ext cx="238861" cy="402549"/>
            </a:xfrm>
            <a:custGeom>
              <a:avLst/>
              <a:gdLst/>
              <a:ahLst/>
              <a:cxnLst/>
              <a:rect l="l" t="t" r="r" b="b"/>
              <a:pathLst>
                <a:path w="5675" h="9564" extrusionOk="0">
                  <a:moveTo>
                    <a:pt x="2852" y="0"/>
                  </a:moveTo>
                  <a:cubicBezTo>
                    <a:pt x="2737" y="0"/>
                    <a:pt x="2622" y="29"/>
                    <a:pt x="2564" y="116"/>
                  </a:cubicBezTo>
                  <a:cubicBezTo>
                    <a:pt x="2449" y="260"/>
                    <a:pt x="0" y="3572"/>
                    <a:pt x="0" y="5992"/>
                  </a:cubicBezTo>
                  <a:cubicBezTo>
                    <a:pt x="0" y="9218"/>
                    <a:pt x="1988" y="9563"/>
                    <a:pt x="2852" y="9563"/>
                  </a:cubicBezTo>
                  <a:cubicBezTo>
                    <a:pt x="3687" y="9563"/>
                    <a:pt x="5675" y="9218"/>
                    <a:pt x="5675" y="5992"/>
                  </a:cubicBezTo>
                  <a:cubicBezTo>
                    <a:pt x="5675" y="3572"/>
                    <a:pt x="3226" y="260"/>
                    <a:pt x="3111" y="116"/>
                  </a:cubicBezTo>
                  <a:cubicBezTo>
                    <a:pt x="3054" y="29"/>
                    <a:pt x="2938" y="0"/>
                    <a:pt x="2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254215" y="4567199"/>
              <a:ext cx="127322" cy="397708"/>
            </a:xfrm>
            <a:custGeom>
              <a:avLst/>
              <a:gdLst/>
              <a:ahLst/>
              <a:cxnLst/>
              <a:rect l="l" t="t" r="r" b="b"/>
              <a:pathLst>
                <a:path w="3025" h="9449" extrusionOk="0">
                  <a:moveTo>
                    <a:pt x="1585" y="1"/>
                  </a:moveTo>
                  <a:cubicBezTo>
                    <a:pt x="1383" y="1"/>
                    <a:pt x="1239" y="145"/>
                    <a:pt x="1239" y="346"/>
                  </a:cubicBezTo>
                  <a:lnTo>
                    <a:pt x="1239" y="3428"/>
                  </a:lnTo>
                  <a:lnTo>
                    <a:pt x="663" y="2679"/>
                  </a:lnTo>
                  <a:cubicBezTo>
                    <a:pt x="611" y="2576"/>
                    <a:pt x="507" y="2524"/>
                    <a:pt x="402" y="2524"/>
                  </a:cubicBezTo>
                  <a:cubicBezTo>
                    <a:pt x="331" y="2524"/>
                    <a:pt x="260" y="2547"/>
                    <a:pt x="202" y="2593"/>
                  </a:cubicBezTo>
                  <a:cubicBezTo>
                    <a:pt x="29" y="2708"/>
                    <a:pt x="0" y="2910"/>
                    <a:pt x="116" y="3083"/>
                  </a:cubicBezTo>
                  <a:lnTo>
                    <a:pt x="1181" y="4552"/>
                  </a:lnTo>
                  <a:cubicBezTo>
                    <a:pt x="1181" y="4580"/>
                    <a:pt x="1210" y="4580"/>
                    <a:pt x="1239" y="4580"/>
                  </a:cubicBezTo>
                  <a:lnTo>
                    <a:pt x="1239" y="9103"/>
                  </a:lnTo>
                  <a:cubicBezTo>
                    <a:pt x="1239" y="9304"/>
                    <a:pt x="1383" y="9448"/>
                    <a:pt x="1585" y="9448"/>
                  </a:cubicBezTo>
                  <a:cubicBezTo>
                    <a:pt x="1757" y="9448"/>
                    <a:pt x="1930" y="9304"/>
                    <a:pt x="1930" y="9103"/>
                  </a:cubicBezTo>
                  <a:lnTo>
                    <a:pt x="1930" y="2420"/>
                  </a:lnTo>
                  <a:cubicBezTo>
                    <a:pt x="1988" y="2420"/>
                    <a:pt x="2074" y="2362"/>
                    <a:pt x="2103" y="2305"/>
                  </a:cubicBezTo>
                  <a:lnTo>
                    <a:pt x="2910" y="1124"/>
                  </a:lnTo>
                  <a:cubicBezTo>
                    <a:pt x="3025" y="980"/>
                    <a:pt x="2996" y="749"/>
                    <a:pt x="2823" y="663"/>
                  </a:cubicBezTo>
                  <a:cubicBezTo>
                    <a:pt x="2766" y="617"/>
                    <a:pt x="2694" y="594"/>
                    <a:pt x="2622" y="594"/>
                  </a:cubicBezTo>
                  <a:cubicBezTo>
                    <a:pt x="2513" y="594"/>
                    <a:pt x="2403" y="646"/>
                    <a:pt x="2333" y="749"/>
                  </a:cubicBezTo>
                  <a:lnTo>
                    <a:pt x="1930" y="1354"/>
                  </a:lnTo>
                  <a:lnTo>
                    <a:pt x="1930" y="346"/>
                  </a:lnTo>
                  <a:cubicBezTo>
                    <a:pt x="1930" y="145"/>
                    <a:pt x="1757" y="1"/>
                    <a:pt x="1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1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subTitle" idx="1"/>
          </p:nvPr>
        </p:nvSpPr>
        <p:spPr>
          <a:xfrm>
            <a:off x="1456754" y="1678744"/>
            <a:ext cx="2853000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2"/>
          </p:nvPr>
        </p:nvSpPr>
        <p:spPr>
          <a:xfrm>
            <a:off x="1456784" y="1345370"/>
            <a:ext cx="2853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3"/>
          </p:nvPr>
        </p:nvSpPr>
        <p:spPr>
          <a:xfrm>
            <a:off x="5484580" y="1676491"/>
            <a:ext cx="2853000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subTitle" idx="4"/>
          </p:nvPr>
        </p:nvSpPr>
        <p:spPr>
          <a:xfrm>
            <a:off x="5484610" y="1343120"/>
            <a:ext cx="2853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5"/>
          </p:nvPr>
        </p:nvSpPr>
        <p:spPr>
          <a:xfrm>
            <a:off x="3470659" y="3376417"/>
            <a:ext cx="2853000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6"/>
          </p:nvPr>
        </p:nvSpPr>
        <p:spPr>
          <a:xfrm>
            <a:off x="3470688" y="3043045"/>
            <a:ext cx="2853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grpSp>
        <p:nvGrpSpPr>
          <p:cNvPr id="283" name="Google Shape;283;p18"/>
          <p:cNvGrpSpPr/>
          <p:nvPr/>
        </p:nvGrpSpPr>
        <p:grpSpPr>
          <a:xfrm>
            <a:off x="474774" y="4341103"/>
            <a:ext cx="993309" cy="615036"/>
            <a:chOff x="7109475" y="4336925"/>
            <a:chExt cx="993309" cy="615036"/>
          </a:xfrm>
        </p:grpSpPr>
        <p:sp>
          <p:nvSpPr>
            <p:cNvPr id="284" name="Google Shape;284;p18"/>
            <p:cNvSpPr/>
            <p:nvPr/>
          </p:nvSpPr>
          <p:spPr>
            <a:xfrm>
              <a:off x="7821714" y="4550336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7835301" y="4550336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7725810" y="4566045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7667218" y="4399024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7871818" y="4435422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7835301" y="4520392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7329342" y="4561388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7343784" y="4563923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109475" y="4502060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357370" y="4336925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377736" y="4569022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344638" y="4535983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7496725" y="4407498"/>
            <a:ext cx="993278" cy="548641"/>
            <a:chOff x="7344325" y="4407498"/>
            <a:chExt cx="993278" cy="548641"/>
          </a:xfrm>
        </p:grpSpPr>
        <p:sp>
          <p:nvSpPr>
            <p:cNvPr id="297" name="Google Shape;297;p18"/>
            <p:cNvSpPr/>
            <p:nvPr/>
          </p:nvSpPr>
          <p:spPr>
            <a:xfrm>
              <a:off x="7344325" y="4407498"/>
              <a:ext cx="639405" cy="548632"/>
            </a:xfrm>
            <a:custGeom>
              <a:avLst/>
              <a:gdLst/>
              <a:ahLst/>
              <a:cxnLst/>
              <a:rect l="l" t="t" r="r" b="b"/>
              <a:pathLst>
                <a:path w="19674" h="16881" extrusionOk="0">
                  <a:moveTo>
                    <a:pt x="13740" y="1"/>
                  </a:moveTo>
                  <a:cubicBezTo>
                    <a:pt x="12357" y="1"/>
                    <a:pt x="11320" y="1124"/>
                    <a:pt x="10542" y="2219"/>
                  </a:cubicBezTo>
                  <a:lnTo>
                    <a:pt x="0" y="16880"/>
                  </a:lnTo>
                  <a:lnTo>
                    <a:pt x="19673" y="16506"/>
                  </a:lnTo>
                  <a:lnTo>
                    <a:pt x="19558" y="5618"/>
                  </a:lnTo>
                  <a:lnTo>
                    <a:pt x="19500" y="5531"/>
                  </a:lnTo>
                  <a:cubicBezTo>
                    <a:pt x="18579" y="4206"/>
                    <a:pt x="17657" y="2824"/>
                    <a:pt x="16562" y="1643"/>
                  </a:cubicBezTo>
                  <a:cubicBezTo>
                    <a:pt x="15813" y="865"/>
                    <a:pt x="14920" y="30"/>
                    <a:pt x="13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344325" y="4654669"/>
              <a:ext cx="639405" cy="301470"/>
            </a:xfrm>
            <a:custGeom>
              <a:avLst/>
              <a:gdLst/>
              <a:ahLst/>
              <a:cxnLst/>
              <a:rect l="l" t="t" r="r" b="b"/>
              <a:pathLst>
                <a:path w="19674" h="9276" extrusionOk="0">
                  <a:moveTo>
                    <a:pt x="6683" y="0"/>
                  </a:moveTo>
                  <a:lnTo>
                    <a:pt x="0" y="9275"/>
                  </a:lnTo>
                  <a:lnTo>
                    <a:pt x="19673" y="8901"/>
                  </a:lnTo>
                  <a:lnTo>
                    <a:pt x="19644" y="5934"/>
                  </a:lnTo>
                  <a:lnTo>
                    <a:pt x="19327" y="5876"/>
                  </a:lnTo>
                  <a:cubicBezTo>
                    <a:pt x="12875" y="5070"/>
                    <a:pt x="9044" y="2391"/>
                    <a:pt x="6971" y="288"/>
                  </a:cubicBezTo>
                  <a:lnTo>
                    <a:pt x="6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724393" y="4563861"/>
              <a:ext cx="606645" cy="383825"/>
            </a:xfrm>
            <a:custGeom>
              <a:avLst/>
              <a:gdLst/>
              <a:ahLst/>
              <a:cxnLst/>
              <a:rect l="l" t="t" r="r" b="b"/>
              <a:pathLst>
                <a:path w="18666" h="11810" extrusionOk="0">
                  <a:moveTo>
                    <a:pt x="9419" y="0"/>
                  </a:moveTo>
                  <a:cubicBezTo>
                    <a:pt x="8469" y="0"/>
                    <a:pt x="7777" y="807"/>
                    <a:pt x="7201" y="1556"/>
                  </a:cubicBezTo>
                  <a:lnTo>
                    <a:pt x="0" y="11608"/>
                  </a:lnTo>
                  <a:lnTo>
                    <a:pt x="144" y="11724"/>
                  </a:lnTo>
                  <a:lnTo>
                    <a:pt x="288" y="11810"/>
                  </a:lnTo>
                  <a:lnTo>
                    <a:pt x="346" y="11695"/>
                  </a:lnTo>
                  <a:lnTo>
                    <a:pt x="18320" y="11522"/>
                  </a:lnTo>
                  <a:cubicBezTo>
                    <a:pt x="18349" y="11580"/>
                    <a:pt x="18377" y="11637"/>
                    <a:pt x="18377" y="11637"/>
                  </a:cubicBezTo>
                  <a:lnTo>
                    <a:pt x="18521" y="11522"/>
                  </a:lnTo>
                  <a:lnTo>
                    <a:pt x="18665" y="11436"/>
                  </a:lnTo>
                  <a:cubicBezTo>
                    <a:pt x="18435" y="11061"/>
                    <a:pt x="12703" y="2564"/>
                    <a:pt x="11407" y="1152"/>
                  </a:cubicBezTo>
                  <a:cubicBezTo>
                    <a:pt x="10888" y="605"/>
                    <a:pt x="10255" y="29"/>
                    <a:pt x="9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717828" y="4699586"/>
              <a:ext cx="619775" cy="250932"/>
            </a:xfrm>
            <a:custGeom>
              <a:avLst/>
              <a:gdLst/>
              <a:ahLst/>
              <a:cxnLst/>
              <a:rect l="l" t="t" r="r" b="b"/>
              <a:pathLst>
                <a:path w="19070" h="7721" extrusionOk="0">
                  <a:moveTo>
                    <a:pt x="5560" y="1"/>
                  </a:moveTo>
                  <a:lnTo>
                    <a:pt x="1" y="7720"/>
                  </a:lnTo>
                  <a:lnTo>
                    <a:pt x="16505" y="7548"/>
                  </a:lnTo>
                  <a:cubicBezTo>
                    <a:pt x="17226" y="7432"/>
                    <a:pt x="19069" y="7432"/>
                    <a:pt x="19069" y="7432"/>
                  </a:cubicBezTo>
                  <a:lnTo>
                    <a:pt x="18637" y="6914"/>
                  </a:lnTo>
                  <a:cubicBezTo>
                    <a:pt x="18464" y="6655"/>
                    <a:pt x="18147" y="6194"/>
                    <a:pt x="17773" y="5646"/>
                  </a:cubicBezTo>
                  <a:lnTo>
                    <a:pt x="17744" y="5589"/>
                  </a:lnTo>
                  <a:lnTo>
                    <a:pt x="17658" y="5560"/>
                  </a:lnTo>
                  <a:cubicBezTo>
                    <a:pt x="11033" y="5186"/>
                    <a:pt x="7490" y="2420"/>
                    <a:pt x="5704" y="174"/>
                  </a:cubicBez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616717" y="4640629"/>
              <a:ext cx="486850" cy="310830"/>
            </a:xfrm>
            <a:custGeom>
              <a:avLst/>
              <a:gdLst/>
              <a:ahLst/>
              <a:cxnLst/>
              <a:rect l="l" t="t" r="r" b="b"/>
              <a:pathLst>
                <a:path w="14980" h="9564" extrusionOk="0">
                  <a:moveTo>
                    <a:pt x="7576" y="0"/>
                  </a:moveTo>
                  <a:cubicBezTo>
                    <a:pt x="6712" y="0"/>
                    <a:pt x="6136" y="634"/>
                    <a:pt x="5675" y="1296"/>
                  </a:cubicBezTo>
                  <a:lnTo>
                    <a:pt x="116" y="9016"/>
                  </a:lnTo>
                  <a:cubicBezTo>
                    <a:pt x="1" y="9189"/>
                    <a:pt x="59" y="9390"/>
                    <a:pt x="203" y="9506"/>
                  </a:cubicBezTo>
                  <a:cubicBezTo>
                    <a:pt x="260" y="9563"/>
                    <a:pt x="318" y="9563"/>
                    <a:pt x="404" y="9563"/>
                  </a:cubicBezTo>
                  <a:cubicBezTo>
                    <a:pt x="519" y="9563"/>
                    <a:pt x="606" y="9534"/>
                    <a:pt x="692" y="9419"/>
                  </a:cubicBezTo>
                  <a:lnTo>
                    <a:pt x="836" y="9218"/>
                  </a:lnTo>
                  <a:lnTo>
                    <a:pt x="14173" y="9102"/>
                  </a:lnTo>
                  <a:cubicBezTo>
                    <a:pt x="14230" y="9218"/>
                    <a:pt x="14288" y="9275"/>
                    <a:pt x="14288" y="9275"/>
                  </a:cubicBezTo>
                  <a:cubicBezTo>
                    <a:pt x="14362" y="9386"/>
                    <a:pt x="14471" y="9438"/>
                    <a:pt x="14586" y="9438"/>
                  </a:cubicBezTo>
                  <a:cubicBezTo>
                    <a:pt x="14650" y="9438"/>
                    <a:pt x="14715" y="9421"/>
                    <a:pt x="14777" y="9390"/>
                  </a:cubicBezTo>
                  <a:cubicBezTo>
                    <a:pt x="14921" y="9275"/>
                    <a:pt x="14979" y="9074"/>
                    <a:pt x="14864" y="8901"/>
                  </a:cubicBezTo>
                  <a:cubicBezTo>
                    <a:pt x="14691" y="8613"/>
                    <a:pt x="10255" y="2045"/>
                    <a:pt x="9247" y="951"/>
                  </a:cubicBezTo>
                  <a:cubicBezTo>
                    <a:pt x="8930" y="634"/>
                    <a:pt x="8354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607357" y="4766993"/>
              <a:ext cx="503685" cy="185380"/>
            </a:xfrm>
            <a:custGeom>
              <a:avLst/>
              <a:gdLst/>
              <a:ahLst/>
              <a:cxnLst/>
              <a:rect l="l" t="t" r="r" b="b"/>
              <a:pathLst>
                <a:path w="15498" h="5704" extrusionOk="0">
                  <a:moveTo>
                    <a:pt x="4120" y="1"/>
                  </a:moveTo>
                  <a:lnTo>
                    <a:pt x="1" y="5704"/>
                  </a:lnTo>
                  <a:lnTo>
                    <a:pt x="15497" y="5531"/>
                  </a:lnTo>
                  <a:lnTo>
                    <a:pt x="15037" y="4840"/>
                  </a:lnTo>
                  <a:cubicBezTo>
                    <a:pt x="9621" y="4293"/>
                    <a:pt x="6079" y="2075"/>
                    <a:pt x="4408" y="28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8">
    <p:bg>
      <p:bgPr>
        <a:solidFill>
          <a:schemeClr val="dk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898002" y="1818054"/>
            <a:ext cx="27171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2"/>
          </p:nvPr>
        </p:nvSpPr>
        <p:spPr>
          <a:xfrm>
            <a:off x="898024" y="1465778"/>
            <a:ext cx="271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3"/>
          </p:nvPr>
        </p:nvSpPr>
        <p:spPr>
          <a:xfrm>
            <a:off x="898002" y="3368153"/>
            <a:ext cx="27171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4"/>
          </p:nvPr>
        </p:nvSpPr>
        <p:spPr>
          <a:xfrm>
            <a:off x="898024" y="3015871"/>
            <a:ext cx="271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5"/>
          </p:nvPr>
        </p:nvSpPr>
        <p:spPr>
          <a:xfrm>
            <a:off x="5528876" y="1818054"/>
            <a:ext cx="27171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6"/>
          </p:nvPr>
        </p:nvSpPr>
        <p:spPr>
          <a:xfrm>
            <a:off x="5528898" y="1465778"/>
            <a:ext cx="271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7"/>
          </p:nvPr>
        </p:nvSpPr>
        <p:spPr>
          <a:xfrm>
            <a:off x="5528876" y="3368153"/>
            <a:ext cx="27171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8"/>
          </p:nvPr>
        </p:nvSpPr>
        <p:spPr>
          <a:xfrm>
            <a:off x="5528898" y="3015871"/>
            <a:ext cx="271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grpSp>
        <p:nvGrpSpPr>
          <p:cNvPr id="314" name="Google Shape;314;p19"/>
          <p:cNvGrpSpPr/>
          <p:nvPr/>
        </p:nvGrpSpPr>
        <p:grpSpPr>
          <a:xfrm>
            <a:off x="7392922" y="4407498"/>
            <a:ext cx="993278" cy="548641"/>
            <a:chOff x="7344325" y="4407498"/>
            <a:chExt cx="993278" cy="548641"/>
          </a:xfrm>
        </p:grpSpPr>
        <p:sp>
          <p:nvSpPr>
            <p:cNvPr id="315" name="Google Shape;315;p19"/>
            <p:cNvSpPr/>
            <p:nvPr/>
          </p:nvSpPr>
          <p:spPr>
            <a:xfrm>
              <a:off x="7344325" y="4407498"/>
              <a:ext cx="639405" cy="548632"/>
            </a:xfrm>
            <a:custGeom>
              <a:avLst/>
              <a:gdLst/>
              <a:ahLst/>
              <a:cxnLst/>
              <a:rect l="l" t="t" r="r" b="b"/>
              <a:pathLst>
                <a:path w="19674" h="16881" extrusionOk="0">
                  <a:moveTo>
                    <a:pt x="13740" y="1"/>
                  </a:moveTo>
                  <a:cubicBezTo>
                    <a:pt x="12357" y="1"/>
                    <a:pt x="11320" y="1124"/>
                    <a:pt x="10542" y="2219"/>
                  </a:cubicBezTo>
                  <a:lnTo>
                    <a:pt x="0" y="16880"/>
                  </a:lnTo>
                  <a:lnTo>
                    <a:pt x="19673" y="16506"/>
                  </a:lnTo>
                  <a:lnTo>
                    <a:pt x="19558" y="5618"/>
                  </a:lnTo>
                  <a:lnTo>
                    <a:pt x="19500" y="5531"/>
                  </a:lnTo>
                  <a:cubicBezTo>
                    <a:pt x="18579" y="4206"/>
                    <a:pt x="17657" y="2824"/>
                    <a:pt x="16562" y="1643"/>
                  </a:cubicBezTo>
                  <a:cubicBezTo>
                    <a:pt x="15813" y="865"/>
                    <a:pt x="14920" y="30"/>
                    <a:pt x="13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344325" y="4654669"/>
              <a:ext cx="639405" cy="301470"/>
            </a:xfrm>
            <a:custGeom>
              <a:avLst/>
              <a:gdLst/>
              <a:ahLst/>
              <a:cxnLst/>
              <a:rect l="l" t="t" r="r" b="b"/>
              <a:pathLst>
                <a:path w="19674" h="9276" extrusionOk="0">
                  <a:moveTo>
                    <a:pt x="6683" y="0"/>
                  </a:moveTo>
                  <a:lnTo>
                    <a:pt x="0" y="9275"/>
                  </a:lnTo>
                  <a:lnTo>
                    <a:pt x="19673" y="8901"/>
                  </a:lnTo>
                  <a:lnTo>
                    <a:pt x="19644" y="5934"/>
                  </a:lnTo>
                  <a:lnTo>
                    <a:pt x="19327" y="5876"/>
                  </a:lnTo>
                  <a:cubicBezTo>
                    <a:pt x="12875" y="5070"/>
                    <a:pt x="9044" y="2391"/>
                    <a:pt x="6971" y="288"/>
                  </a:cubicBezTo>
                  <a:lnTo>
                    <a:pt x="6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7724393" y="4563861"/>
              <a:ext cx="606645" cy="383825"/>
            </a:xfrm>
            <a:custGeom>
              <a:avLst/>
              <a:gdLst/>
              <a:ahLst/>
              <a:cxnLst/>
              <a:rect l="l" t="t" r="r" b="b"/>
              <a:pathLst>
                <a:path w="18666" h="11810" extrusionOk="0">
                  <a:moveTo>
                    <a:pt x="9419" y="0"/>
                  </a:moveTo>
                  <a:cubicBezTo>
                    <a:pt x="8469" y="0"/>
                    <a:pt x="7777" y="807"/>
                    <a:pt x="7201" y="1556"/>
                  </a:cubicBezTo>
                  <a:lnTo>
                    <a:pt x="0" y="11608"/>
                  </a:lnTo>
                  <a:lnTo>
                    <a:pt x="144" y="11724"/>
                  </a:lnTo>
                  <a:lnTo>
                    <a:pt x="288" y="11810"/>
                  </a:lnTo>
                  <a:lnTo>
                    <a:pt x="346" y="11695"/>
                  </a:lnTo>
                  <a:lnTo>
                    <a:pt x="18320" y="11522"/>
                  </a:lnTo>
                  <a:cubicBezTo>
                    <a:pt x="18349" y="11580"/>
                    <a:pt x="18377" y="11637"/>
                    <a:pt x="18377" y="11637"/>
                  </a:cubicBezTo>
                  <a:lnTo>
                    <a:pt x="18521" y="11522"/>
                  </a:lnTo>
                  <a:lnTo>
                    <a:pt x="18665" y="11436"/>
                  </a:lnTo>
                  <a:cubicBezTo>
                    <a:pt x="18435" y="11061"/>
                    <a:pt x="12703" y="2564"/>
                    <a:pt x="11407" y="1152"/>
                  </a:cubicBezTo>
                  <a:cubicBezTo>
                    <a:pt x="10888" y="605"/>
                    <a:pt x="10255" y="29"/>
                    <a:pt x="9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717828" y="4699586"/>
              <a:ext cx="619775" cy="250932"/>
            </a:xfrm>
            <a:custGeom>
              <a:avLst/>
              <a:gdLst/>
              <a:ahLst/>
              <a:cxnLst/>
              <a:rect l="l" t="t" r="r" b="b"/>
              <a:pathLst>
                <a:path w="19070" h="7721" extrusionOk="0">
                  <a:moveTo>
                    <a:pt x="5560" y="1"/>
                  </a:moveTo>
                  <a:lnTo>
                    <a:pt x="1" y="7720"/>
                  </a:lnTo>
                  <a:lnTo>
                    <a:pt x="16505" y="7548"/>
                  </a:lnTo>
                  <a:cubicBezTo>
                    <a:pt x="17226" y="7432"/>
                    <a:pt x="19069" y="7432"/>
                    <a:pt x="19069" y="7432"/>
                  </a:cubicBezTo>
                  <a:lnTo>
                    <a:pt x="18637" y="6914"/>
                  </a:lnTo>
                  <a:cubicBezTo>
                    <a:pt x="18464" y="6655"/>
                    <a:pt x="18147" y="6194"/>
                    <a:pt x="17773" y="5646"/>
                  </a:cubicBezTo>
                  <a:lnTo>
                    <a:pt x="17744" y="5589"/>
                  </a:lnTo>
                  <a:lnTo>
                    <a:pt x="17658" y="5560"/>
                  </a:lnTo>
                  <a:cubicBezTo>
                    <a:pt x="11033" y="5186"/>
                    <a:pt x="7490" y="2420"/>
                    <a:pt x="5704" y="174"/>
                  </a:cubicBezTo>
                  <a:lnTo>
                    <a:pt x="5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616717" y="4640629"/>
              <a:ext cx="486850" cy="310830"/>
            </a:xfrm>
            <a:custGeom>
              <a:avLst/>
              <a:gdLst/>
              <a:ahLst/>
              <a:cxnLst/>
              <a:rect l="l" t="t" r="r" b="b"/>
              <a:pathLst>
                <a:path w="14980" h="9564" extrusionOk="0">
                  <a:moveTo>
                    <a:pt x="7576" y="0"/>
                  </a:moveTo>
                  <a:cubicBezTo>
                    <a:pt x="6712" y="0"/>
                    <a:pt x="6136" y="634"/>
                    <a:pt x="5675" y="1296"/>
                  </a:cubicBezTo>
                  <a:lnTo>
                    <a:pt x="116" y="9016"/>
                  </a:lnTo>
                  <a:cubicBezTo>
                    <a:pt x="1" y="9189"/>
                    <a:pt x="59" y="9390"/>
                    <a:pt x="203" y="9506"/>
                  </a:cubicBezTo>
                  <a:cubicBezTo>
                    <a:pt x="260" y="9563"/>
                    <a:pt x="318" y="9563"/>
                    <a:pt x="404" y="9563"/>
                  </a:cubicBezTo>
                  <a:cubicBezTo>
                    <a:pt x="519" y="9563"/>
                    <a:pt x="606" y="9534"/>
                    <a:pt x="692" y="9419"/>
                  </a:cubicBezTo>
                  <a:lnTo>
                    <a:pt x="836" y="9218"/>
                  </a:lnTo>
                  <a:lnTo>
                    <a:pt x="14173" y="9102"/>
                  </a:lnTo>
                  <a:cubicBezTo>
                    <a:pt x="14230" y="9218"/>
                    <a:pt x="14288" y="9275"/>
                    <a:pt x="14288" y="9275"/>
                  </a:cubicBezTo>
                  <a:cubicBezTo>
                    <a:pt x="14362" y="9386"/>
                    <a:pt x="14471" y="9438"/>
                    <a:pt x="14586" y="9438"/>
                  </a:cubicBezTo>
                  <a:cubicBezTo>
                    <a:pt x="14650" y="9438"/>
                    <a:pt x="14715" y="9421"/>
                    <a:pt x="14777" y="9390"/>
                  </a:cubicBezTo>
                  <a:cubicBezTo>
                    <a:pt x="14921" y="9275"/>
                    <a:pt x="14979" y="9074"/>
                    <a:pt x="14864" y="8901"/>
                  </a:cubicBezTo>
                  <a:cubicBezTo>
                    <a:pt x="14691" y="8613"/>
                    <a:pt x="10255" y="2045"/>
                    <a:pt x="9247" y="951"/>
                  </a:cubicBezTo>
                  <a:cubicBezTo>
                    <a:pt x="8930" y="634"/>
                    <a:pt x="8354" y="0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607357" y="4766993"/>
              <a:ext cx="503685" cy="185380"/>
            </a:xfrm>
            <a:custGeom>
              <a:avLst/>
              <a:gdLst/>
              <a:ahLst/>
              <a:cxnLst/>
              <a:rect l="l" t="t" r="r" b="b"/>
              <a:pathLst>
                <a:path w="15498" h="5704" extrusionOk="0">
                  <a:moveTo>
                    <a:pt x="4120" y="1"/>
                  </a:moveTo>
                  <a:lnTo>
                    <a:pt x="1" y="5704"/>
                  </a:lnTo>
                  <a:lnTo>
                    <a:pt x="15497" y="5531"/>
                  </a:lnTo>
                  <a:lnTo>
                    <a:pt x="15037" y="4840"/>
                  </a:lnTo>
                  <a:cubicBezTo>
                    <a:pt x="9621" y="4293"/>
                    <a:pt x="6079" y="2075"/>
                    <a:pt x="4408" y="289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9"/>
          <p:cNvGrpSpPr/>
          <p:nvPr/>
        </p:nvGrpSpPr>
        <p:grpSpPr>
          <a:xfrm flipH="1">
            <a:off x="694085" y="4392125"/>
            <a:ext cx="448150" cy="552689"/>
            <a:chOff x="7836287" y="4392125"/>
            <a:chExt cx="448150" cy="552689"/>
          </a:xfrm>
        </p:grpSpPr>
        <p:sp>
          <p:nvSpPr>
            <p:cNvPr id="322" name="Google Shape;322;p19"/>
            <p:cNvSpPr/>
            <p:nvPr/>
          </p:nvSpPr>
          <p:spPr>
            <a:xfrm>
              <a:off x="8015695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36287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845754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842599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7931919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>
            <a:off x="839773" y="1892733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2"/>
          </p:nvPr>
        </p:nvSpPr>
        <p:spPr>
          <a:xfrm>
            <a:off x="839769" y="1540470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3"/>
          </p:nvPr>
        </p:nvSpPr>
        <p:spPr>
          <a:xfrm>
            <a:off x="3368108" y="1892733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4"/>
          </p:nvPr>
        </p:nvSpPr>
        <p:spPr>
          <a:xfrm>
            <a:off x="3368108" y="1540470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5"/>
          </p:nvPr>
        </p:nvSpPr>
        <p:spPr>
          <a:xfrm>
            <a:off x="5896426" y="1892733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6"/>
          </p:nvPr>
        </p:nvSpPr>
        <p:spPr>
          <a:xfrm>
            <a:off x="5896431" y="1540470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7"/>
          </p:nvPr>
        </p:nvSpPr>
        <p:spPr>
          <a:xfrm>
            <a:off x="839773" y="3501036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8"/>
          </p:nvPr>
        </p:nvSpPr>
        <p:spPr>
          <a:xfrm>
            <a:off x="839769" y="3148761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9"/>
          </p:nvPr>
        </p:nvSpPr>
        <p:spPr>
          <a:xfrm>
            <a:off x="3368108" y="3501036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ubTitle" idx="13"/>
          </p:nvPr>
        </p:nvSpPr>
        <p:spPr>
          <a:xfrm>
            <a:off x="3368108" y="3148761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4"/>
          </p:nvPr>
        </p:nvSpPr>
        <p:spPr>
          <a:xfrm>
            <a:off x="5896426" y="3501036"/>
            <a:ext cx="24078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15"/>
          </p:nvPr>
        </p:nvSpPr>
        <p:spPr>
          <a:xfrm>
            <a:off x="5896431" y="3148761"/>
            <a:ext cx="2407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489150" y="445023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1751100" y="2128411"/>
            <a:ext cx="564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3606150" y="948074"/>
            <a:ext cx="19317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1751100" y="3293243"/>
            <a:ext cx="56418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812437" y="4392125"/>
            <a:ext cx="1519125" cy="559823"/>
            <a:chOff x="3539342" y="4392125"/>
            <a:chExt cx="1519125" cy="559823"/>
          </a:xfrm>
        </p:grpSpPr>
        <p:sp>
          <p:nvSpPr>
            <p:cNvPr id="48" name="Google Shape;48;p3"/>
            <p:cNvSpPr/>
            <p:nvPr/>
          </p:nvSpPr>
          <p:spPr>
            <a:xfrm>
              <a:off x="4265688" y="4695019"/>
              <a:ext cx="73539" cy="251378"/>
            </a:xfrm>
            <a:custGeom>
              <a:avLst/>
              <a:gdLst/>
              <a:ahLst/>
              <a:cxnLst/>
              <a:rect l="l" t="t" r="r" b="b"/>
              <a:pathLst>
                <a:path w="2680" h="9161" extrusionOk="0">
                  <a:moveTo>
                    <a:pt x="346" y="1"/>
                  </a:moveTo>
                  <a:cubicBezTo>
                    <a:pt x="145" y="1"/>
                    <a:pt x="1" y="174"/>
                    <a:pt x="1" y="346"/>
                  </a:cubicBezTo>
                  <a:lnTo>
                    <a:pt x="1" y="8815"/>
                  </a:lnTo>
                  <a:cubicBezTo>
                    <a:pt x="1" y="9016"/>
                    <a:pt x="145" y="9160"/>
                    <a:pt x="346" y="9160"/>
                  </a:cubicBezTo>
                  <a:lnTo>
                    <a:pt x="2334" y="9160"/>
                  </a:lnTo>
                  <a:cubicBezTo>
                    <a:pt x="2535" y="9160"/>
                    <a:pt x="2679" y="9016"/>
                    <a:pt x="2679" y="8815"/>
                  </a:cubicBezTo>
                  <a:lnTo>
                    <a:pt x="2679" y="346"/>
                  </a:lnTo>
                  <a:cubicBezTo>
                    <a:pt x="2679" y="174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086280" y="4466408"/>
              <a:ext cx="447382" cy="275278"/>
            </a:xfrm>
            <a:custGeom>
              <a:avLst/>
              <a:gdLst/>
              <a:ahLst/>
              <a:cxnLst/>
              <a:rect l="l" t="t" r="r" b="b"/>
              <a:pathLst>
                <a:path w="16304" h="10032" extrusionOk="0">
                  <a:moveTo>
                    <a:pt x="1815" y="1"/>
                  </a:moveTo>
                  <a:cubicBezTo>
                    <a:pt x="1370" y="1"/>
                    <a:pt x="975" y="305"/>
                    <a:pt x="922" y="756"/>
                  </a:cubicBezTo>
                  <a:lnTo>
                    <a:pt x="29" y="7468"/>
                  </a:lnTo>
                  <a:cubicBezTo>
                    <a:pt x="0" y="7698"/>
                    <a:pt x="58" y="7928"/>
                    <a:pt x="202" y="8101"/>
                  </a:cubicBezTo>
                  <a:cubicBezTo>
                    <a:pt x="346" y="8303"/>
                    <a:pt x="576" y="8418"/>
                    <a:pt x="835" y="8447"/>
                  </a:cubicBezTo>
                  <a:lnTo>
                    <a:pt x="14373" y="10031"/>
                  </a:lnTo>
                  <a:lnTo>
                    <a:pt x="14488" y="10031"/>
                  </a:lnTo>
                  <a:cubicBezTo>
                    <a:pt x="14921" y="10031"/>
                    <a:pt x="15324" y="9714"/>
                    <a:pt x="15381" y="9282"/>
                  </a:cubicBezTo>
                  <a:lnTo>
                    <a:pt x="16274" y="2571"/>
                  </a:lnTo>
                  <a:cubicBezTo>
                    <a:pt x="16303" y="2340"/>
                    <a:pt x="16245" y="2110"/>
                    <a:pt x="16101" y="1937"/>
                  </a:cubicBezTo>
                  <a:cubicBezTo>
                    <a:pt x="15957" y="1736"/>
                    <a:pt x="15727" y="1620"/>
                    <a:pt x="15468" y="1592"/>
                  </a:cubicBezTo>
                  <a:lnTo>
                    <a:pt x="1930" y="7"/>
                  </a:lnTo>
                  <a:cubicBezTo>
                    <a:pt x="1891" y="3"/>
                    <a:pt x="1853" y="1"/>
                    <a:pt x="1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215115" y="4517970"/>
              <a:ext cx="313804" cy="219163"/>
            </a:xfrm>
            <a:custGeom>
              <a:avLst/>
              <a:gdLst/>
              <a:ahLst/>
              <a:cxnLst/>
              <a:rect l="l" t="t" r="r" b="b"/>
              <a:pathLst>
                <a:path w="11436" h="7987" extrusionOk="0">
                  <a:moveTo>
                    <a:pt x="11061" y="1"/>
                  </a:moveTo>
                  <a:cubicBezTo>
                    <a:pt x="9246" y="1383"/>
                    <a:pt x="4983" y="4494"/>
                    <a:pt x="0" y="6856"/>
                  </a:cubicBezTo>
                  <a:lnTo>
                    <a:pt x="9707" y="7979"/>
                  </a:lnTo>
                  <a:cubicBezTo>
                    <a:pt x="9742" y="7984"/>
                    <a:pt x="9776" y="7987"/>
                    <a:pt x="9810" y="7987"/>
                  </a:cubicBezTo>
                  <a:cubicBezTo>
                    <a:pt x="10168" y="7987"/>
                    <a:pt x="10461" y="7717"/>
                    <a:pt x="10514" y="7374"/>
                  </a:cubicBezTo>
                  <a:lnTo>
                    <a:pt x="11406" y="663"/>
                  </a:lnTo>
                  <a:cubicBezTo>
                    <a:pt x="11435" y="375"/>
                    <a:pt x="11291" y="116"/>
                    <a:pt x="11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97717" y="4511658"/>
              <a:ext cx="335948" cy="230030"/>
            </a:xfrm>
            <a:custGeom>
              <a:avLst/>
              <a:gdLst/>
              <a:ahLst/>
              <a:cxnLst/>
              <a:rect l="l" t="t" r="r" b="b"/>
              <a:pathLst>
                <a:path w="12243" h="8383" extrusionOk="0">
                  <a:moveTo>
                    <a:pt x="11695" y="432"/>
                  </a:moveTo>
                  <a:cubicBezTo>
                    <a:pt x="11810" y="547"/>
                    <a:pt x="11896" y="720"/>
                    <a:pt x="11868" y="864"/>
                  </a:cubicBezTo>
                  <a:lnTo>
                    <a:pt x="10975" y="7604"/>
                  </a:lnTo>
                  <a:cubicBezTo>
                    <a:pt x="10949" y="7836"/>
                    <a:pt x="10715" y="8045"/>
                    <a:pt x="10440" y="8045"/>
                  </a:cubicBezTo>
                  <a:cubicBezTo>
                    <a:pt x="10407" y="8045"/>
                    <a:pt x="10374" y="8043"/>
                    <a:pt x="10341" y="8036"/>
                  </a:cubicBezTo>
                  <a:lnTo>
                    <a:pt x="1239" y="6971"/>
                  </a:lnTo>
                  <a:cubicBezTo>
                    <a:pt x="5992" y="4638"/>
                    <a:pt x="10053" y="1700"/>
                    <a:pt x="11695" y="432"/>
                  </a:cubicBezTo>
                  <a:close/>
                  <a:moveTo>
                    <a:pt x="11695" y="0"/>
                  </a:moveTo>
                  <a:lnTo>
                    <a:pt x="11580" y="87"/>
                  </a:lnTo>
                  <a:cubicBezTo>
                    <a:pt x="9967" y="1325"/>
                    <a:pt x="5617" y="4522"/>
                    <a:pt x="548" y="6913"/>
                  </a:cubicBezTo>
                  <a:lnTo>
                    <a:pt x="0" y="7172"/>
                  </a:lnTo>
                  <a:lnTo>
                    <a:pt x="10312" y="8382"/>
                  </a:lnTo>
                  <a:lnTo>
                    <a:pt x="10427" y="8382"/>
                  </a:lnTo>
                  <a:cubicBezTo>
                    <a:pt x="10860" y="8382"/>
                    <a:pt x="11263" y="8065"/>
                    <a:pt x="11320" y="7633"/>
                  </a:cubicBezTo>
                  <a:lnTo>
                    <a:pt x="12213" y="922"/>
                  </a:lnTo>
                  <a:cubicBezTo>
                    <a:pt x="12242" y="576"/>
                    <a:pt x="12098" y="259"/>
                    <a:pt x="11781" y="58"/>
                  </a:cubicBezTo>
                  <a:lnTo>
                    <a:pt x="1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092592" y="4468878"/>
              <a:ext cx="434732" cy="266470"/>
            </a:xfrm>
            <a:custGeom>
              <a:avLst/>
              <a:gdLst/>
              <a:ahLst/>
              <a:cxnLst/>
              <a:rect l="l" t="t" r="r" b="b"/>
              <a:pathLst>
                <a:path w="15843" h="9711" extrusionOk="0">
                  <a:moveTo>
                    <a:pt x="4350" y="3403"/>
                  </a:moveTo>
                  <a:lnTo>
                    <a:pt x="7806" y="3806"/>
                  </a:lnTo>
                  <a:lnTo>
                    <a:pt x="7547" y="5937"/>
                  </a:lnTo>
                  <a:lnTo>
                    <a:pt x="4091" y="5505"/>
                  </a:lnTo>
                  <a:lnTo>
                    <a:pt x="4350" y="3403"/>
                  </a:lnTo>
                  <a:close/>
                  <a:moveTo>
                    <a:pt x="8498" y="3892"/>
                  </a:moveTo>
                  <a:lnTo>
                    <a:pt x="12069" y="4324"/>
                  </a:lnTo>
                  <a:lnTo>
                    <a:pt x="11781" y="6427"/>
                  </a:lnTo>
                  <a:lnTo>
                    <a:pt x="8210" y="5995"/>
                  </a:lnTo>
                  <a:lnTo>
                    <a:pt x="8498" y="3892"/>
                  </a:lnTo>
                  <a:close/>
                  <a:moveTo>
                    <a:pt x="4414" y="0"/>
                  </a:moveTo>
                  <a:cubicBezTo>
                    <a:pt x="4235" y="0"/>
                    <a:pt x="4088" y="134"/>
                    <a:pt x="4062" y="292"/>
                  </a:cubicBezTo>
                  <a:lnTo>
                    <a:pt x="3774" y="2654"/>
                  </a:lnTo>
                  <a:lnTo>
                    <a:pt x="577" y="2279"/>
                  </a:lnTo>
                  <a:cubicBezTo>
                    <a:pt x="559" y="2276"/>
                    <a:pt x="541" y="2275"/>
                    <a:pt x="524" y="2275"/>
                  </a:cubicBezTo>
                  <a:cubicBezTo>
                    <a:pt x="370" y="2275"/>
                    <a:pt x="228" y="2386"/>
                    <a:pt x="202" y="2567"/>
                  </a:cubicBezTo>
                  <a:cubicBezTo>
                    <a:pt x="173" y="2769"/>
                    <a:pt x="317" y="2942"/>
                    <a:pt x="490" y="2942"/>
                  </a:cubicBezTo>
                  <a:lnTo>
                    <a:pt x="3687" y="3316"/>
                  </a:lnTo>
                  <a:lnTo>
                    <a:pt x="3399" y="5448"/>
                  </a:lnTo>
                  <a:lnTo>
                    <a:pt x="404" y="5073"/>
                  </a:lnTo>
                  <a:cubicBezTo>
                    <a:pt x="202" y="5073"/>
                    <a:pt x="29" y="5188"/>
                    <a:pt x="29" y="5390"/>
                  </a:cubicBezTo>
                  <a:cubicBezTo>
                    <a:pt x="0" y="5592"/>
                    <a:pt x="116" y="5765"/>
                    <a:pt x="317" y="5765"/>
                  </a:cubicBezTo>
                  <a:lnTo>
                    <a:pt x="3313" y="6139"/>
                  </a:lnTo>
                  <a:lnTo>
                    <a:pt x="3025" y="8155"/>
                  </a:lnTo>
                  <a:cubicBezTo>
                    <a:pt x="2996" y="8357"/>
                    <a:pt x="3140" y="8530"/>
                    <a:pt x="3342" y="8559"/>
                  </a:cubicBezTo>
                  <a:lnTo>
                    <a:pt x="3371" y="8559"/>
                  </a:lnTo>
                  <a:cubicBezTo>
                    <a:pt x="3543" y="8559"/>
                    <a:pt x="3687" y="8443"/>
                    <a:pt x="3716" y="8270"/>
                  </a:cubicBezTo>
                  <a:lnTo>
                    <a:pt x="4004" y="6197"/>
                  </a:lnTo>
                  <a:lnTo>
                    <a:pt x="7432" y="6600"/>
                  </a:lnTo>
                  <a:lnTo>
                    <a:pt x="7173" y="8645"/>
                  </a:lnTo>
                  <a:cubicBezTo>
                    <a:pt x="7144" y="8847"/>
                    <a:pt x="7288" y="9019"/>
                    <a:pt x="7461" y="9048"/>
                  </a:cubicBezTo>
                  <a:lnTo>
                    <a:pt x="7518" y="9048"/>
                  </a:lnTo>
                  <a:cubicBezTo>
                    <a:pt x="7691" y="9048"/>
                    <a:pt x="7835" y="8904"/>
                    <a:pt x="7864" y="8731"/>
                  </a:cubicBezTo>
                  <a:lnTo>
                    <a:pt x="8123" y="6686"/>
                  </a:lnTo>
                  <a:lnTo>
                    <a:pt x="11695" y="7118"/>
                  </a:lnTo>
                  <a:lnTo>
                    <a:pt x="11407" y="9336"/>
                  </a:lnTo>
                  <a:cubicBezTo>
                    <a:pt x="11378" y="9509"/>
                    <a:pt x="11522" y="9682"/>
                    <a:pt x="11695" y="9711"/>
                  </a:cubicBezTo>
                  <a:lnTo>
                    <a:pt x="11752" y="9711"/>
                  </a:lnTo>
                  <a:cubicBezTo>
                    <a:pt x="11925" y="9711"/>
                    <a:pt x="12069" y="9595"/>
                    <a:pt x="12098" y="9423"/>
                  </a:cubicBezTo>
                  <a:lnTo>
                    <a:pt x="12386" y="7205"/>
                  </a:lnTo>
                  <a:lnTo>
                    <a:pt x="15267" y="7522"/>
                  </a:lnTo>
                  <a:lnTo>
                    <a:pt x="15295" y="7522"/>
                  </a:lnTo>
                  <a:cubicBezTo>
                    <a:pt x="15468" y="7522"/>
                    <a:pt x="15641" y="7406"/>
                    <a:pt x="15641" y="7234"/>
                  </a:cubicBezTo>
                  <a:cubicBezTo>
                    <a:pt x="15670" y="7032"/>
                    <a:pt x="15526" y="6859"/>
                    <a:pt x="15353" y="6830"/>
                  </a:cubicBezTo>
                  <a:lnTo>
                    <a:pt x="12473" y="6513"/>
                  </a:lnTo>
                  <a:lnTo>
                    <a:pt x="12761" y="4411"/>
                  </a:lnTo>
                  <a:lnTo>
                    <a:pt x="15439" y="4699"/>
                  </a:lnTo>
                  <a:cubicBezTo>
                    <a:pt x="15468" y="4728"/>
                    <a:pt x="15468" y="4728"/>
                    <a:pt x="15497" y="4728"/>
                  </a:cubicBezTo>
                  <a:cubicBezTo>
                    <a:pt x="15670" y="4728"/>
                    <a:pt x="15814" y="4584"/>
                    <a:pt x="15843" y="4411"/>
                  </a:cubicBezTo>
                  <a:cubicBezTo>
                    <a:pt x="15843" y="4209"/>
                    <a:pt x="15727" y="4036"/>
                    <a:pt x="15526" y="4036"/>
                  </a:cubicBezTo>
                  <a:lnTo>
                    <a:pt x="12847" y="3719"/>
                  </a:lnTo>
                  <a:lnTo>
                    <a:pt x="13135" y="1559"/>
                  </a:lnTo>
                  <a:cubicBezTo>
                    <a:pt x="13164" y="1357"/>
                    <a:pt x="13020" y="1185"/>
                    <a:pt x="12847" y="1156"/>
                  </a:cubicBezTo>
                  <a:cubicBezTo>
                    <a:pt x="12830" y="1153"/>
                    <a:pt x="12813" y="1152"/>
                    <a:pt x="12796" y="1152"/>
                  </a:cubicBezTo>
                  <a:cubicBezTo>
                    <a:pt x="12617" y="1152"/>
                    <a:pt x="12470" y="1288"/>
                    <a:pt x="12444" y="1473"/>
                  </a:cubicBezTo>
                  <a:lnTo>
                    <a:pt x="12156" y="3633"/>
                  </a:lnTo>
                  <a:lnTo>
                    <a:pt x="8584" y="3201"/>
                  </a:lnTo>
                  <a:lnTo>
                    <a:pt x="8901" y="868"/>
                  </a:lnTo>
                  <a:cubicBezTo>
                    <a:pt x="8930" y="695"/>
                    <a:pt x="8786" y="522"/>
                    <a:pt x="8613" y="493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1"/>
                  </a:cubicBezTo>
                  <a:lnTo>
                    <a:pt x="7893" y="3115"/>
                  </a:lnTo>
                  <a:lnTo>
                    <a:pt x="4465" y="2711"/>
                  </a:lnTo>
                  <a:lnTo>
                    <a:pt x="4753" y="378"/>
                  </a:lnTo>
                  <a:cubicBezTo>
                    <a:pt x="4782" y="205"/>
                    <a:pt x="4667" y="33"/>
                    <a:pt x="4465" y="4"/>
                  </a:cubicBezTo>
                  <a:cubicBezTo>
                    <a:pt x="4448" y="1"/>
                    <a:pt x="4430" y="0"/>
                    <a:pt x="4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181116" y="4906864"/>
              <a:ext cx="235572" cy="45084"/>
            </a:xfrm>
            <a:custGeom>
              <a:avLst/>
              <a:gdLst/>
              <a:ahLst/>
              <a:cxnLst/>
              <a:rect l="l" t="t" r="r" b="b"/>
              <a:pathLst>
                <a:path w="8585" h="1643" extrusionOk="0">
                  <a:moveTo>
                    <a:pt x="1" y="0"/>
                  </a:moveTo>
                  <a:lnTo>
                    <a:pt x="1" y="1642"/>
                  </a:lnTo>
                  <a:lnTo>
                    <a:pt x="8584" y="1642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789725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10317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619784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616629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705948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718750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539342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548809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45654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634973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>
            <a:off x="164205" y="2305605"/>
            <a:ext cx="412210" cy="566630"/>
            <a:chOff x="8656489" y="4096750"/>
            <a:chExt cx="412210" cy="566630"/>
          </a:xfrm>
        </p:grpSpPr>
        <p:sp>
          <p:nvSpPr>
            <p:cNvPr id="65" name="Google Shape;65;p3"/>
            <p:cNvSpPr/>
            <p:nvPr/>
          </p:nvSpPr>
          <p:spPr>
            <a:xfrm>
              <a:off x="8715703" y="4436959"/>
              <a:ext cx="82474" cy="222955"/>
            </a:xfrm>
            <a:custGeom>
              <a:avLst/>
              <a:gdLst/>
              <a:ahLst/>
              <a:cxnLst/>
              <a:rect l="l" t="t" r="r" b="b"/>
              <a:pathLst>
                <a:path w="2046" h="5531" extrusionOk="0">
                  <a:moveTo>
                    <a:pt x="346" y="0"/>
                  </a:moveTo>
                  <a:cubicBezTo>
                    <a:pt x="145" y="0"/>
                    <a:pt x="1" y="144"/>
                    <a:pt x="1" y="346"/>
                  </a:cubicBezTo>
                  <a:lnTo>
                    <a:pt x="1" y="4263"/>
                  </a:lnTo>
                  <a:cubicBezTo>
                    <a:pt x="1" y="4983"/>
                    <a:pt x="433" y="5530"/>
                    <a:pt x="1009" y="5530"/>
                  </a:cubicBezTo>
                  <a:cubicBezTo>
                    <a:pt x="1585" y="5530"/>
                    <a:pt x="2046" y="4983"/>
                    <a:pt x="2046" y="4263"/>
                  </a:cubicBezTo>
                  <a:lnTo>
                    <a:pt x="2046" y="346"/>
                  </a:lnTo>
                  <a:cubicBezTo>
                    <a:pt x="2046" y="144"/>
                    <a:pt x="1873" y="0"/>
                    <a:pt x="1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933976" y="4440425"/>
              <a:ext cx="83643" cy="222955"/>
            </a:xfrm>
            <a:custGeom>
              <a:avLst/>
              <a:gdLst/>
              <a:ahLst/>
              <a:cxnLst/>
              <a:rect l="l" t="t" r="r" b="b"/>
              <a:pathLst>
                <a:path w="2075" h="5531" extrusionOk="0">
                  <a:moveTo>
                    <a:pt x="346" y="1"/>
                  </a:moveTo>
                  <a:cubicBezTo>
                    <a:pt x="173" y="1"/>
                    <a:pt x="1" y="145"/>
                    <a:pt x="1" y="346"/>
                  </a:cubicBezTo>
                  <a:lnTo>
                    <a:pt x="1" y="4264"/>
                  </a:lnTo>
                  <a:cubicBezTo>
                    <a:pt x="1" y="4984"/>
                    <a:pt x="462" y="5531"/>
                    <a:pt x="1038" y="5531"/>
                  </a:cubicBezTo>
                  <a:cubicBezTo>
                    <a:pt x="1614" y="5531"/>
                    <a:pt x="2075" y="4984"/>
                    <a:pt x="2075" y="4264"/>
                  </a:cubicBezTo>
                  <a:lnTo>
                    <a:pt x="2075" y="346"/>
                  </a:lnTo>
                  <a:cubicBezTo>
                    <a:pt x="2075" y="145"/>
                    <a:pt x="1902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56489" y="4096750"/>
              <a:ext cx="412210" cy="364604"/>
            </a:xfrm>
            <a:custGeom>
              <a:avLst/>
              <a:gdLst/>
              <a:ahLst/>
              <a:cxnLst/>
              <a:rect l="l" t="t" r="r" b="b"/>
              <a:pathLst>
                <a:path w="10226" h="9045" extrusionOk="0">
                  <a:moveTo>
                    <a:pt x="2218" y="0"/>
                  </a:moveTo>
                  <a:cubicBezTo>
                    <a:pt x="1009" y="0"/>
                    <a:pt x="0" y="1037"/>
                    <a:pt x="0" y="2362"/>
                  </a:cubicBezTo>
                  <a:lnTo>
                    <a:pt x="0" y="9045"/>
                  </a:lnTo>
                  <a:lnTo>
                    <a:pt x="10226" y="9045"/>
                  </a:lnTo>
                  <a:lnTo>
                    <a:pt x="10226" y="2362"/>
                  </a:lnTo>
                  <a:cubicBezTo>
                    <a:pt x="10226" y="1037"/>
                    <a:pt x="9247" y="0"/>
                    <a:pt x="8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742387" y="4142340"/>
              <a:ext cx="267094" cy="272576"/>
            </a:xfrm>
            <a:custGeom>
              <a:avLst/>
              <a:gdLst/>
              <a:ahLst/>
              <a:cxnLst/>
              <a:rect l="l" t="t" r="r" b="b"/>
              <a:pathLst>
                <a:path w="6626" h="6762" extrusionOk="0">
                  <a:moveTo>
                    <a:pt x="3365" y="0"/>
                  </a:moveTo>
                  <a:cubicBezTo>
                    <a:pt x="3272" y="0"/>
                    <a:pt x="3182" y="38"/>
                    <a:pt x="3112" y="108"/>
                  </a:cubicBezTo>
                  <a:lnTo>
                    <a:pt x="116" y="3277"/>
                  </a:lnTo>
                  <a:cubicBezTo>
                    <a:pt x="30" y="3363"/>
                    <a:pt x="1" y="3536"/>
                    <a:pt x="59" y="3651"/>
                  </a:cubicBezTo>
                  <a:cubicBezTo>
                    <a:pt x="109" y="3776"/>
                    <a:pt x="224" y="3858"/>
                    <a:pt x="349" y="3858"/>
                  </a:cubicBezTo>
                  <a:cubicBezTo>
                    <a:pt x="367" y="3858"/>
                    <a:pt x="386" y="3856"/>
                    <a:pt x="404" y="3853"/>
                  </a:cubicBezTo>
                  <a:lnTo>
                    <a:pt x="2795" y="3651"/>
                  </a:lnTo>
                  <a:lnTo>
                    <a:pt x="2795" y="3651"/>
                  </a:lnTo>
                  <a:lnTo>
                    <a:pt x="1556" y="6272"/>
                  </a:lnTo>
                  <a:cubicBezTo>
                    <a:pt x="1470" y="6416"/>
                    <a:pt x="1528" y="6618"/>
                    <a:pt x="1672" y="6704"/>
                  </a:cubicBezTo>
                  <a:cubicBezTo>
                    <a:pt x="1729" y="6733"/>
                    <a:pt x="1787" y="6762"/>
                    <a:pt x="1873" y="6762"/>
                  </a:cubicBezTo>
                  <a:cubicBezTo>
                    <a:pt x="1960" y="6762"/>
                    <a:pt x="2046" y="6733"/>
                    <a:pt x="2104" y="6647"/>
                  </a:cubicBezTo>
                  <a:lnTo>
                    <a:pt x="6511" y="2153"/>
                  </a:lnTo>
                  <a:cubicBezTo>
                    <a:pt x="6597" y="2067"/>
                    <a:pt x="6626" y="1894"/>
                    <a:pt x="6568" y="1779"/>
                  </a:cubicBezTo>
                  <a:cubicBezTo>
                    <a:pt x="6511" y="1635"/>
                    <a:pt x="6367" y="1577"/>
                    <a:pt x="6223" y="1577"/>
                  </a:cubicBezTo>
                  <a:lnTo>
                    <a:pt x="3285" y="1808"/>
                  </a:lnTo>
                  <a:lnTo>
                    <a:pt x="3688" y="425"/>
                  </a:lnTo>
                  <a:cubicBezTo>
                    <a:pt x="3746" y="281"/>
                    <a:pt x="3688" y="108"/>
                    <a:pt x="3544" y="50"/>
                  </a:cubicBezTo>
                  <a:cubicBezTo>
                    <a:pt x="3487" y="16"/>
                    <a:pt x="3426" y="0"/>
                    <a:pt x="3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/>
          <p:nvPr/>
        </p:nvSpPr>
        <p:spPr>
          <a:xfrm flipH="1">
            <a:off x="912075" y="53941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3"/>
          <p:cNvCxnSpPr/>
          <p:nvPr/>
        </p:nvCxnSpPr>
        <p:spPr>
          <a:xfrm>
            <a:off x="-214200" y="2571750"/>
            <a:ext cx="30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3"/>
          <p:cNvSpPr/>
          <p:nvPr/>
        </p:nvSpPr>
        <p:spPr>
          <a:xfrm>
            <a:off x="7447725" y="53941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6"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title" hasCustomPrompt="1"/>
          </p:nvPr>
        </p:nvSpPr>
        <p:spPr>
          <a:xfrm>
            <a:off x="713100" y="539400"/>
            <a:ext cx="41163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1"/>
          </p:nvPr>
        </p:nvSpPr>
        <p:spPr>
          <a:xfrm>
            <a:off x="713100" y="1413325"/>
            <a:ext cx="41163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 idx="2" hasCustomPrompt="1"/>
          </p:nvPr>
        </p:nvSpPr>
        <p:spPr>
          <a:xfrm>
            <a:off x="2513850" y="1937388"/>
            <a:ext cx="41163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3"/>
          </p:nvPr>
        </p:nvSpPr>
        <p:spPr>
          <a:xfrm>
            <a:off x="2513850" y="2811313"/>
            <a:ext cx="41163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idx="4" hasCustomPrompt="1"/>
          </p:nvPr>
        </p:nvSpPr>
        <p:spPr>
          <a:xfrm>
            <a:off x="4314700" y="3335388"/>
            <a:ext cx="41163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5"/>
          </p:nvPr>
        </p:nvSpPr>
        <p:spPr>
          <a:xfrm>
            <a:off x="4314700" y="4209313"/>
            <a:ext cx="41163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874772" y="4030520"/>
            <a:ext cx="755347" cy="921433"/>
            <a:chOff x="646172" y="4030520"/>
            <a:chExt cx="755347" cy="921433"/>
          </a:xfrm>
        </p:grpSpPr>
        <p:sp>
          <p:nvSpPr>
            <p:cNvPr id="352" name="Google Shape;352;p21"/>
            <p:cNvSpPr/>
            <p:nvPr/>
          </p:nvSpPr>
          <p:spPr>
            <a:xfrm>
              <a:off x="905620" y="4030520"/>
              <a:ext cx="238861" cy="402549"/>
            </a:xfrm>
            <a:custGeom>
              <a:avLst/>
              <a:gdLst/>
              <a:ahLst/>
              <a:cxnLst/>
              <a:rect l="l" t="t" r="r" b="b"/>
              <a:pathLst>
                <a:path w="5675" h="9564" extrusionOk="0">
                  <a:moveTo>
                    <a:pt x="2852" y="0"/>
                  </a:moveTo>
                  <a:cubicBezTo>
                    <a:pt x="2737" y="0"/>
                    <a:pt x="2622" y="29"/>
                    <a:pt x="2564" y="116"/>
                  </a:cubicBezTo>
                  <a:cubicBezTo>
                    <a:pt x="2449" y="260"/>
                    <a:pt x="0" y="3572"/>
                    <a:pt x="0" y="5992"/>
                  </a:cubicBezTo>
                  <a:cubicBezTo>
                    <a:pt x="0" y="9218"/>
                    <a:pt x="1988" y="9563"/>
                    <a:pt x="2852" y="9563"/>
                  </a:cubicBezTo>
                  <a:cubicBezTo>
                    <a:pt x="3687" y="9563"/>
                    <a:pt x="5675" y="9218"/>
                    <a:pt x="5675" y="5992"/>
                  </a:cubicBezTo>
                  <a:cubicBezTo>
                    <a:pt x="5675" y="3572"/>
                    <a:pt x="3226" y="260"/>
                    <a:pt x="3111" y="116"/>
                  </a:cubicBezTo>
                  <a:cubicBezTo>
                    <a:pt x="3054" y="29"/>
                    <a:pt x="2938" y="0"/>
                    <a:pt x="2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46172" y="4559127"/>
              <a:ext cx="755347" cy="392826"/>
            </a:xfrm>
            <a:custGeom>
              <a:avLst/>
              <a:gdLst/>
              <a:ahLst/>
              <a:cxnLst/>
              <a:rect l="l" t="t" r="r" b="b"/>
              <a:pathLst>
                <a:path w="17946" h="9333" extrusionOk="0">
                  <a:moveTo>
                    <a:pt x="346" y="0"/>
                  </a:moveTo>
                  <a:cubicBezTo>
                    <a:pt x="173" y="0"/>
                    <a:pt x="0" y="144"/>
                    <a:pt x="0" y="346"/>
                  </a:cubicBezTo>
                  <a:lnTo>
                    <a:pt x="0" y="8987"/>
                  </a:lnTo>
                  <a:cubicBezTo>
                    <a:pt x="0" y="9160"/>
                    <a:pt x="173" y="9333"/>
                    <a:pt x="346" y="9333"/>
                  </a:cubicBezTo>
                  <a:lnTo>
                    <a:pt x="17600" y="9333"/>
                  </a:lnTo>
                  <a:cubicBezTo>
                    <a:pt x="17772" y="9333"/>
                    <a:pt x="17945" y="9160"/>
                    <a:pt x="17945" y="8987"/>
                  </a:cubicBezTo>
                  <a:lnTo>
                    <a:pt x="17945" y="346"/>
                  </a:lnTo>
                  <a:cubicBezTo>
                    <a:pt x="17945" y="144"/>
                    <a:pt x="17772" y="0"/>
                    <a:pt x="17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46172" y="4591831"/>
              <a:ext cx="755347" cy="360122"/>
            </a:xfrm>
            <a:custGeom>
              <a:avLst/>
              <a:gdLst/>
              <a:ahLst/>
              <a:cxnLst/>
              <a:rect l="l" t="t" r="r" b="b"/>
              <a:pathLst>
                <a:path w="17946" h="8556" extrusionOk="0">
                  <a:moveTo>
                    <a:pt x="0" y="1"/>
                  </a:moveTo>
                  <a:lnTo>
                    <a:pt x="0" y="8556"/>
                  </a:lnTo>
                  <a:lnTo>
                    <a:pt x="17945" y="8556"/>
                  </a:lnTo>
                  <a:lnTo>
                    <a:pt x="17945" y="7778"/>
                  </a:lnTo>
                  <a:lnTo>
                    <a:pt x="17628" y="7749"/>
                  </a:lnTo>
                  <a:cubicBezTo>
                    <a:pt x="10715" y="7173"/>
                    <a:pt x="4523" y="3457"/>
                    <a:pt x="576" y="4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905620" y="4791885"/>
              <a:ext cx="243701" cy="155228"/>
            </a:xfrm>
            <a:custGeom>
              <a:avLst/>
              <a:gdLst/>
              <a:ahLst/>
              <a:cxnLst/>
              <a:rect l="l" t="t" r="r" b="b"/>
              <a:pathLst>
                <a:path w="5790" h="3688" extrusionOk="0">
                  <a:moveTo>
                    <a:pt x="346" y="0"/>
                  </a:moveTo>
                  <a:cubicBezTo>
                    <a:pt x="144" y="0"/>
                    <a:pt x="0" y="144"/>
                    <a:pt x="0" y="346"/>
                  </a:cubicBezTo>
                  <a:lnTo>
                    <a:pt x="0" y="3342"/>
                  </a:lnTo>
                  <a:cubicBezTo>
                    <a:pt x="0" y="3515"/>
                    <a:pt x="144" y="3687"/>
                    <a:pt x="346" y="3687"/>
                  </a:cubicBezTo>
                  <a:lnTo>
                    <a:pt x="5444" y="3687"/>
                  </a:lnTo>
                  <a:cubicBezTo>
                    <a:pt x="5646" y="3687"/>
                    <a:pt x="5790" y="3515"/>
                    <a:pt x="5790" y="3342"/>
                  </a:cubicBezTo>
                  <a:lnTo>
                    <a:pt x="5790" y="346"/>
                  </a:lnTo>
                  <a:cubicBezTo>
                    <a:pt x="5790" y="144"/>
                    <a:pt x="5646" y="0"/>
                    <a:pt x="5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758934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214777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961390" y="4178424"/>
              <a:ext cx="127322" cy="397708"/>
            </a:xfrm>
            <a:custGeom>
              <a:avLst/>
              <a:gdLst/>
              <a:ahLst/>
              <a:cxnLst/>
              <a:rect l="l" t="t" r="r" b="b"/>
              <a:pathLst>
                <a:path w="3025" h="9449" extrusionOk="0">
                  <a:moveTo>
                    <a:pt x="1585" y="1"/>
                  </a:moveTo>
                  <a:cubicBezTo>
                    <a:pt x="1383" y="1"/>
                    <a:pt x="1239" y="145"/>
                    <a:pt x="1239" y="346"/>
                  </a:cubicBezTo>
                  <a:lnTo>
                    <a:pt x="1239" y="3428"/>
                  </a:lnTo>
                  <a:lnTo>
                    <a:pt x="663" y="2679"/>
                  </a:lnTo>
                  <a:cubicBezTo>
                    <a:pt x="611" y="2576"/>
                    <a:pt x="507" y="2524"/>
                    <a:pt x="402" y="2524"/>
                  </a:cubicBezTo>
                  <a:cubicBezTo>
                    <a:pt x="331" y="2524"/>
                    <a:pt x="260" y="2547"/>
                    <a:pt x="202" y="2593"/>
                  </a:cubicBezTo>
                  <a:cubicBezTo>
                    <a:pt x="29" y="2708"/>
                    <a:pt x="0" y="2910"/>
                    <a:pt x="116" y="3083"/>
                  </a:cubicBezTo>
                  <a:lnTo>
                    <a:pt x="1181" y="4552"/>
                  </a:lnTo>
                  <a:cubicBezTo>
                    <a:pt x="1181" y="4580"/>
                    <a:pt x="1210" y="4580"/>
                    <a:pt x="1239" y="4580"/>
                  </a:cubicBezTo>
                  <a:lnTo>
                    <a:pt x="1239" y="9103"/>
                  </a:lnTo>
                  <a:cubicBezTo>
                    <a:pt x="1239" y="9304"/>
                    <a:pt x="1383" y="9448"/>
                    <a:pt x="1585" y="9448"/>
                  </a:cubicBezTo>
                  <a:cubicBezTo>
                    <a:pt x="1757" y="9448"/>
                    <a:pt x="1930" y="9304"/>
                    <a:pt x="1930" y="9103"/>
                  </a:cubicBezTo>
                  <a:lnTo>
                    <a:pt x="1930" y="2420"/>
                  </a:lnTo>
                  <a:cubicBezTo>
                    <a:pt x="1988" y="2420"/>
                    <a:pt x="2074" y="2362"/>
                    <a:pt x="2103" y="2305"/>
                  </a:cubicBezTo>
                  <a:lnTo>
                    <a:pt x="2910" y="1124"/>
                  </a:lnTo>
                  <a:cubicBezTo>
                    <a:pt x="3025" y="980"/>
                    <a:pt x="2996" y="749"/>
                    <a:pt x="2823" y="663"/>
                  </a:cubicBezTo>
                  <a:cubicBezTo>
                    <a:pt x="2766" y="617"/>
                    <a:pt x="2694" y="594"/>
                    <a:pt x="2622" y="594"/>
                  </a:cubicBezTo>
                  <a:cubicBezTo>
                    <a:pt x="2513" y="594"/>
                    <a:pt x="2403" y="646"/>
                    <a:pt x="2333" y="749"/>
                  </a:cubicBezTo>
                  <a:lnTo>
                    <a:pt x="1930" y="1354"/>
                  </a:lnTo>
                  <a:lnTo>
                    <a:pt x="1930" y="346"/>
                  </a:lnTo>
                  <a:cubicBezTo>
                    <a:pt x="1930" y="145"/>
                    <a:pt x="1757" y="1"/>
                    <a:pt x="1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1"/>
          <p:cNvSpPr/>
          <p:nvPr/>
        </p:nvSpPr>
        <p:spPr>
          <a:xfrm>
            <a:off x="6689350" y="44736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8167488" y="97283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0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title"/>
          </p:nvPr>
        </p:nvSpPr>
        <p:spPr>
          <a:xfrm>
            <a:off x="713100" y="1180484"/>
            <a:ext cx="3344400" cy="14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1"/>
          </p:nvPr>
        </p:nvSpPr>
        <p:spPr>
          <a:xfrm>
            <a:off x="713100" y="2852416"/>
            <a:ext cx="33444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22"/>
          <p:cNvSpPr>
            <a:spLocks noGrp="1"/>
          </p:cNvSpPr>
          <p:nvPr>
            <p:ph type="pic" idx="2"/>
          </p:nvPr>
        </p:nvSpPr>
        <p:spPr>
          <a:xfrm>
            <a:off x="4855407" y="899100"/>
            <a:ext cx="3344400" cy="3345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66" name="Google Shape;366;p22"/>
          <p:cNvGrpSpPr/>
          <p:nvPr/>
        </p:nvGrpSpPr>
        <p:grpSpPr>
          <a:xfrm>
            <a:off x="2987993" y="4341103"/>
            <a:ext cx="993309" cy="615036"/>
            <a:chOff x="7109475" y="4336925"/>
            <a:chExt cx="993309" cy="615036"/>
          </a:xfrm>
        </p:grpSpPr>
        <p:sp>
          <p:nvSpPr>
            <p:cNvPr id="367" name="Google Shape;367;p22"/>
            <p:cNvSpPr/>
            <p:nvPr/>
          </p:nvSpPr>
          <p:spPr>
            <a:xfrm>
              <a:off x="7821714" y="4550336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835301" y="4550336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725810" y="4566045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667218" y="4399024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871818" y="4435422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301" y="4520392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329342" y="4561388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343784" y="4563923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109475" y="4502060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357370" y="4336925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377736" y="4569022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344638" y="4535983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2"/>
          <p:cNvSpPr/>
          <p:nvPr/>
        </p:nvSpPr>
        <p:spPr>
          <a:xfrm flipH="1">
            <a:off x="7987800" y="40906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2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body" idx="1"/>
          </p:nvPr>
        </p:nvSpPr>
        <p:spPr>
          <a:xfrm>
            <a:off x="937950" y="1264575"/>
            <a:ext cx="72681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4" name="Google Shape;384;p23"/>
          <p:cNvGrpSpPr/>
          <p:nvPr/>
        </p:nvGrpSpPr>
        <p:grpSpPr>
          <a:xfrm>
            <a:off x="7625075" y="4392125"/>
            <a:ext cx="972187" cy="559823"/>
            <a:chOff x="7625075" y="4392125"/>
            <a:chExt cx="972187" cy="559823"/>
          </a:xfrm>
        </p:grpSpPr>
        <p:sp>
          <p:nvSpPr>
            <p:cNvPr id="385" name="Google Shape;385;p23"/>
            <p:cNvSpPr/>
            <p:nvPr/>
          </p:nvSpPr>
          <p:spPr>
            <a:xfrm>
              <a:off x="7804483" y="4695019"/>
              <a:ext cx="73539" cy="251378"/>
            </a:xfrm>
            <a:custGeom>
              <a:avLst/>
              <a:gdLst/>
              <a:ahLst/>
              <a:cxnLst/>
              <a:rect l="l" t="t" r="r" b="b"/>
              <a:pathLst>
                <a:path w="2680" h="9161" extrusionOk="0">
                  <a:moveTo>
                    <a:pt x="346" y="1"/>
                  </a:moveTo>
                  <a:cubicBezTo>
                    <a:pt x="145" y="1"/>
                    <a:pt x="1" y="174"/>
                    <a:pt x="1" y="346"/>
                  </a:cubicBezTo>
                  <a:lnTo>
                    <a:pt x="1" y="8815"/>
                  </a:lnTo>
                  <a:cubicBezTo>
                    <a:pt x="1" y="9016"/>
                    <a:pt x="145" y="9160"/>
                    <a:pt x="346" y="9160"/>
                  </a:cubicBezTo>
                  <a:lnTo>
                    <a:pt x="2334" y="9160"/>
                  </a:lnTo>
                  <a:cubicBezTo>
                    <a:pt x="2535" y="9160"/>
                    <a:pt x="2679" y="9016"/>
                    <a:pt x="2679" y="8815"/>
                  </a:cubicBezTo>
                  <a:lnTo>
                    <a:pt x="2679" y="346"/>
                  </a:lnTo>
                  <a:cubicBezTo>
                    <a:pt x="2679" y="174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625075" y="4466408"/>
              <a:ext cx="447382" cy="275278"/>
            </a:xfrm>
            <a:custGeom>
              <a:avLst/>
              <a:gdLst/>
              <a:ahLst/>
              <a:cxnLst/>
              <a:rect l="l" t="t" r="r" b="b"/>
              <a:pathLst>
                <a:path w="16304" h="10032" extrusionOk="0">
                  <a:moveTo>
                    <a:pt x="1815" y="1"/>
                  </a:moveTo>
                  <a:cubicBezTo>
                    <a:pt x="1370" y="1"/>
                    <a:pt x="975" y="305"/>
                    <a:pt x="922" y="756"/>
                  </a:cubicBezTo>
                  <a:lnTo>
                    <a:pt x="29" y="7468"/>
                  </a:lnTo>
                  <a:cubicBezTo>
                    <a:pt x="0" y="7698"/>
                    <a:pt x="58" y="7928"/>
                    <a:pt x="202" y="8101"/>
                  </a:cubicBezTo>
                  <a:cubicBezTo>
                    <a:pt x="346" y="8303"/>
                    <a:pt x="576" y="8418"/>
                    <a:pt x="835" y="8447"/>
                  </a:cubicBezTo>
                  <a:lnTo>
                    <a:pt x="14373" y="10031"/>
                  </a:lnTo>
                  <a:lnTo>
                    <a:pt x="14488" y="10031"/>
                  </a:lnTo>
                  <a:cubicBezTo>
                    <a:pt x="14921" y="10031"/>
                    <a:pt x="15324" y="9714"/>
                    <a:pt x="15381" y="9282"/>
                  </a:cubicBezTo>
                  <a:lnTo>
                    <a:pt x="16274" y="2571"/>
                  </a:lnTo>
                  <a:cubicBezTo>
                    <a:pt x="16303" y="2340"/>
                    <a:pt x="16245" y="2110"/>
                    <a:pt x="16101" y="1937"/>
                  </a:cubicBezTo>
                  <a:cubicBezTo>
                    <a:pt x="15957" y="1736"/>
                    <a:pt x="15727" y="1620"/>
                    <a:pt x="15468" y="1592"/>
                  </a:cubicBezTo>
                  <a:lnTo>
                    <a:pt x="1930" y="7"/>
                  </a:lnTo>
                  <a:cubicBezTo>
                    <a:pt x="1891" y="3"/>
                    <a:pt x="1853" y="1"/>
                    <a:pt x="1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7753910" y="4517970"/>
              <a:ext cx="313804" cy="219163"/>
            </a:xfrm>
            <a:custGeom>
              <a:avLst/>
              <a:gdLst/>
              <a:ahLst/>
              <a:cxnLst/>
              <a:rect l="l" t="t" r="r" b="b"/>
              <a:pathLst>
                <a:path w="11436" h="7987" extrusionOk="0">
                  <a:moveTo>
                    <a:pt x="11061" y="1"/>
                  </a:moveTo>
                  <a:cubicBezTo>
                    <a:pt x="9246" y="1383"/>
                    <a:pt x="4983" y="4494"/>
                    <a:pt x="0" y="6856"/>
                  </a:cubicBezTo>
                  <a:lnTo>
                    <a:pt x="9707" y="7979"/>
                  </a:lnTo>
                  <a:cubicBezTo>
                    <a:pt x="9742" y="7984"/>
                    <a:pt x="9776" y="7987"/>
                    <a:pt x="9810" y="7987"/>
                  </a:cubicBezTo>
                  <a:cubicBezTo>
                    <a:pt x="10168" y="7987"/>
                    <a:pt x="10461" y="7717"/>
                    <a:pt x="10514" y="7374"/>
                  </a:cubicBezTo>
                  <a:lnTo>
                    <a:pt x="11406" y="663"/>
                  </a:lnTo>
                  <a:cubicBezTo>
                    <a:pt x="11435" y="375"/>
                    <a:pt x="11291" y="116"/>
                    <a:pt x="11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7736512" y="4511658"/>
              <a:ext cx="335948" cy="230030"/>
            </a:xfrm>
            <a:custGeom>
              <a:avLst/>
              <a:gdLst/>
              <a:ahLst/>
              <a:cxnLst/>
              <a:rect l="l" t="t" r="r" b="b"/>
              <a:pathLst>
                <a:path w="12243" h="8383" extrusionOk="0">
                  <a:moveTo>
                    <a:pt x="11695" y="432"/>
                  </a:moveTo>
                  <a:cubicBezTo>
                    <a:pt x="11810" y="547"/>
                    <a:pt x="11896" y="720"/>
                    <a:pt x="11868" y="864"/>
                  </a:cubicBezTo>
                  <a:lnTo>
                    <a:pt x="10975" y="7604"/>
                  </a:lnTo>
                  <a:cubicBezTo>
                    <a:pt x="10949" y="7836"/>
                    <a:pt x="10715" y="8045"/>
                    <a:pt x="10440" y="8045"/>
                  </a:cubicBezTo>
                  <a:cubicBezTo>
                    <a:pt x="10407" y="8045"/>
                    <a:pt x="10374" y="8043"/>
                    <a:pt x="10341" y="8036"/>
                  </a:cubicBezTo>
                  <a:lnTo>
                    <a:pt x="1239" y="6971"/>
                  </a:lnTo>
                  <a:cubicBezTo>
                    <a:pt x="5992" y="4638"/>
                    <a:pt x="10053" y="1700"/>
                    <a:pt x="11695" y="432"/>
                  </a:cubicBezTo>
                  <a:close/>
                  <a:moveTo>
                    <a:pt x="11695" y="0"/>
                  </a:moveTo>
                  <a:lnTo>
                    <a:pt x="11580" y="87"/>
                  </a:lnTo>
                  <a:cubicBezTo>
                    <a:pt x="9967" y="1325"/>
                    <a:pt x="5617" y="4522"/>
                    <a:pt x="548" y="6913"/>
                  </a:cubicBezTo>
                  <a:lnTo>
                    <a:pt x="0" y="7172"/>
                  </a:lnTo>
                  <a:lnTo>
                    <a:pt x="10312" y="8382"/>
                  </a:lnTo>
                  <a:lnTo>
                    <a:pt x="10427" y="8382"/>
                  </a:lnTo>
                  <a:cubicBezTo>
                    <a:pt x="10860" y="8382"/>
                    <a:pt x="11263" y="8065"/>
                    <a:pt x="11320" y="7633"/>
                  </a:cubicBezTo>
                  <a:lnTo>
                    <a:pt x="12213" y="922"/>
                  </a:lnTo>
                  <a:cubicBezTo>
                    <a:pt x="12242" y="576"/>
                    <a:pt x="12098" y="259"/>
                    <a:pt x="11781" y="58"/>
                  </a:cubicBezTo>
                  <a:lnTo>
                    <a:pt x="1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7631387" y="4468878"/>
              <a:ext cx="434732" cy="266470"/>
            </a:xfrm>
            <a:custGeom>
              <a:avLst/>
              <a:gdLst/>
              <a:ahLst/>
              <a:cxnLst/>
              <a:rect l="l" t="t" r="r" b="b"/>
              <a:pathLst>
                <a:path w="15843" h="9711" extrusionOk="0">
                  <a:moveTo>
                    <a:pt x="4350" y="3403"/>
                  </a:moveTo>
                  <a:lnTo>
                    <a:pt x="7806" y="3806"/>
                  </a:lnTo>
                  <a:lnTo>
                    <a:pt x="7547" y="5937"/>
                  </a:lnTo>
                  <a:lnTo>
                    <a:pt x="4091" y="5505"/>
                  </a:lnTo>
                  <a:lnTo>
                    <a:pt x="4350" y="3403"/>
                  </a:lnTo>
                  <a:close/>
                  <a:moveTo>
                    <a:pt x="8498" y="3892"/>
                  </a:moveTo>
                  <a:lnTo>
                    <a:pt x="12069" y="4324"/>
                  </a:lnTo>
                  <a:lnTo>
                    <a:pt x="11781" y="6427"/>
                  </a:lnTo>
                  <a:lnTo>
                    <a:pt x="8210" y="5995"/>
                  </a:lnTo>
                  <a:lnTo>
                    <a:pt x="8498" y="3892"/>
                  </a:lnTo>
                  <a:close/>
                  <a:moveTo>
                    <a:pt x="4414" y="0"/>
                  </a:moveTo>
                  <a:cubicBezTo>
                    <a:pt x="4235" y="0"/>
                    <a:pt x="4088" y="134"/>
                    <a:pt x="4062" y="292"/>
                  </a:cubicBezTo>
                  <a:lnTo>
                    <a:pt x="3774" y="2654"/>
                  </a:lnTo>
                  <a:lnTo>
                    <a:pt x="577" y="2279"/>
                  </a:lnTo>
                  <a:cubicBezTo>
                    <a:pt x="559" y="2276"/>
                    <a:pt x="541" y="2275"/>
                    <a:pt x="524" y="2275"/>
                  </a:cubicBezTo>
                  <a:cubicBezTo>
                    <a:pt x="370" y="2275"/>
                    <a:pt x="228" y="2386"/>
                    <a:pt x="202" y="2567"/>
                  </a:cubicBezTo>
                  <a:cubicBezTo>
                    <a:pt x="173" y="2769"/>
                    <a:pt x="317" y="2942"/>
                    <a:pt x="490" y="2942"/>
                  </a:cubicBezTo>
                  <a:lnTo>
                    <a:pt x="3687" y="3316"/>
                  </a:lnTo>
                  <a:lnTo>
                    <a:pt x="3399" y="5448"/>
                  </a:lnTo>
                  <a:lnTo>
                    <a:pt x="404" y="5073"/>
                  </a:lnTo>
                  <a:cubicBezTo>
                    <a:pt x="202" y="5073"/>
                    <a:pt x="29" y="5188"/>
                    <a:pt x="29" y="5390"/>
                  </a:cubicBezTo>
                  <a:cubicBezTo>
                    <a:pt x="0" y="5592"/>
                    <a:pt x="116" y="5765"/>
                    <a:pt x="317" y="5765"/>
                  </a:cubicBezTo>
                  <a:lnTo>
                    <a:pt x="3313" y="6139"/>
                  </a:lnTo>
                  <a:lnTo>
                    <a:pt x="3025" y="8155"/>
                  </a:lnTo>
                  <a:cubicBezTo>
                    <a:pt x="2996" y="8357"/>
                    <a:pt x="3140" y="8530"/>
                    <a:pt x="3342" y="8559"/>
                  </a:cubicBezTo>
                  <a:lnTo>
                    <a:pt x="3371" y="8559"/>
                  </a:lnTo>
                  <a:cubicBezTo>
                    <a:pt x="3543" y="8559"/>
                    <a:pt x="3687" y="8443"/>
                    <a:pt x="3716" y="8270"/>
                  </a:cubicBezTo>
                  <a:lnTo>
                    <a:pt x="4004" y="6197"/>
                  </a:lnTo>
                  <a:lnTo>
                    <a:pt x="7432" y="6600"/>
                  </a:lnTo>
                  <a:lnTo>
                    <a:pt x="7173" y="8645"/>
                  </a:lnTo>
                  <a:cubicBezTo>
                    <a:pt x="7144" y="8847"/>
                    <a:pt x="7288" y="9019"/>
                    <a:pt x="7461" y="9048"/>
                  </a:cubicBezTo>
                  <a:lnTo>
                    <a:pt x="7518" y="9048"/>
                  </a:lnTo>
                  <a:cubicBezTo>
                    <a:pt x="7691" y="9048"/>
                    <a:pt x="7835" y="8904"/>
                    <a:pt x="7864" y="8731"/>
                  </a:cubicBezTo>
                  <a:lnTo>
                    <a:pt x="8123" y="6686"/>
                  </a:lnTo>
                  <a:lnTo>
                    <a:pt x="11695" y="7118"/>
                  </a:lnTo>
                  <a:lnTo>
                    <a:pt x="11407" y="9336"/>
                  </a:lnTo>
                  <a:cubicBezTo>
                    <a:pt x="11378" y="9509"/>
                    <a:pt x="11522" y="9682"/>
                    <a:pt x="11695" y="9711"/>
                  </a:cubicBezTo>
                  <a:lnTo>
                    <a:pt x="11752" y="9711"/>
                  </a:lnTo>
                  <a:cubicBezTo>
                    <a:pt x="11925" y="9711"/>
                    <a:pt x="12069" y="9595"/>
                    <a:pt x="12098" y="9423"/>
                  </a:cubicBezTo>
                  <a:lnTo>
                    <a:pt x="12386" y="7205"/>
                  </a:lnTo>
                  <a:lnTo>
                    <a:pt x="15267" y="7522"/>
                  </a:lnTo>
                  <a:lnTo>
                    <a:pt x="15295" y="7522"/>
                  </a:lnTo>
                  <a:cubicBezTo>
                    <a:pt x="15468" y="7522"/>
                    <a:pt x="15641" y="7406"/>
                    <a:pt x="15641" y="7234"/>
                  </a:cubicBezTo>
                  <a:cubicBezTo>
                    <a:pt x="15670" y="7032"/>
                    <a:pt x="15526" y="6859"/>
                    <a:pt x="15353" y="6830"/>
                  </a:cubicBezTo>
                  <a:lnTo>
                    <a:pt x="12473" y="6513"/>
                  </a:lnTo>
                  <a:lnTo>
                    <a:pt x="12761" y="4411"/>
                  </a:lnTo>
                  <a:lnTo>
                    <a:pt x="15439" y="4699"/>
                  </a:lnTo>
                  <a:cubicBezTo>
                    <a:pt x="15468" y="4728"/>
                    <a:pt x="15468" y="4728"/>
                    <a:pt x="15497" y="4728"/>
                  </a:cubicBezTo>
                  <a:cubicBezTo>
                    <a:pt x="15670" y="4728"/>
                    <a:pt x="15814" y="4584"/>
                    <a:pt x="15843" y="4411"/>
                  </a:cubicBezTo>
                  <a:cubicBezTo>
                    <a:pt x="15843" y="4209"/>
                    <a:pt x="15727" y="4036"/>
                    <a:pt x="15526" y="4036"/>
                  </a:cubicBezTo>
                  <a:lnTo>
                    <a:pt x="12847" y="3719"/>
                  </a:lnTo>
                  <a:lnTo>
                    <a:pt x="13135" y="1559"/>
                  </a:lnTo>
                  <a:cubicBezTo>
                    <a:pt x="13164" y="1357"/>
                    <a:pt x="13020" y="1185"/>
                    <a:pt x="12847" y="1156"/>
                  </a:cubicBezTo>
                  <a:cubicBezTo>
                    <a:pt x="12830" y="1153"/>
                    <a:pt x="12813" y="1152"/>
                    <a:pt x="12796" y="1152"/>
                  </a:cubicBezTo>
                  <a:cubicBezTo>
                    <a:pt x="12617" y="1152"/>
                    <a:pt x="12470" y="1288"/>
                    <a:pt x="12444" y="1473"/>
                  </a:cubicBezTo>
                  <a:lnTo>
                    <a:pt x="12156" y="3633"/>
                  </a:lnTo>
                  <a:lnTo>
                    <a:pt x="8584" y="3201"/>
                  </a:lnTo>
                  <a:lnTo>
                    <a:pt x="8901" y="868"/>
                  </a:lnTo>
                  <a:cubicBezTo>
                    <a:pt x="8930" y="695"/>
                    <a:pt x="8786" y="522"/>
                    <a:pt x="8613" y="493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1"/>
                  </a:cubicBezTo>
                  <a:lnTo>
                    <a:pt x="7893" y="3115"/>
                  </a:lnTo>
                  <a:lnTo>
                    <a:pt x="4465" y="2711"/>
                  </a:lnTo>
                  <a:lnTo>
                    <a:pt x="4753" y="378"/>
                  </a:lnTo>
                  <a:cubicBezTo>
                    <a:pt x="4782" y="205"/>
                    <a:pt x="4667" y="33"/>
                    <a:pt x="4465" y="4"/>
                  </a:cubicBezTo>
                  <a:cubicBezTo>
                    <a:pt x="4448" y="1"/>
                    <a:pt x="4430" y="0"/>
                    <a:pt x="4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7719911" y="4906864"/>
              <a:ext cx="235572" cy="45084"/>
            </a:xfrm>
            <a:custGeom>
              <a:avLst/>
              <a:gdLst/>
              <a:ahLst/>
              <a:cxnLst/>
              <a:rect l="l" t="t" r="r" b="b"/>
              <a:pathLst>
                <a:path w="8585" h="1643" extrusionOk="0">
                  <a:moveTo>
                    <a:pt x="1" y="0"/>
                  </a:moveTo>
                  <a:lnTo>
                    <a:pt x="1" y="1642"/>
                  </a:lnTo>
                  <a:lnTo>
                    <a:pt x="8584" y="1642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8328520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8149112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8158579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8155424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8244744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bg>
      <p:bgPr>
        <a:solidFill>
          <a:schemeClr val="dk2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"/>
          </p:nvPr>
        </p:nvSpPr>
        <p:spPr>
          <a:xfrm>
            <a:off x="713100" y="3180675"/>
            <a:ext cx="33444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484773" y="1614117"/>
            <a:ext cx="456676" cy="157617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4">
    <p:bg>
      <p:bgPr>
        <a:solidFill>
          <a:schemeClr val="dk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body" idx="1"/>
          </p:nvPr>
        </p:nvSpPr>
        <p:spPr>
          <a:xfrm>
            <a:off x="713100" y="1231799"/>
            <a:ext cx="77178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8">
    <p:bg>
      <p:bgPr>
        <a:solidFill>
          <a:schemeClr val="dk2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8" name="Google Shape;408;p26"/>
          <p:cNvGrpSpPr/>
          <p:nvPr/>
        </p:nvGrpSpPr>
        <p:grpSpPr>
          <a:xfrm>
            <a:off x="8243903" y="4403201"/>
            <a:ext cx="435566" cy="542740"/>
            <a:chOff x="8260086" y="4403201"/>
            <a:chExt cx="435566" cy="542740"/>
          </a:xfrm>
        </p:grpSpPr>
        <p:sp>
          <p:nvSpPr>
            <p:cNvPr id="409" name="Google Shape;409;p26"/>
            <p:cNvSpPr/>
            <p:nvPr/>
          </p:nvSpPr>
          <p:spPr>
            <a:xfrm>
              <a:off x="8414582" y="4554514"/>
              <a:ext cx="101925" cy="391428"/>
            </a:xfrm>
            <a:custGeom>
              <a:avLst/>
              <a:gdLst/>
              <a:ahLst/>
              <a:cxnLst/>
              <a:rect l="l" t="t" r="r" b="b"/>
              <a:pathLst>
                <a:path w="3458" h="13280" extrusionOk="0">
                  <a:moveTo>
                    <a:pt x="1528" y="1"/>
                  </a:moveTo>
                  <a:cubicBezTo>
                    <a:pt x="1355" y="1"/>
                    <a:pt x="1211" y="145"/>
                    <a:pt x="1182" y="318"/>
                  </a:cubicBezTo>
                  <a:lnTo>
                    <a:pt x="1" y="12905"/>
                  </a:lnTo>
                  <a:cubicBezTo>
                    <a:pt x="1" y="12991"/>
                    <a:pt x="30" y="13078"/>
                    <a:pt x="87" y="13164"/>
                  </a:cubicBezTo>
                  <a:cubicBezTo>
                    <a:pt x="174" y="13222"/>
                    <a:pt x="260" y="13279"/>
                    <a:pt x="347" y="13279"/>
                  </a:cubicBezTo>
                  <a:lnTo>
                    <a:pt x="3083" y="13279"/>
                  </a:lnTo>
                  <a:cubicBezTo>
                    <a:pt x="3198" y="13279"/>
                    <a:pt x="3285" y="13222"/>
                    <a:pt x="3342" y="13164"/>
                  </a:cubicBezTo>
                  <a:cubicBezTo>
                    <a:pt x="3400" y="13107"/>
                    <a:pt x="3457" y="12991"/>
                    <a:pt x="3429" y="12905"/>
                  </a:cubicBezTo>
                  <a:lnTo>
                    <a:pt x="2622" y="346"/>
                  </a:lnTo>
                  <a:cubicBezTo>
                    <a:pt x="2622" y="145"/>
                    <a:pt x="2478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8428169" y="4554514"/>
              <a:ext cx="76458" cy="250479"/>
            </a:xfrm>
            <a:custGeom>
              <a:avLst/>
              <a:gdLst/>
              <a:ahLst/>
              <a:cxnLst/>
              <a:rect l="l" t="t" r="r" b="b"/>
              <a:pathLst>
                <a:path w="2594" h="8498" extrusionOk="0">
                  <a:moveTo>
                    <a:pt x="1067" y="1"/>
                  </a:moveTo>
                  <a:cubicBezTo>
                    <a:pt x="894" y="1"/>
                    <a:pt x="750" y="145"/>
                    <a:pt x="721" y="318"/>
                  </a:cubicBezTo>
                  <a:lnTo>
                    <a:pt x="1" y="8123"/>
                  </a:lnTo>
                  <a:cubicBezTo>
                    <a:pt x="1" y="8239"/>
                    <a:pt x="58" y="8354"/>
                    <a:pt x="145" y="8440"/>
                  </a:cubicBezTo>
                  <a:cubicBezTo>
                    <a:pt x="202" y="8469"/>
                    <a:pt x="289" y="8498"/>
                    <a:pt x="346" y="8498"/>
                  </a:cubicBezTo>
                  <a:cubicBezTo>
                    <a:pt x="404" y="8498"/>
                    <a:pt x="462" y="8469"/>
                    <a:pt x="519" y="8469"/>
                  </a:cubicBezTo>
                  <a:cubicBezTo>
                    <a:pt x="1182" y="8095"/>
                    <a:pt x="1844" y="7691"/>
                    <a:pt x="2449" y="7230"/>
                  </a:cubicBezTo>
                  <a:cubicBezTo>
                    <a:pt x="2536" y="7173"/>
                    <a:pt x="2593" y="7058"/>
                    <a:pt x="2593" y="6942"/>
                  </a:cubicBezTo>
                  <a:lnTo>
                    <a:pt x="2161" y="346"/>
                  </a:lnTo>
                  <a:cubicBezTo>
                    <a:pt x="2161" y="145"/>
                    <a:pt x="2017" y="1"/>
                    <a:pt x="1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8318678" y="4570222"/>
              <a:ext cx="146903" cy="221210"/>
            </a:xfrm>
            <a:custGeom>
              <a:avLst/>
              <a:gdLst/>
              <a:ahLst/>
              <a:cxnLst/>
              <a:rect l="l" t="t" r="r" b="b"/>
              <a:pathLst>
                <a:path w="4984" h="7505" extrusionOk="0">
                  <a:moveTo>
                    <a:pt x="4378" y="1"/>
                  </a:moveTo>
                  <a:cubicBezTo>
                    <a:pt x="4321" y="1"/>
                    <a:pt x="4263" y="15"/>
                    <a:pt x="4205" y="44"/>
                  </a:cubicBezTo>
                  <a:cubicBezTo>
                    <a:pt x="4148" y="73"/>
                    <a:pt x="2160" y="1081"/>
                    <a:pt x="1066" y="3039"/>
                  </a:cubicBezTo>
                  <a:cubicBezTo>
                    <a:pt x="0" y="4998"/>
                    <a:pt x="231" y="7101"/>
                    <a:pt x="259" y="7216"/>
                  </a:cubicBezTo>
                  <a:cubicBezTo>
                    <a:pt x="259" y="7302"/>
                    <a:pt x="346" y="7418"/>
                    <a:pt x="432" y="7475"/>
                  </a:cubicBezTo>
                  <a:cubicBezTo>
                    <a:pt x="490" y="7504"/>
                    <a:pt x="547" y="7504"/>
                    <a:pt x="605" y="7504"/>
                  </a:cubicBezTo>
                  <a:cubicBezTo>
                    <a:pt x="663" y="7504"/>
                    <a:pt x="691" y="7504"/>
                    <a:pt x="749" y="7475"/>
                  </a:cubicBezTo>
                  <a:cubicBezTo>
                    <a:pt x="835" y="7418"/>
                    <a:pt x="2794" y="6409"/>
                    <a:pt x="3889" y="4451"/>
                  </a:cubicBezTo>
                  <a:cubicBezTo>
                    <a:pt x="4983" y="2492"/>
                    <a:pt x="4724" y="389"/>
                    <a:pt x="4724" y="303"/>
                  </a:cubicBezTo>
                  <a:cubicBezTo>
                    <a:pt x="4695" y="188"/>
                    <a:pt x="4638" y="101"/>
                    <a:pt x="4551" y="44"/>
                  </a:cubicBezTo>
                  <a:cubicBezTo>
                    <a:pt x="4494" y="15"/>
                    <a:pt x="4436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8260086" y="4403201"/>
              <a:ext cx="208035" cy="163233"/>
            </a:xfrm>
            <a:custGeom>
              <a:avLst/>
              <a:gdLst/>
              <a:ahLst/>
              <a:cxnLst/>
              <a:rect l="l" t="t" r="r" b="b"/>
              <a:pathLst>
                <a:path w="7058" h="5538" extrusionOk="0">
                  <a:moveTo>
                    <a:pt x="316" y="0"/>
                  </a:moveTo>
                  <a:cubicBezTo>
                    <a:pt x="229" y="0"/>
                    <a:pt x="158" y="52"/>
                    <a:pt x="87" y="123"/>
                  </a:cubicBezTo>
                  <a:cubicBezTo>
                    <a:pt x="29" y="209"/>
                    <a:pt x="1" y="324"/>
                    <a:pt x="29" y="440"/>
                  </a:cubicBezTo>
                  <a:cubicBezTo>
                    <a:pt x="58" y="526"/>
                    <a:pt x="721" y="2571"/>
                    <a:pt x="2535" y="3954"/>
                  </a:cubicBezTo>
                  <a:cubicBezTo>
                    <a:pt x="4321" y="5336"/>
                    <a:pt x="6568" y="5538"/>
                    <a:pt x="6654" y="5538"/>
                  </a:cubicBezTo>
                  <a:lnTo>
                    <a:pt x="6683" y="5538"/>
                  </a:lnTo>
                  <a:cubicBezTo>
                    <a:pt x="6798" y="5538"/>
                    <a:pt x="6885" y="5509"/>
                    <a:pt x="6942" y="5423"/>
                  </a:cubicBezTo>
                  <a:cubicBezTo>
                    <a:pt x="7029" y="5336"/>
                    <a:pt x="7058" y="5192"/>
                    <a:pt x="7000" y="5106"/>
                  </a:cubicBezTo>
                  <a:cubicBezTo>
                    <a:pt x="6971" y="5019"/>
                    <a:pt x="6338" y="2974"/>
                    <a:pt x="4523" y="1592"/>
                  </a:cubicBezTo>
                  <a:cubicBezTo>
                    <a:pt x="2708" y="209"/>
                    <a:pt x="490" y="8"/>
                    <a:pt x="375" y="8"/>
                  </a:cubicBezTo>
                  <a:cubicBezTo>
                    <a:pt x="355" y="2"/>
                    <a:pt x="33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8464686" y="4439600"/>
              <a:ext cx="230966" cy="131075"/>
            </a:xfrm>
            <a:custGeom>
              <a:avLst/>
              <a:gdLst/>
              <a:ahLst/>
              <a:cxnLst/>
              <a:rect l="l" t="t" r="r" b="b"/>
              <a:pathLst>
                <a:path w="7836" h="4447" extrusionOk="0">
                  <a:moveTo>
                    <a:pt x="7101" y="1"/>
                  </a:moveTo>
                  <a:cubicBezTo>
                    <a:pt x="6345" y="1"/>
                    <a:pt x="4691" y="99"/>
                    <a:pt x="3169" y="904"/>
                  </a:cubicBezTo>
                  <a:cubicBezTo>
                    <a:pt x="1124" y="1970"/>
                    <a:pt x="87" y="3842"/>
                    <a:pt x="58" y="3928"/>
                  </a:cubicBezTo>
                  <a:cubicBezTo>
                    <a:pt x="0" y="4044"/>
                    <a:pt x="0" y="4159"/>
                    <a:pt x="58" y="4274"/>
                  </a:cubicBezTo>
                  <a:cubicBezTo>
                    <a:pt x="116" y="4361"/>
                    <a:pt x="202" y="4418"/>
                    <a:pt x="317" y="4447"/>
                  </a:cubicBezTo>
                  <a:lnTo>
                    <a:pt x="807" y="4447"/>
                  </a:lnTo>
                  <a:cubicBezTo>
                    <a:pt x="1585" y="4447"/>
                    <a:pt x="3198" y="4361"/>
                    <a:pt x="4695" y="3554"/>
                  </a:cubicBezTo>
                  <a:cubicBezTo>
                    <a:pt x="6712" y="2488"/>
                    <a:pt x="7749" y="616"/>
                    <a:pt x="7777" y="530"/>
                  </a:cubicBezTo>
                  <a:cubicBezTo>
                    <a:pt x="7835" y="414"/>
                    <a:pt x="7835" y="299"/>
                    <a:pt x="7777" y="184"/>
                  </a:cubicBezTo>
                  <a:cubicBezTo>
                    <a:pt x="7720" y="98"/>
                    <a:pt x="7633" y="40"/>
                    <a:pt x="7518" y="11"/>
                  </a:cubicBezTo>
                  <a:cubicBezTo>
                    <a:pt x="7497" y="11"/>
                    <a:pt x="7346" y="1"/>
                    <a:pt x="7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8428169" y="4524569"/>
              <a:ext cx="77283" cy="73275"/>
            </a:xfrm>
            <a:custGeom>
              <a:avLst/>
              <a:gdLst/>
              <a:ahLst/>
              <a:cxnLst/>
              <a:rect l="l" t="t" r="r" b="b"/>
              <a:pathLst>
                <a:path w="2622" h="2486" extrusionOk="0">
                  <a:moveTo>
                    <a:pt x="1366" y="1"/>
                  </a:moveTo>
                  <a:cubicBezTo>
                    <a:pt x="1022" y="1"/>
                    <a:pt x="671" y="131"/>
                    <a:pt x="404" y="383"/>
                  </a:cubicBezTo>
                  <a:cubicBezTo>
                    <a:pt x="145" y="613"/>
                    <a:pt x="1" y="930"/>
                    <a:pt x="1" y="1276"/>
                  </a:cubicBezTo>
                  <a:cubicBezTo>
                    <a:pt x="1" y="1593"/>
                    <a:pt x="145" y="1910"/>
                    <a:pt x="375" y="2140"/>
                  </a:cubicBezTo>
                  <a:cubicBezTo>
                    <a:pt x="635" y="2370"/>
                    <a:pt x="951" y="2486"/>
                    <a:pt x="1297" y="2486"/>
                  </a:cubicBezTo>
                  <a:cubicBezTo>
                    <a:pt x="1614" y="2486"/>
                    <a:pt x="1959" y="2370"/>
                    <a:pt x="2219" y="2111"/>
                  </a:cubicBezTo>
                  <a:cubicBezTo>
                    <a:pt x="2478" y="1881"/>
                    <a:pt x="2622" y="1564"/>
                    <a:pt x="2622" y="1218"/>
                  </a:cubicBezTo>
                  <a:cubicBezTo>
                    <a:pt x="2622" y="901"/>
                    <a:pt x="2507" y="585"/>
                    <a:pt x="2248" y="354"/>
                  </a:cubicBezTo>
                  <a:cubicBezTo>
                    <a:pt x="2010" y="117"/>
                    <a:pt x="169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6"/>
          <p:cNvGrpSpPr/>
          <p:nvPr/>
        </p:nvGrpSpPr>
        <p:grpSpPr>
          <a:xfrm flipH="1">
            <a:off x="464531" y="4341103"/>
            <a:ext cx="472051" cy="615036"/>
            <a:chOff x="7702343" y="4341103"/>
            <a:chExt cx="472051" cy="615036"/>
          </a:xfrm>
        </p:grpSpPr>
        <p:sp>
          <p:nvSpPr>
            <p:cNvPr id="416" name="Google Shape;416;p26"/>
            <p:cNvSpPr/>
            <p:nvPr/>
          </p:nvSpPr>
          <p:spPr>
            <a:xfrm>
              <a:off x="7922210" y="4565566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936652" y="4568100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702343" y="4506237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7950239" y="4341103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970604" y="4573199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7937506" y="4540160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7">
    <p:bg>
      <p:bgPr>
        <a:solidFill>
          <a:schemeClr val="dk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7"/>
          <p:cNvSpPr/>
          <p:nvPr/>
        </p:nvSpPr>
        <p:spPr>
          <a:xfrm flipH="1">
            <a:off x="535262" y="390018"/>
            <a:ext cx="576689" cy="19902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bg>
      <p:bgPr>
        <a:solidFill>
          <a:schemeClr val="dk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subTitle" idx="1"/>
          </p:nvPr>
        </p:nvSpPr>
        <p:spPr>
          <a:xfrm>
            <a:off x="2378700" y="1498301"/>
            <a:ext cx="4386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title"/>
          </p:nvPr>
        </p:nvSpPr>
        <p:spPr>
          <a:xfrm>
            <a:off x="2378700" y="657258"/>
            <a:ext cx="43866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2378700" y="3337600"/>
            <a:ext cx="4386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 u="sng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 infographics &amp; images by </a:t>
            </a:r>
            <a:r>
              <a:rPr lang="en" sz="1200" u="sng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grpSp>
        <p:nvGrpSpPr>
          <p:cNvPr id="431" name="Google Shape;431;p28"/>
          <p:cNvGrpSpPr/>
          <p:nvPr/>
        </p:nvGrpSpPr>
        <p:grpSpPr>
          <a:xfrm rot="5400000" flipH="1">
            <a:off x="8511383" y="2305605"/>
            <a:ext cx="412210" cy="566630"/>
            <a:chOff x="8656489" y="4096750"/>
            <a:chExt cx="412210" cy="566630"/>
          </a:xfrm>
        </p:grpSpPr>
        <p:sp>
          <p:nvSpPr>
            <p:cNvPr id="432" name="Google Shape;432;p28"/>
            <p:cNvSpPr/>
            <p:nvPr/>
          </p:nvSpPr>
          <p:spPr>
            <a:xfrm>
              <a:off x="8715703" y="4436959"/>
              <a:ext cx="82474" cy="222955"/>
            </a:xfrm>
            <a:custGeom>
              <a:avLst/>
              <a:gdLst/>
              <a:ahLst/>
              <a:cxnLst/>
              <a:rect l="l" t="t" r="r" b="b"/>
              <a:pathLst>
                <a:path w="2046" h="5531" extrusionOk="0">
                  <a:moveTo>
                    <a:pt x="346" y="0"/>
                  </a:moveTo>
                  <a:cubicBezTo>
                    <a:pt x="145" y="0"/>
                    <a:pt x="1" y="144"/>
                    <a:pt x="1" y="346"/>
                  </a:cubicBezTo>
                  <a:lnTo>
                    <a:pt x="1" y="4263"/>
                  </a:lnTo>
                  <a:cubicBezTo>
                    <a:pt x="1" y="4983"/>
                    <a:pt x="433" y="5530"/>
                    <a:pt x="1009" y="5530"/>
                  </a:cubicBezTo>
                  <a:cubicBezTo>
                    <a:pt x="1585" y="5530"/>
                    <a:pt x="2046" y="4983"/>
                    <a:pt x="2046" y="4263"/>
                  </a:cubicBezTo>
                  <a:lnTo>
                    <a:pt x="2046" y="346"/>
                  </a:lnTo>
                  <a:cubicBezTo>
                    <a:pt x="2046" y="144"/>
                    <a:pt x="1873" y="0"/>
                    <a:pt x="1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8933976" y="4440425"/>
              <a:ext cx="83643" cy="222955"/>
            </a:xfrm>
            <a:custGeom>
              <a:avLst/>
              <a:gdLst/>
              <a:ahLst/>
              <a:cxnLst/>
              <a:rect l="l" t="t" r="r" b="b"/>
              <a:pathLst>
                <a:path w="2075" h="5531" extrusionOk="0">
                  <a:moveTo>
                    <a:pt x="346" y="1"/>
                  </a:moveTo>
                  <a:cubicBezTo>
                    <a:pt x="173" y="1"/>
                    <a:pt x="1" y="145"/>
                    <a:pt x="1" y="346"/>
                  </a:cubicBezTo>
                  <a:lnTo>
                    <a:pt x="1" y="4264"/>
                  </a:lnTo>
                  <a:cubicBezTo>
                    <a:pt x="1" y="4984"/>
                    <a:pt x="462" y="5531"/>
                    <a:pt x="1038" y="5531"/>
                  </a:cubicBezTo>
                  <a:cubicBezTo>
                    <a:pt x="1614" y="5531"/>
                    <a:pt x="2075" y="4984"/>
                    <a:pt x="2075" y="4264"/>
                  </a:cubicBezTo>
                  <a:lnTo>
                    <a:pt x="2075" y="346"/>
                  </a:lnTo>
                  <a:cubicBezTo>
                    <a:pt x="2075" y="145"/>
                    <a:pt x="1902" y="1"/>
                    <a:pt x="1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656489" y="4096750"/>
              <a:ext cx="412210" cy="364604"/>
            </a:xfrm>
            <a:custGeom>
              <a:avLst/>
              <a:gdLst/>
              <a:ahLst/>
              <a:cxnLst/>
              <a:rect l="l" t="t" r="r" b="b"/>
              <a:pathLst>
                <a:path w="10226" h="9045" extrusionOk="0">
                  <a:moveTo>
                    <a:pt x="2218" y="0"/>
                  </a:moveTo>
                  <a:cubicBezTo>
                    <a:pt x="1009" y="0"/>
                    <a:pt x="0" y="1037"/>
                    <a:pt x="0" y="2362"/>
                  </a:cubicBezTo>
                  <a:lnTo>
                    <a:pt x="0" y="9045"/>
                  </a:lnTo>
                  <a:lnTo>
                    <a:pt x="10226" y="9045"/>
                  </a:lnTo>
                  <a:lnTo>
                    <a:pt x="10226" y="2362"/>
                  </a:lnTo>
                  <a:cubicBezTo>
                    <a:pt x="10226" y="1037"/>
                    <a:pt x="9247" y="0"/>
                    <a:pt x="8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742387" y="4142340"/>
              <a:ext cx="267094" cy="272576"/>
            </a:xfrm>
            <a:custGeom>
              <a:avLst/>
              <a:gdLst/>
              <a:ahLst/>
              <a:cxnLst/>
              <a:rect l="l" t="t" r="r" b="b"/>
              <a:pathLst>
                <a:path w="6626" h="6762" extrusionOk="0">
                  <a:moveTo>
                    <a:pt x="3365" y="0"/>
                  </a:moveTo>
                  <a:cubicBezTo>
                    <a:pt x="3272" y="0"/>
                    <a:pt x="3182" y="38"/>
                    <a:pt x="3112" y="108"/>
                  </a:cubicBezTo>
                  <a:lnTo>
                    <a:pt x="116" y="3277"/>
                  </a:lnTo>
                  <a:cubicBezTo>
                    <a:pt x="30" y="3363"/>
                    <a:pt x="1" y="3536"/>
                    <a:pt x="59" y="3651"/>
                  </a:cubicBezTo>
                  <a:cubicBezTo>
                    <a:pt x="109" y="3776"/>
                    <a:pt x="224" y="3858"/>
                    <a:pt x="349" y="3858"/>
                  </a:cubicBezTo>
                  <a:cubicBezTo>
                    <a:pt x="367" y="3858"/>
                    <a:pt x="386" y="3856"/>
                    <a:pt x="404" y="3853"/>
                  </a:cubicBezTo>
                  <a:lnTo>
                    <a:pt x="2795" y="3651"/>
                  </a:lnTo>
                  <a:lnTo>
                    <a:pt x="2795" y="3651"/>
                  </a:lnTo>
                  <a:lnTo>
                    <a:pt x="1556" y="6272"/>
                  </a:lnTo>
                  <a:cubicBezTo>
                    <a:pt x="1470" y="6416"/>
                    <a:pt x="1528" y="6618"/>
                    <a:pt x="1672" y="6704"/>
                  </a:cubicBezTo>
                  <a:cubicBezTo>
                    <a:pt x="1729" y="6733"/>
                    <a:pt x="1787" y="6762"/>
                    <a:pt x="1873" y="6762"/>
                  </a:cubicBezTo>
                  <a:cubicBezTo>
                    <a:pt x="1960" y="6762"/>
                    <a:pt x="2046" y="6733"/>
                    <a:pt x="2104" y="6647"/>
                  </a:cubicBezTo>
                  <a:lnTo>
                    <a:pt x="6511" y="2153"/>
                  </a:lnTo>
                  <a:cubicBezTo>
                    <a:pt x="6597" y="2067"/>
                    <a:pt x="6626" y="1894"/>
                    <a:pt x="6568" y="1779"/>
                  </a:cubicBezTo>
                  <a:cubicBezTo>
                    <a:pt x="6511" y="1635"/>
                    <a:pt x="6367" y="1577"/>
                    <a:pt x="6223" y="1577"/>
                  </a:cubicBezTo>
                  <a:lnTo>
                    <a:pt x="3285" y="1808"/>
                  </a:lnTo>
                  <a:lnTo>
                    <a:pt x="3688" y="425"/>
                  </a:lnTo>
                  <a:cubicBezTo>
                    <a:pt x="3746" y="281"/>
                    <a:pt x="3688" y="108"/>
                    <a:pt x="3544" y="50"/>
                  </a:cubicBezTo>
                  <a:cubicBezTo>
                    <a:pt x="3487" y="16"/>
                    <a:pt x="3426" y="0"/>
                    <a:pt x="3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8"/>
          <p:cNvCxnSpPr/>
          <p:nvPr/>
        </p:nvCxnSpPr>
        <p:spPr>
          <a:xfrm rot="10800000">
            <a:off x="9000798" y="2571750"/>
            <a:ext cx="301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8"/>
          <p:cNvGrpSpPr/>
          <p:nvPr/>
        </p:nvGrpSpPr>
        <p:grpSpPr>
          <a:xfrm>
            <a:off x="629725" y="4459050"/>
            <a:ext cx="1577514" cy="487378"/>
            <a:chOff x="629725" y="4459050"/>
            <a:chExt cx="1577514" cy="487378"/>
          </a:xfrm>
        </p:grpSpPr>
        <p:sp>
          <p:nvSpPr>
            <p:cNvPr id="438" name="Google Shape;438;p28"/>
            <p:cNvSpPr/>
            <p:nvPr/>
          </p:nvSpPr>
          <p:spPr>
            <a:xfrm>
              <a:off x="800687" y="4768758"/>
              <a:ext cx="376382" cy="30023"/>
            </a:xfrm>
            <a:custGeom>
              <a:avLst/>
              <a:gdLst/>
              <a:ahLst/>
              <a:cxnLst/>
              <a:rect l="l" t="t" r="r" b="b"/>
              <a:pathLst>
                <a:path w="9766" h="779" extrusionOk="0">
                  <a:moveTo>
                    <a:pt x="346" y="1"/>
                  </a:moveTo>
                  <a:cubicBezTo>
                    <a:pt x="173" y="1"/>
                    <a:pt x="0" y="173"/>
                    <a:pt x="0" y="346"/>
                  </a:cubicBezTo>
                  <a:cubicBezTo>
                    <a:pt x="0" y="548"/>
                    <a:pt x="144" y="692"/>
                    <a:pt x="346" y="692"/>
                  </a:cubicBezTo>
                  <a:lnTo>
                    <a:pt x="9419" y="778"/>
                  </a:lnTo>
                  <a:cubicBezTo>
                    <a:pt x="9621" y="778"/>
                    <a:pt x="9765" y="605"/>
                    <a:pt x="9765" y="433"/>
                  </a:cubicBezTo>
                  <a:cubicBezTo>
                    <a:pt x="9765" y="231"/>
                    <a:pt x="9621" y="58"/>
                    <a:pt x="9419" y="58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635275" y="4748795"/>
              <a:ext cx="72185" cy="26670"/>
            </a:xfrm>
            <a:custGeom>
              <a:avLst/>
              <a:gdLst/>
              <a:ahLst/>
              <a:cxnLst/>
              <a:rect l="l" t="t" r="r" b="b"/>
              <a:pathLst>
                <a:path w="1873" h="692" extrusionOk="0">
                  <a:moveTo>
                    <a:pt x="346" y="0"/>
                  </a:moveTo>
                  <a:cubicBezTo>
                    <a:pt x="145" y="0"/>
                    <a:pt x="1" y="144"/>
                    <a:pt x="1" y="346"/>
                  </a:cubicBezTo>
                  <a:cubicBezTo>
                    <a:pt x="1" y="547"/>
                    <a:pt x="145" y="691"/>
                    <a:pt x="346" y="691"/>
                  </a:cubicBezTo>
                  <a:lnTo>
                    <a:pt x="1527" y="691"/>
                  </a:lnTo>
                  <a:cubicBezTo>
                    <a:pt x="1700" y="691"/>
                    <a:pt x="1873" y="547"/>
                    <a:pt x="1873" y="346"/>
                  </a:cubicBezTo>
                  <a:cubicBezTo>
                    <a:pt x="1873" y="144"/>
                    <a:pt x="1700" y="0"/>
                    <a:pt x="1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29725" y="4789840"/>
              <a:ext cx="72185" cy="26708"/>
            </a:xfrm>
            <a:custGeom>
              <a:avLst/>
              <a:gdLst/>
              <a:ahLst/>
              <a:cxnLst/>
              <a:rect l="l" t="t" r="r" b="b"/>
              <a:pathLst>
                <a:path w="1873" h="693" extrusionOk="0">
                  <a:moveTo>
                    <a:pt x="346" y="1"/>
                  </a:moveTo>
                  <a:cubicBezTo>
                    <a:pt x="173" y="1"/>
                    <a:pt x="1" y="145"/>
                    <a:pt x="1" y="346"/>
                  </a:cubicBezTo>
                  <a:cubicBezTo>
                    <a:pt x="1" y="519"/>
                    <a:pt x="173" y="692"/>
                    <a:pt x="346" y="692"/>
                  </a:cubicBezTo>
                  <a:lnTo>
                    <a:pt x="1527" y="692"/>
                  </a:lnTo>
                  <a:cubicBezTo>
                    <a:pt x="1729" y="692"/>
                    <a:pt x="1873" y="519"/>
                    <a:pt x="1873" y="346"/>
                  </a:cubicBezTo>
                  <a:cubicBezTo>
                    <a:pt x="1873" y="145"/>
                    <a:pt x="1729" y="1"/>
                    <a:pt x="1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91889" y="4716575"/>
              <a:ext cx="144371" cy="131036"/>
            </a:xfrm>
            <a:custGeom>
              <a:avLst/>
              <a:gdLst/>
              <a:ahLst/>
              <a:cxnLst/>
              <a:rect l="l" t="t" r="r" b="b"/>
              <a:pathLst>
                <a:path w="3746" h="3400" extrusionOk="0">
                  <a:moveTo>
                    <a:pt x="346" y="1"/>
                  </a:moveTo>
                  <a:cubicBezTo>
                    <a:pt x="174" y="1"/>
                    <a:pt x="1" y="174"/>
                    <a:pt x="1" y="375"/>
                  </a:cubicBezTo>
                  <a:lnTo>
                    <a:pt x="1" y="3054"/>
                  </a:lnTo>
                  <a:cubicBezTo>
                    <a:pt x="1" y="3256"/>
                    <a:pt x="174" y="3400"/>
                    <a:pt x="346" y="3400"/>
                  </a:cubicBezTo>
                  <a:lnTo>
                    <a:pt x="2103" y="3400"/>
                  </a:lnTo>
                  <a:cubicBezTo>
                    <a:pt x="3025" y="3400"/>
                    <a:pt x="3745" y="2651"/>
                    <a:pt x="3745" y="1700"/>
                  </a:cubicBezTo>
                  <a:cubicBezTo>
                    <a:pt x="3745" y="778"/>
                    <a:pt x="3025" y="1"/>
                    <a:pt x="2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60338" y="4459050"/>
              <a:ext cx="1046901" cy="394110"/>
            </a:xfrm>
            <a:custGeom>
              <a:avLst/>
              <a:gdLst/>
              <a:ahLst/>
              <a:cxnLst/>
              <a:rect l="l" t="t" r="r" b="b"/>
              <a:pathLst>
                <a:path w="27164" h="10226" extrusionOk="0">
                  <a:moveTo>
                    <a:pt x="4754" y="0"/>
                  </a:moveTo>
                  <a:cubicBezTo>
                    <a:pt x="4638" y="0"/>
                    <a:pt x="4523" y="58"/>
                    <a:pt x="4466" y="144"/>
                  </a:cubicBezTo>
                  <a:lnTo>
                    <a:pt x="1124" y="5070"/>
                  </a:lnTo>
                  <a:lnTo>
                    <a:pt x="59" y="6539"/>
                  </a:lnTo>
                  <a:cubicBezTo>
                    <a:pt x="30" y="6596"/>
                    <a:pt x="1" y="6683"/>
                    <a:pt x="1" y="6740"/>
                  </a:cubicBezTo>
                  <a:lnTo>
                    <a:pt x="1" y="9851"/>
                  </a:lnTo>
                  <a:cubicBezTo>
                    <a:pt x="1" y="10053"/>
                    <a:pt x="145" y="10197"/>
                    <a:pt x="347" y="10197"/>
                  </a:cubicBezTo>
                  <a:lnTo>
                    <a:pt x="24974" y="10197"/>
                  </a:lnTo>
                  <a:cubicBezTo>
                    <a:pt x="25003" y="10226"/>
                    <a:pt x="25032" y="10226"/>
                    <a:pt x="25060" y="10226"/>
                  </a:cubicBezTo>
                  <a:cubicBezTo>
                    <a:pt x="25521" y="10226"/>
                    <a:pt x="26299" y="9909"/>
                    <a:pt x="26616" y="8670"/>
                  </a:cubicBezTo>
                  <a:cubicBezTo>
                    <a:pt x="26961" y="7374"/>
                    <a:pt x="27163" y="5559"/>
                    <a:pt x="24772" y="4782"/>
                  </a:cubicBezTo>
                  <a:cubicBezTo>
                    <a:pt x="24628" y="4724"/>
                    <a:pt x="24456" y="4695"/>
                    <a:pt x="24283" y="4638"/>
                  </a:cubicBezTo>
                  <a:cubicBezTo>
                    <a:pt x="23534" y="4407"/>
                    <a:pt x="22583" y="4148"/>
                    <a:pt x="21863" y="3457"/>
                  </a:cubicBezTo>
                  <a:cubicBezTo>
                    <a:pt x="20826" y="2420"/>
                    <a:pt x="18724" y="144"/>
                    <a:pt x="18695" y="115"/>
                  </a:cubicBezTo>
                  <a:cubicBezTo>
                    <a:pt x="18637" y="29"/>
                    <a:pt x="18551" y="0"/>
                    <a:pt x="18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173673" y="4651096"/>
              <a:ext cx="909236" cy="187651"/>
            </a:xfrm>
            <a:custGeom>
              <a:avLst/>
              <a:gdLst/>
              <a:ahLst/>
              <a:cxnLst/>
              <a:rect l="l" t="t" r="r" b="b"/>
              <a:pathLst>
                <a:path w="23592" h="4869" extrusionOk="0">
                  <a:moveTo>
                    <a:pt x="1268" y="0"/>
                  </a:moveTo>
                  <a:lnTo>
                    <a:pt x="1066" y="288"/>
                  </a:lnTo>
                  <a:lnTo>
                    <a:pt x="1" y="1757"/>
                  </a:lnTo>
                  <a:lnTo>
                    <a:pt x="1" y="4868"/>
                  </a:lnTo>
                  <a:lnTo>
                    <a:pt x="23591" y="4868"/>
                  </a:lnTo>
                  <a:cubicBezTo>
                    <a:pt x="16044" y="4551"/>
                    <a:pt x="6251" y="1642"/>
                    <a:pt x="1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225856" y="4694376"/>
              <a:ext cx="252013" cy="242031"/>
            </a:xfrm>
            <a:custGeom>
              <a:avLst/>
              <a:gdLst/>
              <a:ahLst/>
              <a:cxnLst/>
              <a:rect l="l" t="t" r="r" b="b"/>
              <a:pathLst>
                <a:path w="6539" h="6280" extrusionOk="0">
                  <a:moveTo>
                    <a:pt x="3284" y="1"/>
                  </a:moveTo>
                  <a:cubicBezTo>
                    <a:pt x="1469" y="1"/>
                    <a:pt x="0" y="1412"/>
                    <a:pt x="0" y="3140"/>
                  </a:cubicBezTo>
                  <a:cubicBezTo>
                    <a:pt x="0" y="4897"/>
                    <a:pt x="1469" y="6280"/>
                    <a:pt x="3284" y="6280"/>
                  </a:cubicBezTo>
                  <a:cubicBezTo>
                    <a:pt x="5070" y="6280"/>
                    <a:pt x="6539" y="4897"/>
                    <a:pt x="6539" y="3140"/>
                  </a:cubicBezTo>
                  <a:cubicBezTo>
                    <a:pt x="6539" y="1412"/>
                    <a:pt x="5070" y="1"/>
                    <a:pt x="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775353" y="4703279"/>
              <a:ext cx="252013" cy="243149"/>
            </a:xfrm>
            <a:custGeom>
              <a:avLst/>
              <a:gdLst/>
              <a:ahLst/>
              <a:cxnLst/>
              <a:rect l="l" t="t" r="r" b="b"/>
              <a:pathLst>
                <a:path w="6539" h="6309" extrusionOk="0">
                  <a:moveTo>
                    <a:pt x="3255" y="0"/>
                  </a:moveTo>
                  <a:cubicBezTo>
                    <a:pt x="1469" y="0"/>
                    <a:pt x="0" y="1411"/>
                    <a:pt x="0" y="3140"/>
                  </a:cubicBezTo>
                  <a:cubicBezTo>
                    <a:pt x="0" y="4897"/>
                    <a:pt x="1469" y="6308"/>
                    <a:pt x="3255" y="6308"/>
                  </a:cubicBezTo>
                  <a:cubicBezTo>
                    <a:pt x="5070" y="6308"/>
                    <a:pt x="6539" y="4897"/>
                    <a:pt x="6539" y="3140"/>
                  </a:cubicBezTo>
                  <a:cubicBezTo>
                    <a:pt x="6539" y="1411"/>
                    <a:pt x="5070" y="0"/>
                    <a:pt x="3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291334" y="4757659"/>
              <a:ext cx="121054" cy="115504"/>
            </a:xfrm>
            <a:custGeom>
              <a:avLst/>
              <a:gdLst/>
              <a:ahLst/>
              <a:cxnLst/>
              <a:rect l="l" t="t" r="r" b="b"/>
              <a:pathLst>
                <a:path w="3141" h="2997" extrusionOk="0">
                  <a:moveTo>
                    <a:pt x="1585" y="0"/>
                  </a:moveTo>
                  <a:cubicBezTo>
                    <a:pt x="721" y="0"/>
                    <a:pt x="1" y="663"/>
                    <a:pt x="1" y="1498"/>
                  </a:cubicBezTo>
                  <a:cubicBezTo>
                    <a:pt x="1" y="2334"/>
                    <a:pt x="721" y="2996"/>
                    <a:pt x="1585" y="2996"/>
                  </a:cubicBezTo>
                  <a:cubicBezTo>
                    <a:pt x="2449" y="2996"/>
                    <a:pt x="3140" y="2334"/>
                    <a:pt x="3140" y="1498"/>
                  </a:cubicBezTo>
                  <a:cubicBezTo>
                    <a:pt x="3140" y="663"/>
                    <a:pt x="2449" y="0"/>
                    <a:pt x="1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840832" y="4766523"/>
              <a:ext cx="121054" cy="116622"/>
            </a:xfrm>
            <a:custGeom>
              <a:avLst/>
              <a:gdLst/>
              <a:ahLst/>
              <a:cxnLst/>
              <a:rect l="l" t="t" r="r" b="b"/>
              <a:pathLst>
                <a:path w="3141" h="3026" extrusionOk="0">
                  <a:moveTo>
                    <a:pt x="1556" y="1"/>
                  </a:moveTo>
                  <a:cubicBezTo>
                    <a:pt x="692" y="1"/>
                    <a:pt x="1" y="692"/>
                    <a:pt x="1" y="1499"/>
                  </a:cubicBezTo>
                  <a:cubicBezTo>
                    <a:pt x="1" y="2334"/>
                    <a:pt x="692" y="3025"/>
                    <a:pt x="1556" y="3025"/>
                  </a:cubicBezTo>
                  <a:cubicBezTo>
                    <a:pt x="2420" y="3025"/>
                    <a:pt x="3140" y="2334"/>
                    <a:pt x="3140" y="1499"/>
                  </a:cubicBezTo>
                  <a:cubicBezTo>
                    <a:pt x="3140" y="692"/>
                    <a:pt x="2420" y="1"/>
                    <a:pt x="1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279117" y="4504566"/>
              <a:ext cx="335298" cy="137665"/>
            </a:xfrm>
            <a:custGeom>
              <a:avLst/>
              <a:gdLst/>
              <a:ahLst/>
              <a:cxnLst/>
              <a:rect l="l" t="t" r="r" b="b"/>
              <a:pathLst>
                <a:path w="8700" h="3572" extrusionOk="0">
                  <a:moveTo>
                    <a:pt x="2334" y="0"/>
                  </a:moveTo>
                  <a:lnTo>
                    <a:pt x="1" y="3572"/>
                  </a:lnTo>
                  <a:lnTo>
                    <a:pt x="8556" y="3572"/>
                  </a:lnTo>
                  <a:lnTo>
                    <a:pt x="8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641043" y="4502331"/>
              <a:ext cx="324160" cy="139900"/>
            </a:xfrm>
            <a:custGeom>
              <a:avLst/>
              <a:gdLst/>
              <a:ahLst/>
              <a:cxnLst/>
              <a:rect l="l" t="t" r="r" b="b"/>
              <a:pathLst>
                <a:path w="8411" h="3630" extrusionOk="0">
                  <a:moveTo>
                    <a:pt x="87" y="1"/>
                  </a:moveTo>
                  <a:lnTo>
                    <a:pt x="87" y="173"/>
                  </a:lnTo>
                  <a:cubicBezTo>
                    <a:pt x="87" y="346"/>
                    <a:pt x="29" y="3428"/>
                    <a:pt x="29" y="3457"/>
                  </a:cubicBezTo>
                  <a:lnTo>
                    <a:pt x="0" y="3630"/>
                  </a:lnTo>
                  <a:lnTo>
                    <a:pt x="8411" y="3630"/>
                  </a:lnTo>
                  <a:lnTo>
                    <a:pt x="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2105060" y="4669942"/>
              <a:ext cx="94384" cy="103287"/>
            </a:xfrm>
            <a:custGeom>
              <a:avLst/>
              <a:gdLst/>
              <a:ahLst/>
              <a:cxnLst/>
              <a:rect l="l" t="t" r="r" b="b"/>
              <a:pathLst>
                <a:path w="2449" h="2680" extrusionOk="0">
                  <a:moveTo>
                    <a:pt x="1210" y="1"/>
                  </a:moveTo>
                  <a:cubicBezTo>
                    <a:pt x="547" y="1"/>
                    <a:pt x="0" y="606"/>
                    <a:pt x="0" y="1326"/>
                  </a:cubicBezTo>
                  <a:cubicBezTo>
                    <a:pt x="0" y="2075"/>
                    <a:pt x="547" y="2680"/>
                    <a:pt x="1210" y="2680"/>
                  </a:cubicBezTo>
                  <a:cubicBezTo>
                    <a:pt x="1901" y="2680"/>
                    <a:pt x="2448" y="2075"/>
                    <a:pt x="2448" y="1326"/>
                  </a:cubicBezTo>
                  <a:cubicBezTo>
                    <a:pt x="2448" y="606"/>
                    <a:pt x="1901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632140" y="4692179"/>
              <a:ext cx="26670" cy="148764"/>
            </a:xfrm>
            <a:custGeom>
              <a:avLst/>
              <a:gdLst/>
              <a:ahLst/>
              <a:cxnLst/>
              <a:rect l="l" t="t" r="r" b="b"/>
              <a:pathLst>
                <a:path w="692" h="3860" extrusionOk="0">
                  <a:moveTo>
                    <a:pt x="346" y="0"/>
                  </a:moveTo>
                  <a:cubicBezTo>
                    <a:pt x="173" y="0"/>
                    <a:pt x="1" y="144"/>
                    <a:pt x="1" y="346"/>
                  </a:cubicBezTo>
                  <a:lnTo>
                    <a:pt x="1" y="3514"/>
                  </a:lnTo>
                  <a:cubicBezTo>
                    <a:pt x="1" y="3716"/>
                    <a:pt x="173" y="3860"/>
                    <a:pt x="346" y="3860"/>
                  </a:cubicBezTo>
                  <a:cubicBezTo>
                    <a:pt x="548" y="3860"/>
                    <a:pt x="692" y="3716"/>
                    <a:pt x="692" y="3514"/>
                  </a:cubicBezTo>
                  <a:lnTo>
                    <a:pt x="692" y="346"/>
                  </a:lnTo>
                  <a:cubicBezTo>
                    <a:pt x="692" y="144"/>
                    <a:pt x="548" y="0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8"/>
          <p:cNvGrpSpPr/>
          <p:nvPr/>
        </p:nvGrpSpPr>
        <p:grpSpPr>
          <a:xfrm>
            <a:off x="7836287" y="4392125"/>
            <a:ext cx="448150" cy="552689"/>
            <a:chOff x="7836287" y="4392125"/>
            <a:chExt cx="448150" cy="552689"/>
          </a:xfrm>
        </p:grpSpPr>
        <p:sp>
          <p:nvSpPr>
            <p:cNvPr id="453" name="Google Shape;453;p28"/>
            <p:cNvSpPr/>
            <p:nvPr/>
          </p:nvSpPr>
          <p:spPr>
            <a:xfrm>
              <a:off x="8015695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7836287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845754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842599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7931919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8"/>
          <p:cNvSpPr/>
          <p:nvPr/>
        </p:nvSpPr>
        <p:spPr>
          <a:xfrm>
            <a:off x="885712" y="475987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dk2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29"/>
          <p:cNvGrpSpPr/>
          <p:nvPr/>
        </p:nvGrpSpPr>
        <p:grpSpPr>
          <a:xfrm>
            <a:off x="7675647" y="4559127"/>
            <a:ext cx="755347" cy="392826"/>
            <a:chOff x="3052472" y="4559127"/>
            <a:chExt cx="755347" cy="392826"/>
          </a:xfrm>
        </p:grpSpPr>
        <p:sp>
          <p:nvSpPr>
            <p:cNvPr id="462" name="Google Shape;462;p29"/>
            <p:cNvSpPr/>
            <p:nvPr/>
          </p:nvSpPr>
          <p:spPr>
            <a:xfrm>
              <a:off x="3052472" y="4559127"/>
              <a:ext cx="755347" cy="392826"/>
            </a:xfrm>
            <a:custGeom>
              <a:avLst/>
              <a:gdLst/>
              <a:ahLst/>
              <a:cxnLst/>
              <a:rect l="l" t="t" r="r" b="b"/>
              <a:pathLst>
                <a:path w="17946" h="9333" extrusionOk="0">
                  <a:moveTo>
                    <a:pt x="346" y="0"/>
                  </a:moveTo>
                  <a:cubicBezTo>
                    <a:pt x="173" y="0"/>
                    <a:pt x="0" y="144"/>
                    <a:pt x="0" y="346"/>
                  </a:cubicBezTo>
                  <a:lnTo>
                    <a:pt x="0" y="8987"/>
                  </a:lnTo>
                  <a:cubicBezTo>
                    <a:pt x="0" y="9160"/>
                    <a:pt x="173" y="9333"/>
                    <a:pt x="346" y="9333"/>
                  </a:cubicBezTo>
                  <a:lnTo>
                    <a:pt x="17600" y="9333"/>
                  </a:lnTo>
                  <a:cubicBezTo>
                    <a:pt x="17772" y="9333"/>
                    <a:pt x="17945" y="9160"/>
                    <a:pt x="17945" y="8987"/>
                  </a:cubicBezTo>
                  <a:lnTo>
                    <a:pt x="17945" y="346"/>
                  </a:lnTo>
                  <a:cubicBezTo>
                    <a:pt x="17945" y="144"/>
                    <a:pt x="17772" y="0"/>
                    <a:pt x="17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3052472" y="4591831"/>
              <a:ext cx="755347" cy="360122"/>
            </a:xfrm>
            <a:custGeom>
              <a:avLst/>
              <a:gdLst/>
              <a:ahLst/>
              <a:cxnLst/>
              <a:rect l="l" t="t" r="r" b="b"/>
              <a:pathLst>
                <a:path w="17946" h="8556" extrusionOk="0">
                  <a:moveTo>
                    <a:pt x="0" y="1"/>
                  </a:moveTo>
                  <a:lnTo>
                    <a:pt x="0" y="8556"/>
                  </a:lnTo>
                  <a:lnTo>
                    <a:pt x="17945" y="8556"/>
                  </a:lnTo>
                  <a:lnTo>
                    <a:pt x="17945" y="7778"/>
                  </a:lnTo>
                  <a:lnTo>
                    <a:pt x="17628" y="7749"/>
                  </a:lnTo>
                  <a:cubicBezTo>
                    <a:pt x="10715" y="7173"/>
                    <a:pt x="4523" y="3457"/>
                    <a:pt x="576" y="4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3311920" y="4791885"/>
              <a:ext cx="243701" cy="155228"/>
            </a:xfrm>
            <a:custGeom>
              <a:avLst/>
              <a:gdLst/>
              <a:ahLst/>
              <a:cxnLst/>
              <a:rect l="l" t="t" r="r" b="b"/>
              <a:pathLst>
                <a:path w="5790" h="3688" extrusionOk="0">
                  <a:moveTo>
                    <a:pt x="346" y="0"/>
                  </a:moveTo>
                  <a:cubicBezTo>
                    <a:pt x="144" y="0"/>
                    <a:pt x="0" y="144"/>
                    <a:pt x="0" y="346"/>
                  </a:cubicBezTo>
                  <a:lnTo>
                    <a:pt x="0" y="3342"/>
                  </a:lnTo>
                  <a:cubicBezTo>
                    <a:pt x="0" y="3515"/>
                    <a:pt x="144" y="3687"/>
                    <a:pt x="346" y="3687"/>
                  </a:cubicBezTo>
                  <a:lnTo>
                    <a:pt x="5444" y="3687"/>
                  </a:lnTo>
                  <a:cubicBezTo>
                    <a:pt x="5646" y="3687"/>
                    <a:pt x="5790" y="3515"/>
                    <a:pt x="5790" y="3342"/>
                  </a:cubicBezTo>
                  <a:lnTo>
                    <a:pt x="5790" y="346"/>
                  </a:lnTo>
                  <a:cubicBezTo>
                    <a:pt x="5790" y="144"/>
                    <a:pt x="5646" y="0"/>
                    <a:pt x="5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3165234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3621077" y="4654882"/>
              <a:ext cx="71553" cy="149167"/>
            </a:xfrm>
            <a:custGeom>
              <a:avLst/>
              <a:gdLst/>
              <a:ahLst/>
              <a:cxnLst/>
              <a:rect l="l" t="t" r="r" b="b"/>
              <a:pathLst>
                <a:path w="1700" h="3544" extrusionOk="0">
                  <a:moveTo>
                    <a:pt x="0" y="1"/>
                  </a:moveTo>
                  <a:lnTo>
                    <a:pt x="0" y="3543"/>
                  </a:lnTo>
                  <a:lnTo>
                    <a:pt x="1700" y="3543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673295" y="4406345"/>
            <a:ext cx="238861" cy="545612"/>
            <a:chOff x="4949545" y="4030520"/>
            <a:chExt cx="238861" cy="545612"/>
          </a:xfrm>
        </p:grpSpPr>
        <p:sp>
          <p:nvSpPr>
            <p:cNvPr id="468" name="Google Shape;468;p29"/>
            <p:cNvSpPr/>
            <p:nvPr/>
          </p:nvSpPr>
          <p:spPr>
            <a:xfrm>
              <a:off x="4949545" y="4030520"/>
              <a:ext cx="238861" cy="402549"/>
            </a:xfrm>
            <a:custGeom>
              <a:avLst/>
              <a:gdLst/>
              <a:ahLst/>
              <a:cxnLst/>
              <a:rect l="l" t="t" r="r" b="b"/>
              <a:pathLst>
                <a:path w="5675" h="9564" extrusionOk="0">
                  <a:moveTo>
                    <a:pt x="2852" y="0"/>
                  </a:moveTo>
                  <a:cubicBezTo>
                    <a:pt x="2737" y="0"/>
                    <a:pt x="2622" y="29"/>
                    <a:pt x="2564" y="116"/>
                  </a:cubicBezTo>
                  <a:cubicBezTo>
                    <a:pt x="2449" y="260"/>
                    <a:pt x="0" y="3572"/>
                    <a:pt x="0" y="5992"/>
                  </a:cubicBezTo>
                  <a:cubicBezTo>
                    <a:pt x="0" y="9218"/>
                    <a:pt x="1988" y="9563"/>
                    <a:pt x="2852" y="9563"/>
                  </a:cubicBezTo>
                  <a:cubicBezTo>
                    <a:pt x="3687" y="9563"/>
                    <a:pt x="5675" y="9218"/>
                    <a:pt x="5675" y="5992"/>
                  </a:cubicBezTo>
                  <a:cubicBezTo>
                    <a:pt x="5675" y="3572"/>
                    <a:pt x="3226" y="260"/>
                    <a:pt x="3111" y="116"/>
                  </a:cubicBezTo>
                  <a:cubicBezTo>
                    <a:pt x="3054" y="29"/>
                    <a:pt x="2938" y="0"/>
                    <a:pt x="2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005315" y="4178424"/>
              <a:ext cx="127322" cy="397708"/>
            </a:xfrm>
            <a:custGeom>
              <a:avLst/>
              <a:gdLst/>
              <a:ahLst/>
              <a:cxnLst/>
              <a:rect l="l" t="t" r="r" b="b"/>
              <a:pathLst>
                <a:path w="3025" h="9449" extrusionOk="0">
                  <a:moveTo>
                    <a:pt x="1585" y="1"/>
                  </a:moveTo>
                  <a:cubicBezTo>
                    <a:pt x="1383" y="1"/>
                    <a:pt x="1239" y="145"/>
                    <a:pt x="1239" y="346"/>
                  </a:cubicBezTo>
                  <a:lnTo>
                    <a:pt x="1239" y="3428"/>
                  </a:lnTo>
                  <a:lnTo>
                    <a:pt x="663" y="2679"/>
                  </a:lnTo>
                  <a:cubicBezTo>
                    <a:pt x="611" y="2576"/>
                    <a:pt x="507" y="2524"/>
                    <a:pt x="402" y="2524"/>
                  </a:cubicBezTo>
                  <a:cubicBezTo>
                    <a:pt x="331" y="2524"/>
                    <a:pt x="260" y="2547"/>
                    <a:pt x="202" y="2593"/>
                  </a:cubicBezTo>
                  <a:cubicBezTo>
                    <a:pt x="29" y="2708"/>
                    <a:pt x="0" y="2910"/>
                    <a:pt x="116" y="3083"/>
                  </a:cubicBezTo>
                  <a:lnTo>
                    <a:pt x="1181" y="4552"/>
                  </a:lnTo>
                  <a:cubicBezTo>
                    <a:pt x="1181" y="4580"/>
                    <a:pt x="1210" y="4580"/>
                    <a:pt x="1239" y="4580"/>
                  </a:cubicBezTo>
                  <a:lnTo>
                    <a:pt x="1239" y="9103"/>
                  </a:lnTo>
                  <a:cubicBezTo>
                    <a:pt x="1239" y="9304"/>
                    <a:pt x="1383" y="9448"/>
                    <a:pt x="1585" y="9448"/>
                  </a:cubicBezTo>
                  <a:cubicBezTo>
                    <a:pt x="1757" y="9448"/>
                    <a:pt x="1930" y="9304"/>
                    <a:pt x="1930" y="9103"/>
                  </a:cubicBezTo>
                  <a:lnTo>
                    <a:pt x="1930" y="2420"/>
                  </a:lnTo>
                  <a:cubicBezTo>
                    <a:pt x="1988" y="2420"/>
                    <a:pt x="2074" y="2362"/>
                    <a:pt x="2103" y="2305"/>
                  </a:cubicBezTo>
                  <a:lnTo>
                    <a:pt x="2910" y="1124"/>
                  </a:lnTo>
                  <a:cubicBezTo>
                    <a:pt x="3025" y="980"/>
                    <a:pt x="2996" y="749"/>
                    <a:pt x="2823" y="663"/>
                  </a:cubicBezTo>
                  <a:cubicBezTo>
                    <a:pt x="2766" y="617"/>
                    <a:pt x="2694" y="594"/>
                    <a:pt x="2622" y="594"/>
                  </a:cubicBezTo>
                  <a:cubicBezTo>
                    <a:pt x="2513" y="594"/>
                    <a:pt x="2403" y="646"/>
                    <a:pt x="2333" y="749"/>
                  </a:cubicBezTo>
                  <a:lnTo>
                    <a:pt x="1930" y="1354"/>
                  </a:lnTo>
                  <a:lnTo>
                    <a:pt x="1930" y="346"/>
                  </a:lnTo>
                  <a:cubicBezTo>
                    <a:pt x="1930" y="145"/>
                    <a:pt x="1757" y="1"/>
                    <a:pt x="1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/>
          <p:nvPr/>
        </p:nvSpPr>
        <p:spPr>
          <a:xfrm flipH="1">
            <a:off x="449575" y="426317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30"/>
          <p:cNvGrpSpPr/>
          <p:nvPr/>
        </p:nvGrpSpPr>
        <p:grpSpPr>
          <a:xfrm flipH="1">
            <a:off x="8197253" y="4341103"/>
            <a:ext cx="472051" cy="615036"/>
            <a:chOff x="7702343" y="4341103"/>
            <a:chExt cx="472051" cy="615036"/>
          </a:xfrm>
        </p:grpSpPr>
        <p:sp>
          <p:nvSpPr>
            <p:cNvPr id="474" name="Google Shape;474;p30"/>
            <p:cNvSpPr/>
            <p:nvPr/>
          </p:nvSpPr>
          <p:spPr>
            <a:xfrm>
              <a:off x="7922210" y="4565566"/>
              <a:ext cx="101925" cy="390573"/>
            </a:xfrm>
            <a:custGeom>
              <a:avLst/>
              <a:gdLst/>
              <a:ahLst/>
              <a:cxnLst/>
              <a:rect l="l" t="t" r="r" b="b"/>
              <a:pathLst>
                <a:path w="3458" h="13251" extrusionOk="0">
                  <a:moveTo>
                    <a:pt x="1527" y="0"/>
                  </a:moveTo>
                  <a:cubicBezTo>
                    <a:pt x="1354" y="0"/>
                    <a:pt x="1210" y="115"/>
                    <a:pt x="1182" y="288"/>
                  </a:cubicBezTo>
                  <a:lnTo>
                    <a:pt x="1" y="12876"/>
                  </a:lnTo>
                  <a:cubicBezTo>
                    <a:pt x="1" y="12962"/>
                    <a:pt x="29" y="13077"/>
                    <a:pt x="87" y="13135"/>
                  </a:cubicBezTo>
                  <a:cubicBezTo>
                    <a:pt x="173" y="13221"/>
                    <a:pt x="260" y="13250"/>
                    <a:pt x="346" y="13250"/>
                  </a:cubicBezTo>
                  <a:lnTo>
                    <a:pt x="3083" y="13250"/>
                  </a:lnTo>
                  <a:cubicBezTo>
                    <a:pt x="3198" y="13250"/>
                    <a:pt x="3284" y="13221"/>
                    <a:pt x="3342" y="13135"/>
                  </a:cubicBezTo>
                  <a:cubicBezTo>
                    <a:pt x="3400" y="13077"/>
                    <a:pt x="3457" y="12991"/>
                    <a:pt x="3428" y="12876"/>
                  </a:cubicBezTo>
                  <a:lnTo>
                    <a:pt x="2622" y="317"/>
                  </a:lnTo>
                  <a:cubicBezTo>
                    <a:pt x="2622" y="144"/>
                    <a:pt x="2478" y="0"/>
                    <a:pt x="2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7936652" y="4568100"/>
              <a:ext cx="77283" cy="250479"/>
            </a:xfrm>
            <a:custGeom>
              <a:avLst/>
              <a:gdLst/>
              <a:ahLst/>
              <a:cxnLst/>
              <a:rect l="l" t="t" r="r" b="b"/>
              <a:pathLst>
                <a:path w="2622" h="8498" extrusionOk="0">
                  <a:moveTo>
                    <a:pt x="1095" y="1"/>
                  </a:moveTo>
                  <a:cubicBezTo>
                    <a:pt x="922" y="1"/>
                    <a:pt x="749" y="145"/>
                    <a:pt x="749" y="317"/>
                  </a:cubicBezTo>
                  <a:lnTo>
                    <a:pt x="0" y="8123"/>
                  </a:lnTo>
                  <a:cubicBezTo>
                    <a:pt x="0" y="8239"/>
                    <a:pt x="58" y="8354"/>
                    <a:pt x="173" y="8440"/>
                  </a:cubicBezTo>
                  <a:cubicBezTo>
                    <a:pt x="231" y="8469"/>
                    <a:pt x="288" y="8498"/>
                    <a:pt x="346" y="8498"/>
                  </a:cubicBezTo>
                  <a:cubicBezTo>
                    <a:pt x="404" y="8498"/>
                    <a:pt x="461" y="8498"/>
                    <a:pt x="519" y="8469"/>
                  </a:cubicBezTo>
                  <a:cubicBezTo>
                    <a:pt x="1181" y="8094"/>
                    <a:pt x="1844" y="7691"/>
                    <a:pt x="2477" y="7230"/>
                  </a:cubicBezTo>
                  <a:cubicBezTo>
                    <a:pt x="2564" y="7173"/>
                    <a:pt x="2621" y="7058"/>
                    <a:pt x="2593" y="6942"/>
                  </a:cubicBezTo>
                  <a:lnTo>
                    <a:pt x="2189" y="346"/>
                  </a:lnTo>
                  <a:cubicBezTo>
                    <a:pt x="2161" y="145"/>
                    <a:pt x="2017" y="1"/>
                    <a:pt x="1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7702343" y="4506237"/>
              <a:ext cx="259822" cy="91608"/>
            </a:xfrm>
            <a:custGeom>
              <a:avLst/>
              <a:gdLst/>
              <a:ahLst/>
              <a:cxnLst/>
              <a:rect l="l" t="t" r="r" b="b"/>
              <a:pathLst>
                <a:path w="8815" h="3108" extrusionOk="0">
                  <a:moveTo>
                    <a:pt x="3720" y="0"/>
                  </a:moveTo>
                  <a:cubicBezTo>
                    <a:pt x="1809" y="0"/>
                    <a:pt x="281" y="721"/>
                    <a:pt x="231" y="746"/>
                  </a:cubicBezTo>
                  <a:cubicBezTo>
                    <a:pt x="116" y="803"/>
                    <a:pt x="29" y="919"/>
                    <a:pt x="29" y="1034"/>
                  </a:cubicBezTo>
                  <a:cubicBezTo>
                    <a:pt x="0" y="1149"/>
                    <a:pt x="58" y="1264"/>
                    <a:pt x="144" y="1322"/>
                  </a:cubicBezTo>
                  <a:cubicBezTo>
                    <a:pt x="202" y="1408"/>
                    <a:pt x="1901" y="2791"/>
                    <a:pt x="4206" y="3050"/>
                  </a:cubicBezTo>
                  <a:cubicBezTo>
                    <a:pt x="4494" y="3108"/>
                    <a:pt x="4782" y="3108"/>
                    <a:pt x="5070" y="3108"/>
                  </a:cubicBezTo>
                  <a:cubicBezTo>
                    <a:pt x="7000" y="3108"/>
                    <a:pt x="8526" y="2388"/>
                    <a:pt x="8613" y="2359"/>
                  </a:cubicBezTo>
                  <a:cubicBezTo>
                    <a:pt x="8699" y="2301"/>
                    <a:pt x="8786" y="2186"/>
                    <a:pt x="8786" y="2071"/>
                  </a:cubicBezTo>
                  <a:cubicBezTo>
                    <a:pt x="8814" y="1956"/>
                    <a:pt x="8757" y="1840"/>
                    <a:pt x="8670" y="1783"/>
                  </a:cubicBezTo>
                  <a:cubicBezTo>
                    <a:pt x="8613" y="1696"/>
                    <a:pt x="6913" y="314"/>
                    <a:pt x="4609" y="54"/>
                  </a:cubicBezTo>
                  <a:cubicBezTo>
                    <a:pt x="4306" y="17"/>
                    <a:pt x="4009" y="0"/>
                    <a:pt x="3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7950239" y="4341103"/>
              <a:ext cx="133315" cy="235535"/>
            </a:xfrm>
            <a:custGeom>
              <a:avLst/>
              <a:gdLst/>
              <a:ahLst/>
              <a:cxnLst/>
              <a:rect l="l" t="t" r="r" b="b"/>
              <a:pathLst>
                <a:path w="4523" h="7991" extrusionOk="0">
                  <a:moveTo>
                    <a:pt x="3607" y="1"/>
                  </a:moveTo>
                  <a:cubicBezTo>
                    <a:pt x="3528" y="1"/>
                    <a:pt x="3434" y="27"/>
                    <a:pt x="3370" y="69"/>
                  </a:cubicBezTo>
                  <a:cubicBezTo>
                    <a:pt x="3313" y="127"/>
                    <a:pt x="1527" y="1423"/>
                    <a:pt x="778" y="3497"/>
                  </a:cubicBezTo>
                  <a:cubicBezTo>
                    <a:pt x="0" y="5600"/>
                    <a:pt x="605" y="7645"/>
                    <a:pt x="634" y="7731"/>
                  </a:cubicBezTo>
                  <a:cubicBezTo>
                    <a:pt x="663" y="7847"/>
                    <a:pt x="749" y="7933"/>
                    <a:pt x="835" y="7962"/>
                  </a:cubicBezTo>
                  <a:cubicBezTo>
                    <a:pt x="893" y="7991"/>
                    <a:pt x="922" y="7991"/>
                    <a:pt x="951" y="7991"/>
                  </a:cubicBezTo>
                  <a:cubicBezTo>
                    <a:pt x="1037" y="7991"/>
                    <a:pt x="1095" y="7962"/>
                    <a:pt x="1152" y="7933"/>
                  </a:cubicBezTo>
                  <a:cubicBezTo>
                    <a:pt x="1239" y="7875"/>
                    <a:pt x="3025" y="6579"/>
                    <a:pt x="3774" y="4476"/>
                  </a:cubicBezTo>
                  <a:cubicBezTo>
                    <a:pt x="4522" y="2403"/>
                    <a:pt x="3946" y="329"/>
                    <a:pt x="3918" y="242"/>
                  </a:cubicBezTo>
                  <a:cubicBezTo>
                    <a:pt x="3889" y="156"/>
                    <a:pt x="3802" y="69"/>
                    <a:pt x="3687" y="12"/>
                  </a:cubicBezTo>
                  <a:cubicBezTo>
                    <a:pt x="3664" y="4"/>
                    <a:pt x="3637" y="1"/>
                    <a:pt x="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7970604" y="4573199"/>
              <a:ext cx="203790" cy="168125"/>
            </a:xfrm>
            <a:custGeom>
              <a:avLst/>
              <a:gdLst/>
              <a:ahLst/>
              <a:cxnLst/>
              <a:rect l="l" t="t" r="r" b="b"/>
              <a:pathLst>
                <a:path w="6914" h="5704" extrusionOk="0">
                  <a:moveTo>
                    <a:pt x="404" y="0"/>
                  </a:moveTo>
                  <a:cubicBezTo>
                    <a:pt x="260" y="0"/>
                    <a:pt x="173" y="29"/>
                    <a:pt x="87" y="116"/>
                  </a:cubicBezTo>
                  <a:cubicBezTo>
                    <a:pt x="0" y="231"/>
                    <a:pt x="0" y="346"/>
                    <a:pt x="29" y="461"/>
                  </a:cubicBezTo>
                  <a:cubicBezTo>
                    <a:pt x="58" y="548"/>
                    <a:pt x="634" y="2593"/>
                    <a:pt x="2420" y="4004"/>
                  </a:cubicBezTo>
                  <a:cubicBezTo>
                    <a:pt x="4206" y="5444"/>
                    <a:pt x="6424" y="5704"/>
                    <a:pt x="6510" y="5704"/>
                  </a:cubicBezTo>
                  <a:lnTo>
                    <a:pt x="6539" y="5704"/>
                  </a:lnTo>
                  <a:cubicBezTo>
                    <a:pt x="6654" y="5704"/>
                    <a:pt x="6741" y="5646"/>
                    <a:pt x="6798" y="5588"/>
                  </a:cubicBezTo>
                  <a:cubicBezTo>
                    <a:pt x="6885" y="5502"/>
                    <a:pt x="6913" y="5358"/>
                    <a:pt x="6885" y="5272"/>
                  </a:cubicBezTo>
                  <a:cubicBezTo>
                    <a:pt x="6856" y="5185"/>
                    <a:pt x="6251" y="3140"/>
                    <a:pt x="4465" y="1700"/>
                  </a:cubicBezTo>
                  <a:cubicBezTo>
                    <a:pt x="2708" y="260"/>
                    <a:pt x="490" y="29"/>
                    <a:pt x="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7937506" y="4540160"/>
              <a:ext cx="79818" cy="72980"/>
            </a:xfrm>
            <a:custGeom>
              <a:avLst/>
              <a:gdLst/>
              <a:ahLst/>
              <a:cxnLst/>
              <a:rect l="l" t="t" r="r" b="b"/>
              <a:pathLst>
                <a:path w="2708" h="2476" extrusionOk="0">
                  <a:moveTo>
                    <a:pt x="1343" y="1"/>
                  </a:moveTo>
                  <a:cubicBezTo>
                    <a:pt x="846" y="1"/>
                    <a:pt x="356" y="274"/>
                    <a:pt x="144" y="718"/>
                  </a:cubicBezTo>
                  <a:cubicBezTo>
                    <a:pt x="0" y="1006"/>
                    <a:pt x="0" y="1323"/>
                    <a:pt x="115" y="1640"/>
                  </a:cubicBezTo>
                  <a:cubicBezTo>
                    <a:pt x="231" y="1957"/>
                    <a:pt x="490" y="2216"/>
                    <a:pt x="807" y="2360"/>
                  </a:cubicBezTo>
                  <a:cubicBezTo>
                    <a:pt x="979" y="2446"/>
                    <a:pt x="1181" y="2475"/>
                    <a:pt x="1354" y="2475"/>
                  </a:cubicBezTo>
                  <a:cubicBezTo>
                    <a:pt x="1872" y="2475"/>
                    <a:pt x="2333" y="2216"/>
                    <a:pt x="2535" y="1784"/>
                  </a:cubicBezTo>
                  <a:cubicBezTo>
                    <a:pt x="2679" y="1496"/>
                    <a:pt x="2708" y="1150"/>
                    <a:pt x="2592" y="862"/>
                  </a:cubicBezTo>
                  <a:cubicBezTo>
                    <a:pt x="2477" y="545"/>
                    <a:pt x="2218" y="257"/>
                    <a:pt x="1872" y="113"/>
                  </a:cubicBezTo>
                  <a:cubicBezTo>
                    <a:pt x="1704" y="37"/>
                    <a:pt x="1523" y="1"/>
                    <a:pt x="1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713100" y="1063543"/>
            <a:ext cx="77178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974800" y="371477"/>
            <a:ext cx="617031" cy="21298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64213" y="3132815"/>
            <a:ext cx="2889000" cy="1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1264213" y="2741748"/>
            <a:ext cx="2889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024387" y="3132815"/>
            <a:ext cx="2855400" cy="1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024387" y="2741748"/>
            <a:ext cx="2855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 SemiBold"/>
              <a:buNone/>
              <a:defRPr sz="18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8014777" y="4261675"/>
            <a:ext cx="519225" cy="684850"/>
            <a:chOff x="7999850" y="4261675"/>
            <a:chExt cx="519225" cy="68485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7999850" y="4261675"/>
              <a:ext cx="249175" cy="470975"/>
            </a:xfrm>
            <a:custGeom>
              <a:avLst/>
              <a:gdLst/>
              <a:ahLst/>
              <a:cxnLst/>
              <a:rect l="l" t="t" r="r" b="b"/>
              <a:pathLst>
                <a:path w="9967" h="18839" extrusionOk="0">
                  <a:moveTo>
                    <a:pt x="4983" y="1"/>
                  </a:moveTo>
                  <a:cubicBezTo>
                    <a:pt x="2247" y="1"/>
                    <a:pt x="0" y="4206"/>
                    <a:pt x="0" y="9420"/>
                  </a:cubicBezTo>
                  <a:cubicBezTo>
                    <a:pt x="0" y="14604"/>
                    <a:pt x="2247" y="18839"/>
                    <a:pt x="4983" y="18839"/>
                  </a:cubicBezTo>
                  <a:cubicBezTo>
                    <a:pt x="7720" y="18839"/>
                    <a:pt x="9967" y="14604"/>
                    <a:pt x="9967" y="9420"/>
                  </a:cubicBezTo>
                  <a:cubicBezTo>
                    <a:pt x="9967" y="4206"/>
                    <a:pt x="7720" y="1"/>
                    <a:pt x="4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8066100" y="4389150"/>
              <a:ext cx="182925" cy="343500"/>
            </a:xfrm>
            <a:custGeom>
              <a:avLst/>
              <a:gdLst/>
              <a:ahLst/>
              <a:cxnLst/>
              <a:rect l="l" t="t" r="r" b="b"/>
              <a:pathLst>
                <a:path w="7317" h="13740" extrusionOk="0">
                  <a:moveTo>
                    <a:pt x="519" y="0"/>
                  </a:moveTo>
                  <a:lnTo>
                    <a:pt x="346" y="951"/>
                  </a:lnTo>
                  <a:cubicBezTo>
                    <a:pt x="116" y="2016"/>
                    <a:pt x="0" y="3168"/>
                    <a:pt x="0" y="4321"/>
                  </a:cubicBezTo>
                  <a:cubicBezTo>
                    <a:pt x="0" y="9505"/>
                    <a:pt x="2247" y="13740"/>
                    <a:pt x="4983" y="13740"/>
                  </a:cubicBezTo>
                  <a:cubicBezTo>
                    <a:pt x="5732" y="13740"/>
                    <a:pt x="6452" y="13423"/>
                    <a:pt x="7144" y="12818"/>
                  </a:cubicBezTo>
                  <a:lnTo>
                    <a:pt x="7317" y="12674"/>
                  </a:lnTo>
                  <a:lnTo>
                    <a:pt x="7115" y="12559"/>
                  </a:lnTo>
                  <a:cubicBezTo>
                    <a:pt x="2910" y="10053"/>
                    <a:pt x="1297" y="4868"/>
                    <a:pt x="663" y="951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8066100" y="4378325"/>
              <a:ext cx="124600" cy="568200"/>
            </a:xfrm>
            <a:custGeom>
              <a:avLst/>
              <a:gdLst/>
              <a:ahLst/>
              <a:cxnLst/>
              <a:rect l="l" t="t" r="r" b="b"/>
              <a:pathLst>
                <a:path w="4984" h="22728" extrusionOk="0">
                  <a:moveTo>
                    <a:pt x="2650" y="1"/>
                  </a:moveTo>
                  <a:cubicBezTo>
                    <a:pt x="2449" y="1"/>
                    <a:pt x="2305" y="145"/>
                    <a:pt x="2305" y="347"/>
                  </a:cubicBezTo>
                  <a:lnTo>
                    <a:pt x="2305" y="8325"/>
                  </a:lnTo>
                  <a:lnTo>
                    <a:pt x="692" y="5531"/>
                  </a:lnTo>
                  <a:cubicBezTo>
                    <a:pt x="633" y="5433"/>
                    <a:pt x="521" y="5376"/>
                    <a:pt x="401" y="5376"/>
                  </a:cubicBezTo>
                  <a:cubicBezTo>
                    <a:pt x="345" y="5376"/>
                    <a:pt x="286" y="5388"/>
                    <a:pt x="231" y="5416"/>
                  </a:cubicBezTo>
                  <a:cubicBezTo>
                    <a:pt x="58" y="5503"/>
                    <a:pt x="0" y="5733"/>
                    <a:pt x="87" y="5877"/>
                  </a:cubicBezTo>
                  <a:lnTo>
                    <a:pt x="2247" y="9593"/>
                  </a:lnTo>
                  <a:cubicBezTo>
                    <a:pt x="2247" y="9622"/>
                    <a:pt x="2276" y="9650"/>
                    <a:pt x="2305" y="9679"/>
                  </a:cubicBezTo>
                  <a:lnTo>
                    <a:pt x="2305" y="22382"/>
                  </a:lnTo>
                  <a:cubicBezTo>
                    <a:pt x="2305" y="22555"/>
                    <a:pt x="2449" y="22727"/>
                    <a:pt x="2650" y="22727"/>
                  </a:cubicBezTo>
                  <a:cubicBezTo>
                    <a:pt x="2852" y="22727"/>
                    <a:pt x="2996" y="22555"/>
                    <a:pt x="2996" y="22382"/>
                  </a:cubicBezTo>
                  <a:lnTo>
                    <a:pt x="2996" y="5214"/>
                  </a:lnTo>
                  <a:cubicBezTo>
                    <a:pt x="3025" y="5186"/>
                    <a:pt x="3054" y="5157"/>
                    <a:pt x="3083" y="5128"/>
                  </a:cubicBezTo>
                  <a:lnTo>
                    <a:pt x="4897" y="2104"/>
                  </a:lnTo>
                  <a:cubicBezTo>
                    <a:pt x="4984" y="1931"/>
                    <a:pt x="4955" y="1729"/>
                    <a:pt x="4782" y="1643"/>
                  </a:cubicBezTo>
                  <a:cubicBezTo>
                    <a:pt x="4721" y="1602"/>
                    <a:pt x="4656" y="1583"/>
                    <a:pt x="4593" y="1583"/>
                  </a:cubicBezTo>
                  <a:cubicBezTo>
                    <a:pt x="4477" y="1583"/>
                    <a:pt x="4367" y="1646"/>
                    <a:pt x="4292" y="1758"/>
                  </a:cubicBezTo>
                  <a:lnTo>
                    <a:pt x="2996" y="3918"/>
                  </a:lnTo>
                  <a:lnTo>
                    <a:pt x="2996" y="347"/>
                  </a:lnTo>
                  <a:cubicBezTo>
                    <a:pt x="2996" y="145"/>
                    <a:pt x="2852" y="1"/>
                    <a:pt x="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8313825" y="4380500"/>
              <a:ext cx="205250" cy="433525"/>
            </a:xfrm>
            <a:custGeom>
              <a:avLst/>
              <a:gdLst/>
              <a:ahLst/>
              <a:cxnLst/>
              <a:rect l="l" t="t" r="r" b="b"/>
              <a:pathLst>
                <a:path w="8210" h="17341" extrusionOk="0">
                  <a:moveTo>
                    <a:pt x="4091" y="0"/>
                  </a:moveTo>
                  <a:cubicBezTo>
                    <a:pt x="1816" y="0"/>
                    <a:pt x="1" y="3803"/>
                    <a:pt x="1" y="8670"/>
                  </a:cubicBezTo>
                  <a:cubicBezTo>
                    <a:pt x="1" y="13538"/>
                    <a:pt x="1816" y="17340"/>
                    <a:pt x="4091" y="17340"/>
                  </a:cubicBezTo>
                  <a:cubicBezTo>
                    <a:pt x="6395" y="17340"/>
                    <a:pt x="8210" y="13538"/>
                    <a:pt x="8210" y="8670"/>
                  </a:cubicBezTo>
                  <a:cubicBezTo>
                    <a:pt x="8210" y="3803"/>
                    <a:pt x="6395" y="0"/>
                    <a:pt x="4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8357750" y="4464750"/>
              <a:ext cx="161325" cy="349275"/>
            </a:xfrm>
            <a:custGeom>
              <a:avLst/>
              <a:gdLst/>
              <a:ahLst/>
              <a:cxnLst/>
              <a:rect l="l" t="t" r="r" b="b"/>
              <a:pathLst>
                <a:path w="6453" h="13971" extrusionOk="0">
                  <a:moveTo>
                    <a:pt x="807" y="0"/>
                  </a:moveTo>
                  <a:lnTo>
                    <a:pt x="577" y="922"/>
                  </a:lnTo>
                  <a:cubicBezTo>
                    <a:pt x="203" y="2247"/>
                    <a:pt x="1" y="3745"/>
                    <a:pt x="1" y="5300"/>
                  </a:cubicBezTo>
                  <a:cubicBezTo>
                    <a:pt x="1" y="10082"/>
                    <a:pt x="1844" y="13970"/>
                    <a:pt x="4091" y="13970"/>
                  </a:cubicBezTo>
                  <a:cubicBezTo>
                    <a:pt x="4926" y="13970"/>
                    <a:pt x="5704" y="13481"/>
                    <a:pt x="6367" y="12559"/>
                  </a:cubicBezTo>
                  <a:lnTo>
                    <a:pt x="6453" y="12415"/>
                  </a:lnTo>
                  <a:lnTo>
                    <a:pt x="6309" y="12300"/>
                  </a:lnTo>
                  <a:cubicBezTo>
                    <a:pt x="2536" y="9794"/>
                    <a:pt x="1268" y="4753"/>
                    <a:pt x="894" y="951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8369250" y="4545400"/>
              <a:ext cx="99400" cy="398950"/>
            </a:xfrm>
            <a:custGeom>
              <a:avLst/>
              <a:gdLst/>
              <a:ahLst/>
              <a:cxnLst/>
              <a:rect l="l" t="t" r="r" b="b"/>
              <a:pathLst>
                <a:path w="3976" h="15958" extrusionOk="0">
                  <a:moveTo>
                    <a:pt x="2074" y="1"/>
                  </a:moveTo>
                  <a:cubicBezTo>
                    <a:pt x="1901" y="1"/>
                    <a:pt x="1728" y="173"/>
                    <a:pt x="1728" y="346"/>
                  </a:cubicBezTo>
                  <a:lnTo>
                    <a:pt x="1728" y="4897"/>
                  </a:lnTo>
                  <a:lnTo>
                    <a:pt x="691" y="3169"/>
                  </a:lnTo>
                  <a:cubicBezTo>
                    <a:pt x="636" y="3058"/>
                    <a:pt x="533" y="3007"/>
                    <a:pt x="421" y="3007"/>
                  </a:cubicBezTo>
                  <a:cubicBezTo>
                    <a:pt x="358" y="3007"/>
                    <a:pt x="293" y="3023"/>
                    <a:pt x="231" y="3054"/>
                  </a:cubicBezTo>
                  <a:cubicBezTo>
                    <a:pt x="58" y="3140"/>
                    <a:pt x="0" y="3371"/>
                    <a:pt x="115" y="3515"/>
                  </a:cubicBezTo>
                  <a:lnTo>
                    <a:pt x="1728" y="6280"/>
                  </a:lnTo>
                  <a:lnTo>
                    <a:pt x="1728" y="15584"/>
                  </a:lnTo>
                  <a:cubicBezTo>
                    <a:pt x="1728" y="15785"/>
                    <a:pt x="1901" y="15958"/>
                    <a:pt x="2074" y="15958"/>
                  </a:cubicBezTo>
                  <a:cubicBezTo>
                    <a:pt x="2276" y="15958"/>
                    <a:pt x="2420" y="15785"/>
                    <a:pt x="2420" y="15584"/>
                  </a:cubicBezTo>
                  <a:lnTo>
                    <a:pt x="2420" y="4033"/>
                  </a:lnTo>
                  <a:cubicBezTo>
                    <a:pt x="2448" y="4004"/>
                    <a:pt x="2477" y="4004"/>
                    <a:pt x="2477" y="3975"/>
                  </a:cubicBezTo>
                  <a:lnTo>
                    <a:pt x="3860" y="1930"/>
                  </a:lnTo>
                  <a:cubicBezTo>
                    <a:pt x="3975" y="1758"/>
                    <a:pt x="3918" y="1556"/>
                    <a:pt x="3773" y="1441"/>
                  </a:cubicBezTo>
                  <a:cubicBezTo>
                    <a:pt x="3710" y="1398"/>
                    <a:pt x="3643" y="1379"/>
                    <a:pt x="3577" y="1379"/>
                  </a:cubicBezTo>
                  <a:cubicBezTo>
                    <a:pt x="3464" y="1379"/>
                    <a:pt x="3357" y="1436"/>
                    <a:pt x="3284" y="1527"/>
                  </a:cubicBezTo>
                  <a:lnTo>
                    <a:pt x="2420" y="2823"/>
                  </a:lnTo>
                  <a:lnTo>
                    <a:pt x="2420" y="346"/>
                  </a:lnTo>
                  <a:cubicBezTo>
                    <a:pt x="2420" y="173"/>
                    <a:pt x="2276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8167488" y="1037114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49575" y="39013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>
            <a:off x="609998" y="4261675"/>
            <a:ext cx="519225" cy="684850"/>
            <a:chOff x="713100" y="4261675"/>
            <a:chExt cx="519225" cy="684850"/>
          </a:xfrm>
        </p:grpSpPr>
        <p:sp>
          <p:nvSpPr>
            <p:cNvPr id="94" name="Google Shape;94;p5"/>
            <p:cNvSpPr/>
            <p:nvPr/>
          </p:nvSpPr>
          <p:spPr>
            <a:xfrm>
              <a:off x="983150" y="4261675"/>
              <a:ext cx="249175" cy="470975"/>
            </a:xfrm>
            <a:custGeom>
              <a:avLst/>
              <a:gdLst/>
              <a:ahLst/>
              <a:cxnLst/>
              <a:rect l="l" t="t" r="r" b="b"/>
              <a:pathLst>
                <a:path w="9967" h="18839" extrusionOk="0">
                  <a:moveTo>
                    <a:pt x="4983" y="1"/>
                  </a:moveTo>
                  <a:cubicBezTo>
                    <a:pt x="2247" y="1"/>
                    <a:pt x="0" y="4206"/>
                    <a:pt x="0" y="9420"/>
                  </a:cubicBezTo>
                  <a:cubicBezTo>
                    <a:pt x="0" y="14604"/>
                    <a:pt x="2247" y="18839"/>
                    <a:pt x="4983" y="18839"/>
                  </a:cubicBezTo>
                  <a:cubicBezTo>
                    <a:pt x="7720" y="18839"/>
                    <a:pt x="9967" y="14604"/>
                    <a:pt x="9967" y="9420"/>
                  </a:cubicBezTo>
                  <a:cubicBezTo>
                    <a:pt x="9967" y="4206"/>
                    <a:pt x="7720" y="1"/>
                    <a:pt x="4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83150" y="4389150"/>
              <a:ext cx="182925" cy="343500"/>
            </a:xfrm>
            <a:custGeom>
              <a:avLst/>
              <a:gdLst/>
              <a:ahLst/>
              <a:cxnLst/>
              <a:rect l="l" t="t" r="r" b="b"/>
              <a:pathLst>
                <a:path w="7317" h="13740" extrusionOk="0">
                  <a:moveTo>
                    <a:pt x="519" y="0"/>
                  </a:moveTo>
                  <a:lnTo>
                    <a:pt x="346" y="951"/>
                  </a:lnTo>
                  <a:cubicBezTo>
                    <a:pt x="116" y="2016"/>
                    <a:pt x="0" y="3168"/>
                    <a:pt x="0" y="4321"/>
                  </a:cubicBezTo>
                  <a:cubicBezTo>
                    <a:pt x="0" y="9505"/>
                    <a:pt x="2247" y="13740"/>
                    <a:pt x="4983" y="13740"/>
                  </a:cubicBezTo>
                  <a:cubicBezTo>
                    <a:pt x="5732" y="13740"/>
                    <a:pt x="6452" y="13423"/>
                    <a:pt x="7144" y="12818"/>
                  </a:cubicBezTo>
                  <a:lnTo>
                    <a:pt x="7317" y="12674"/>
                  </a:lnTo>
                  <a:lnTo>
                    <a:pt x="7115" y="12559"/>
                  </a:lnTo>
                  <a:cubicBezTo>
                    <a:pt x="2910" y="10053"/>
                    <a:pt x="1297" y="4868"/>
                    <a:pt x="663" y="951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041475" y="4378325"/>
              <a:ext cx="124600" cy="568200"/>
            </a:xfrm>
            <a:custGeom>
              <a:avLst/>
              <a:gdLst/>
              <a:ahLst/>
              <a:cxnLst/>
              <a:rect l="l" t="t" r="r" b="b"/>
              <a:pathLst>
                <a:path w="4984" h="22728" extrusionOk="0">
                  <a:moveTo>
                    <a:pt x="2650" y="1"/>
                  </a:moveTo>
                  <a:cubicBezTo>
                    <a:pt x="2449" y="1"/>
                    <a:pt x="2305" y="145"/>
                    <a:pt x="2305" y="347"/>
                  </a:cubicBezTo>
                  <a:lnTo>
                    <a:pt x="2305" y="8325"/>
                  </a:lnTo>
                  <a:lnTo>
                    <a:pt x="692" y="5531"/>
                  </a:lnTo>
                  <a:cubicBezTo>
                    <a:pt x="633" y="5433"/>
                    <a:pt x="521" y="5376"/>
                    <a:pt x="401" y="5376"/>
                  </a:cubicBezTo>
                  <a:cubicBezTo>
                    <a:pt x="345" y="5376"/>
                    <a:pt x="286" y="5388"/>
                    <a:pt x="231" y="5416"/>
                  </a:cubicBezTo>
                  <a:cubicBezTo>
                    <a:pt x="58" y="5503"/>
                    <a:pt x="0" y="5733"/>
                    <a:pt x="87" y="5877"/>
                  </a:cubicBezTo>
                  <a:lnTo>
                    <a:pt x="2247" y="9593"/>
                  </a:lnTo>
                  <a:cubicBezTo>
                    <a:pt x="2247" y="9622"/>
                    <a:pt x="2276" y="9650"/>
                    <a:pt x="2305" y="9679"/>
                  </a:cubicBezTo>
                  <a:lnTo>
                    <a:pt x="2305" y="22382"/>
                  </a:lnTo>
                  <a:cubicBezTo>
                    <a:pt x="2305" y="22555"/>
                    <a:pt x="2449" y="22727"/>
                    <a:pt x="2650" y="22727"/>
                  </a:cubicBezTo>
                  <a:cubicBezTo>
                    <a:pt x="2852" y="22727"/>
                    <a:pt x="2996" y="22555"/>
                    <a:pt x="2996" y="22382"/>
                  </a:cubicBezTo>
                  <a:lnTo>
                    <a:pt x="2996" y="5214"/>
                  </a:lnTo>
                  <a:cubicBezTo>
                    <a:pt x="3025" y="5186"/>
                    <a:pt x="3054" y="5157"/>
                    <a:pt x="3083" y="5128"/>
                  </a:cubicBezTo>
                  <a:lnTo>
                    <a:pt x="4897" y="2104"/>
                  </a:lnTo>
                  <a:cubicBezTo>
                    <a:pt x="4984" y="1931"/>
                    <a:pt x="4955" y="1729"/>
                    <a:pt x="4782" y="1643"/>
                  </a:cubicBezTo>
                  <a:cubicBezTo>
                    <a:pt x="4721" y="1602"/>
                    <a:pt x="4656" y="1583"/>
                    <a:pt x="4593" y="1583"/>
                  </a:cubicBezTo>
                  <a:cubicBezTo>
                    <a:pt x="4477" y="1583"/>
                    <a:pt x="4367" y="1646"/>
                    <a:pt x="4292" y="1758"/>
                  </a:cubicBezTo>
                  <a:lnTo>
                    <a:pt x="2996" y="3918"/>
                  </a:lnTo>
                  <a:lnTo>
                    <a:pt x="2996" y="347"/>
                  </a:lnTo>
                  <a:cubicBezTo>
                    <a:pt x="2996" y="145"/>
                    <a:pt x="2852" y="1"/>
                    <a:pt x="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713100" y="4380500"/>
              <a:ext cx="205250" cy="433525"/>
            </a:xfrm>
            <a:custGeom>
              <a:avLst/>
              <a:gdLst/>
              <a:ahLst/>
              <a:cxnLst/>
              <a:rect l="l" t="t" r="r" b="b"/>
              <a:pathLst>
                <a:path w="8210" h="17341" extrusionOk="0">
                  <a:moveTo>
                    <a:pt x="4091" y="0"/>
                  </a:moveTo>
                  <a:cubicBezTo>
                    <a:pt x="1816" y="0"/>
                    <a:pt x="1" y="3803"/>
                    <a:pt x="1" y="8670"/>
                  </a:cubicBezTo>
                  <a:cubicBezTo>
                    <a:pt x="1" y="13538"/>
                    <a:pt x="1816" y="17340"/>
                    <a:pt x="4091" y="17340"/>
                  </a:cubicBezTo>
                  <a:cubicBezTo>
                    <a:pt x="6395" y="17340"/>
                    <a:pt x="8210" y="13538"/>
                    <a:pt x="8210" y="8670"/>
                  </a:cubicBezTo>
                  <a:cubicBezTo>
                    <a:pt x="8210" y="3803"/>
                    <a:pt x="6395" y="0"/>
                    <a:pt x="4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713100" y="4464750"/>
              <a:ext cx="161325" cy="349275"/>
            </a:xfrm>
            <a:custGeom>
              <a:avLst/>
              <a:gdLst/>
              <a:ahLst/>
              <a:cxnLst/>
              <a:rect l="l" t="t" r="r" b="b"/>
              <a:pathLst>
                <a:path w="6453" h="13971" extrusionOk="0">
                  <a:moveTo>
                    <a:pt x="807" y="0"/>
                  </a:moveTo>
                  <a:lnTo>
                    <a:pt x="577" y="922"/>
                  </a:lnTo>
                  <a:cubicBezTo>
                    <a:pt x="203" y="2247"/>
                    <a:pt x="1" y="3745"/>
                    <a:pt x="1" y="5300"/>
                  </a:cubicBezTo>
                  <a:cubicBezTo>
                    <a:pt x="1" y="10082"/>
                    <a:pt x="1844" y="13970"/>
                    <a:pt x="4091" y="13970"/>
                  </a:cubicBezTo>
                  <a:cubicBezTo>
                    <a:pt x="4926" y="13970"/>
                    <a:pt x="5704" y="13481"/>
                    <a:pt x="6367" y="12559"/>
                  </a:cubicBezTo>
                  <a:lnTo>
                    <a:pt x="6453" y="12415"/>
                  </a:lnTo>
                  <a:lnTo>
                    <a:pt x="6309" y="12300"/>
                  </a:lnTo>
                  <a:cubicBezTo>
                    <a:pt x="2536" y="9794"/>
                    <a:pt x="1268" y="4753"/>
                    <a:pt x="894" y="951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63525" y="4545400"/>
              <a:ext cx="99400" cy="398950"/>
            </a:xfrm>
            <a:custGeom>
              <a:avLst/>
              <a:gdLst/>
              <a:ahLst/>
              <a:cxnLst/>
              <a:rect l="l" t="t" r="r" b="b"/>
              <a:pathLst>
                <a:path w="3976" h="15958" extrusionOk="0">
                  <a:moveTo>
                    <a:pt x="2074" y="1"/>
                  </a:moveTo>
                  <a:cubicBezTo>
                    <a:pt x="1901" y="1"/>
                    <a:pt x="1728" y="173"/>
                    <a:pt x="1728" y="346"/>
                  </a:cubicBezTo>
                  <a:lnTo>
                    <a:pt x="1728" y="4897"/>
                  </a:lnTo>
                  <a:lnTo>
                    <a:pt x="691" y="3169"/>
                  </a:lnTo>
                  <a:cubicBezTo>
                    <a:pt x="636" y="3058"/>
                    <a:pt x="533" y="3007"/>
                    <a:pt x="421" y="3007"/>
                  </a:cubicBezTo>
                  <a:cubicBezTo>
                    <a:pt x="358" y="3007"/>
                    <a:pt x="293" y="3023"/>
                    <a:pt x="231" y="3054"/>
                  </a:cubicBezTo>
                  <a:cubicBezTo>
                    <a:pt x="58" y="3140"/>
                    <a:pt x="0" y="3371"/>
                    <a:pt x="115" y="3515"/>
                  </a:cubicBezTo>
                  <a:lnTo>
                    <a:pt x="1728" y="6280"/>
                  </a:lnTo>
                  <a:lnTo>
                    <a:pt x="1728" y="15584"/>
                  </a:lnTo>
                  <a:cubicBezTo>
                    <a:pt x="1728" y="15785"/>
                    <a:pt x="1901" y="15958"/>
                    <a:pt x="2074" y="15958"/>
                  </a:cubicBezTo>
                  <a:cubicBezTo>
                    <a:pt x="2276" y="15958"/>
                    <a:pt x="2420" y="15785"/>
                    <a:pt x="2420" y="15584"/>
                  </a:cubicBezTo>
                  <a:lnTo>
                    <a:pt x="2420" y="4033"/>
                  </a:lnTo>
                  <a:cubicBezTo>
                    <a:pt x="2448" y="4004"/>
                    <a:pt x="2477" y="4004"/>
                    <a:pt x="2477" y="3975"/>
                  </a:cubicBezTo>
                  <a:lnTo>
                    <a:pt x="3860" y="1930"/>
                  </a:lnTo>
                  <a:cubicBezTo>
                    <a:pt x="3975" y="1758"/>
                    <a:pt x="3918" y="1556"/>
                    <a:pt x="3773" y="1441"/>
                  </a:cubicBezTo>
                  <a:cubicBezTo>
                    <a:pt x="3710" y="1398"/>
                    <a:pt x="3643" y="1379"/>
                    <a:pt x="3577" y="1379"/>
                  </a:cubicBezTo>
                  <a:cubicBezTo>
                    <a:pt x="3464" y="1379"/>
                    <a:pt x="3357" y="1436"/>
                    <a:pt x="3284" y="1527"/>
                  </a:cubicBezTo>
                  <a:lnTo>
                    <a:pt x="2420" y="2823"/>
                  </a:lnTo>
                  <a:lnTo>
                    <a:pt x="2420" y="346"/>
                  </a:lnTo>
                  <a:cubicBezTo>
                    <a:pt x="2420" y="173"/>
                    <a:pt x="2276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8104438" y="339930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2099850" y="1557368"/>
            <a:ext cx="4944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8014777" y="4261675"/>
            <a:ext cx="519225" cy="684850"/>
            <a:chOff x="7999850" y="4261675"/>
            <a:chExt cx="519225" cy="684850"/>
          </a:xfrm>
        </p:grpSpPr>
        <p:sp>
          <p:nvSpPr>
            <p:cNvPr id="109" name="Google Shape;109;p7"/>
            <p:cNvSpPr/>
            <p:nvPr/>
          </p:nvSpPr>
          <p:spPr>
            <a:xfrm flipH="1">
              <a:off x="7999850" y="4261675"/>
              <a:ext cx="249175" cy="470975"/>
            </a:xfrm>
            <a:custGeom>
              <a:avLst/>
              <a:gdLst/>
              <a:ahLst/>
              <a:cxnLst/>
              <a:rect l="l" t="t" r="r" b="b"/>
              <a:pathLst>
                <a:path w="9967" h="18839" extrusionOk="0">
                  <a:moveTo>
                    <a:pt x="4983" y="1"/>
                  </a:moveTo>
                  <a:cubicBezTo>
                    <a:pt x="2247" y="1"/>
                    <a:pt x="0" y="4206"/>
                    <a:pt x="0" y="9420"/>
                  </a:cubicBezTo>
                  <a:cubicBezTo>
                    <a:pt x="0" y="14604"/>
                    <a:pt x="2247" y="18839"/>
                    <a:pt x="4983" y="18839"/>
                  </a:cubicBezTo>
                  <a:cubicBezTo>
                    <a:pt x="7720" y="18839"/>
                    <a:pt x="9967" y="14604"/>
                    <a:pt x="9967" y="9420"/>
                  </a:cubicBezTo>
                  <a:cubicBezTo>
                    <a:pt x="9967" y="4206"/>
                    <a:pt x="7720" y="1"/>
                    <a:pt x="4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flipH="1">
              <a:off x="8066100" y="4389150"/>
              <a:ext cx="182925" cy="343500"/>
            </a:xfrm>
            <a:custGeom>
              <a:avLst/>
              <a:gdLst/>
              <a:ahLst/>
              <a:cxnLst/>
              <a:rect l="l" t="t" r="r" b="b"/>
              <a:pathLst>
                <a:path w="7317" h="13740" extrusionOk="0">
                  <a:moveTo>
                    <a:pt x="519" y="0"/>
                  </a:moveTo>
                  <a:lnTo>
                    <a:pt x="346" y="951"/>
                  </a:lnTo>
                  <a:cubicBezTo>
                    <a:pt x="116" y="2016"/>
                    <a:pt x="0" y="3168"/>
                    <a:pt x="0" y="4321"/>
                  </a:cubicBezTo>
                  <a:cubicBezTo>
                    <a:pt x="0" y="9505"/>
                    <a:pt x="2247" y="13740"/>
                    <a:pt x="4983" y="13740"/>
                  </a:cubicBezTo>
                  <a:cubicBezTo>
                    <a:pt x="5732" y="13740"/>
                    <a:pt x="6452" y="13423"/>
                    <a:pt x="7144" y="12818"/>
                  </a:cubicBezTo>
                  <a:lnTo>
                    <a:pt x="7317" y="12674"/>
                  </a:lnTo>
                  <a:lnTo>
                    <a:pt x="7115" y="12559"/>
                  </a:lnTo>
                  <a:cubicBezTo>
                    <a:pt x="2910" y="10053"/>
                    <a:pt x="1297" y="4868"/>
                    <a:pt x="663" y="951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8066100" y="4378325"/>
              <a:ext cx="124600" cy="568200"/>
            </a:xfrm>
            <a:custGeom>
              <a:avLst/>
              <a:gdLst/>
              <a:ahLst/>
              <a:cxnLst/>
              <a:rect l="l" t="t" r="r" b="b"/>
              <a:pathLst>
                <a:path w="4984" h="22728" extrusionOk="0">
                  <a:moveTo>
                    <a:pt x="2650" y="1"/>
                  </a:moveTo>
                  <a:cubicBezTo>
                    <a:pt x="2449" y="1"/>
                    <a:pt x="2305" y="145"/>
                    <a:pt x="2305" y="347"/>
                  </a:cubicBezTo>
                  <a:lnTo>
                    <a:pt x="2305" y="8325"/>
                  </a:lnTo>
                  <a:lnTo>
                    <a:pt x="692" y="5531"/>
                  </a:lnTo>
                  <a:cubicBezTo>
                    <a:pt x="633" y="5433"/>
                    <a:pt x="521" y="5376"/>
                    <a:pt x="401" y="5376"/>
                  </a:cubicBezTo>
                  <a:cubicBezTo>
                    <a:pt x="345" y="5376"/>
                    <a:pt x="286" y="5388"/>
                    <a:pt x="231" y="5416"/>
                  </a:cubicBezTo>
                  <a:cubicBezTo>
                    <a:pt x="58" y="5503"/>
                    <a:pt x="0" y="5733"/>
                    <a:pt x="87" y="5877"/>
                  </a:cubicBezTo>
                  <a:lnTo>
                    <a:pt x="2247" y="9593"/>
                  </a:lnTo>
                  <a:cubicBezTo>
                    <a:pt x="2247" y="9622"/>
                    <a:pt x="2276" y="9650"/>
                    <a:pt x="2305" y="9679"/>
                  </a:cubicBezTo>
                  <a:lnTo>
                    <a:pt x="2305" y="22382"/>
                  </a:lnTo>
                  <a:cubicBezTo>
                    <a:pt x="2305" y="22555"/>
                    <a:pt x="2449" y="22727"/>
                    <a:pt x="2650" y="22727"/>
                  </a:cubicBezTo>
                  <a:cubicBezTo>
                    <a:pt x="2852" y="22727"/>
                    <a:pt x="2996" y="22555"/>
                    <a:pt x="2996" y="22382"/>
                  </a:cubicBezTo>
                  <a:lnTo>
                    <a:pt x="2996" y="5214"/>
                  </a:lnTo>
                  <a:cubicBezTo>
                    <a:pt x="3025" y="5186"/>
                    <a:pt x="3054" y="5157"/>
                    <a:pt x="3083" y="5128"/>
                  </a:cubicBezTo>
                  <a:lnTo>
                    <a:pt x="4897" y="2104"/>
                  </a:lnTo>
                  <a:cubicBezTo>
                    <a:pt x="4984" y="1931"/>
                    <a:pt x="4955" y="1729"/>
                    <a:pt x="4782" y="1643"/>
                  </a:cubicBezTo>
                  <a:cubicBezTo>
                    <a:pt x="4721" y="1602"/>
                    <a:pt x="4656" y="1583"/>
                    <a:pt x="4593" y="1583"/>
                  </a:cubicBezTo>
                  <a:cubicBezTo>
                    <a:pt x="4477" y="1583"/>
                    <a:pt x="4367" y="1646"/>
                    <a:pt x="4292" y="1758"/>
                  </a:cubicBezTo>
                  <a:lnTo>
                    <a:pt x="2996" y="3918"/>
                  </a:lnTo>
                  <a:lnTo>
                    <a:pt x="2996" y="347"/>
                  </a:lnTo>
                  <a:cubicBezTo>
                    <a:pt x="2996" y="145"/>
                    <a:pt x="2852" y="1"/>
                    <a:pt x="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flipH="1">
              <a:off x="8313825" y="4380500"/>
              <a:ext cx="205250" cy="433525"/>
            </a:xfrm>
            <a:custGeom>
              <a:avLst/>
              <a:gdLst/>
              <a:ahLst/>
              <a:cxnLst/>
              <a:rect l="l" t="t" r="r" b="b"/>
              <a:pathLst>
                <a:path w="8210" h="17341" extrusionOk="0">
                  <a:moveTo>
                    <a:pt x="4091" y="0"/>
                  </a:moveTo>
                  <a:cubicBezTo>
                    <a:pt x="1816" y="0"/>
                    <a:pt x="1" y="3803"/>
                    <a:pt x="1" y="8670"/>
                  </a:cubicBezTo>
                  <a:cubicBezTo>
                    <a:pt x="1" y="13538"/>
                    <a:pt x="1816" y="17340"/>
                    <a:pt x="4091" y="17340"/>
                  </a:cubicBezTo>
                  <a:cubicBezTo>
                    <a:pt x="6395" y="17340"/>
                    <a:pt x="8210" y="13538"/>
                    <a:pt x="8210" y="8670"/>
                  </a:cubicBezTo>
                  <a:cubicBezTo>
                    <a:pt x="8210" y="3803"/>
                    <a:pt x="6395" y="0"/>
                    <a:pt x="4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flipH="1">
              <a:off x="8357750" y="4464750"/>
              <a:ext cx="161325" cy="349275"/>
            </a:xfrm>
            <a:custGeom>
              <a:avLst/>
              <a:gdLst/>
              <a:ahLst/>
              <a:cxnLst/>
              <a:rect l="l" t="t" r="r" b="b"/>
              <a:pathLst>
                <a:path w="6453" h="13971" extrusionOk="0">
                  <a:moveTo>
                    <a:pt x="807" y="0"/>
                  </a:moveTo>
                  <a:lnTo>
                    <a:pt x="577" y="922"/>
                  </a:lnTo>
                  <a:cubicBezTo>
                    <a:pt x="203" y="2247"/>
                    <a:pt x="1" y="3745"/>
                    <a:pt x="1" y="5300"/>
                  </a:cubicBezTo>
                  <a:cubicBezTo>
                    <a:pt x="1" y="10082"/>
                    <a:pt x="1844" y="13970"/>
                    <a:pt x="4091" y="13970"/>
                  </a:cubicBezTo>
                  <a:cubicBezTo>
                    <a:pt x="4926" y="13970"/>
                    <a:pt x="5704" y="13481"/>
                    <a:pt x="6367" y="12559"/>
                  </a:cubicBezTo>
                  <a:lnTo>
                    <a:pt x="6453" y="12415"/>
                  </a:lnTo>
                  <a:lnTo>
                    <a:pt x="6309" y="12300"/>
                  </a:lnTo>
                  <a:cubicBezTo>
                    <a:pt x="2536" y="9794"/>
                    <a:pt x="1268" y="4753"/>
                    <a:pt x="894" y="951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flipH="1">
              <a:off x="8369250" y="4545400"/>
              <a:ext cx="99400" cy="398950"/>
            </a:xfrm>
            <a:custGeom>
              <a:avLst/>
              <a:gdLst/>
              <a:ahLst/>
              <a:cxnLst/>
              <a:rect l="l" t="t" r="r" b="b"/>
              <a:pathLst>
                <a:path w="3976" h="15958" extrusionOk="0">
                  <a:moveTo>
                    <a:pt x="2074" y="1"/>
                  </a:moveTo>
                  <a:cubicBezTo>
                    <a:pt x="1901" y="1"/>
                    <a:pt x="1728" y="173"/>
                    <a:pt x="1728" y="346"/>
                  </a:cubicBezTo>
                  <a:lnTo>
                    <a:pt x="1728" y="4897"/>
                  </a:lnTo>
                  <a:lnTo>
                    <a:pt x="691" y="3169"/>
                  </a:lnTo>
                  <a:cubicBezTo>
                    <a:pt x="636" y="3058"/>
                    <a:pt x="533" y="3007"/>
                    <a:pt x="421" y="3007"/>
                  </a:cubicBezTo>
                  <a:cubicBezTo>
                    <a:pt x="358" y="3007"/>
                    <a:pt x="293" y="3023"/>
                    <a:pt x="231" y="3054"/>
                  </a:cubicBezTo>
                  <a:cubicBezTo>
                    <a:pt x="58" y="3140"/>
                    <a:pt x="0" y="3371"/>
                    <a:pt x="115" y="3515"/>
                  </a:cubicBezTo>
                  <a:lnTo>
                    <a:pt x="1728" y="6280"/>
                  </a:lnTo>
                  <a:lnTo>
                    <a:pt x="1728" y="15584"/>
                  </a:lnTo>
                  <a:cubicBezTo>
                    <a:pt x="1728" y="15785"/>
                    <a:pt x="1901" y="15958"/>
                    <a:pt x="2074" y="15958"/>
                  </a:cubicBezTo>
                  <a:cubicBezTo>
                    <a:pt x="2276" y="15958"/>
                    <a:pt x="2420" y="15785"/>
                    <a:pt x="2420" y="15584"/>
                  </a:cubicBezTo>
                  <a:lnTo>
                    <a:pt x="2420" y="4033"/>
                  </a:lnTo>
                  <a:cubicBezTo>
                    <a:pt x="2448" y="4004"/>
                    <a:pt x="2477" y="4004"/>
                    <a:pt x="2477" y="3975"/>
                  </a:cubicBezTo>
                  <a:lnTo>
                    <a:pt x="3860" y="1930"/>
                  </a:lnTo>
                  <a:cubicBezTo>
                    <a:pt x="3975" y="1758"/>
                    <a:pt x="3918" y="1556"/>
                    <a:pt x="3773" y="1441"/>
                  </a:cubicBezTo>
                  <a:cubicBezTo>
                    <a:pt x="3710" y="1398"/>
                    <a:pt x="3643" y="1379"/>
                    <a:pt x="3577" y="1379"/>
                  </a:cubicBezTo>
                  <a:cubicBezTo>
                    <a:pt x="3464" y="1379"/>
                    <a:pt x="3357" y="1436"/>
                    <a:pt x="3284" y="1527"/>
                  </a:cubicBezTo>
                  <a:lnTo>
                    <a:pt x="2420" y="2823"/>
                  </a:lnTo>
                  <a:lnTo>
                    <a:pt x="2420" y="346"/>
                  </a:lnTo>
                  <a:cubicBezTo>
                    <a:pt x="2420" y="173"/>
                    <a:pt x="2276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609998" y="4261675"/>
            <a:ext cx="519225" cy="684850"/>
            <a:chOff x="713100" y="4261675"/>
            <a:chExt cx="519225" cy="684850"/>
          </a:xfrm>
        </p:grpSpPr>
        <p:sp>
          <p:nvSpPr>
            <p:cNvPr id="116" name="Google Shape;116;p7"/>
            <p:cNvSpPr/>
            <p:nvPr/>
          </p:nvSpPr>
          <p:spPr>
            <a:xfrm>
              <a:off x="983150" y="4261675"/>
              <a:ext cx="249175" cy="470975"/>
            </a:xfrm>
            <a:custGeom>
              <a:avLst/>
              <a:gdLst/>
              <a:ahLst/>
              <a:cxnLst/>
              <a:rect l="l" t="t" r="r" b="b"/>
              <a:pathLst>
                <a:path w="9967" h="18839" extrusionOk="0">
                  <a:moveTo>
                    <a:pt x="4983" y="1"/>
                  </a:moveTo>
                  <a:cubicBezTo>
                    <a:pt x="2247" y="1"/>
                    <a:pt x="0" y="4206"/>
                    <a:pt x="0" y="9420"/>
                  </a:cubicBezTo>
                  <a:cubicBezTo>
                    <a:pt x="0" y="14604"/>
                    <a:pt x="2247" y="18839"/>
                    <a:pt x="4983" y="18839"/>
                  </a:cubicBezTo>
                  <a:cubicBezTo>
                    <a:pt x="7720" y="18839"/>
                    <a:pt x="9967" y="14604"/>
                    <a:pt x="9967" y="9420"/>
                  </a:cubicBezTo>
                  <a:cubicBezTo>
                    <a:pt x="9967" y="4206"/>
                    <a:pt x="7720" y="1"/>
                    <a:pt x="4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983150" y="4389150"/>
              <a:ext cx="182925" cy="343500"/>
            </a:xfrm>
            <a:custGeom>
              <a:avLst/>
              <a:gdLst/>
              <a:ahLst/>
              <a:cxnLst/>
              <a:rect l="l" t="t" r="r" b="b"/>
              <a:pathLst>
                <a:path w="7317" h="13740" extrusionOk="0">
                  <a:moveTo>
                    <a:pt x="519" y="0"/>
                  </a:moveTo>
                  <a:lnTo>
                    <a:pt x="346" y="951"/>
                  </a:lnTo>
                  <a:cubicBezTo>
                    <a:pt x="116" y="2016"/>
                    <a:pt x="0" y="3168"/>
                    <a:pt x="0" y="4321"/>
                  </a:cubicBezTo>
                  <a:cubicBezTo>
                    <a:pt x="0" y="9505"/>
                    <a:pt x="2247" y="13740"/>
                    <a:pt x="4983" y="13740"/>
                  </a:cubicBezTo>
                  <a:cubicBezTo>
                    <a:pt x="5732" y="13740"/>
                    <a:pt x="6452" y="13423"/>
                    <a:pt x="7144" y="12818"/>
                  </a:cubicBezTo>
                  <a:lnTo>
                    <a:pt x="7317" y="12674"/>
                  </a:lnTo>
                  <a:lnTo>
                    <a:pt x="7115" y="12559"/>
                  </a:lnTo>
                  <a:cubicBezTo>
                    <a:pt x="2910" y="10053"/>
                    <a:pt x="1297" y="4868"/>
                    <a:pt x="663" y="951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041475" y="4378325"/>
              <a:ext cx="124600" cy="568200"/>
            </a:xfrm>
            <a:custGeom>
              <a:avLst/>
              <a:gdLst/>
              <a:ahLst/>
              <a:cxnLst/>
              <a:rect l="l" t="t" r="r" b="b"/>
              <a:pathLst>
                <a:path w="4984" h="22728" extrusionOk="0">
                  <a:moveTo>
                    <a:pt x="2650" y="1"/>
                  </a:moveTo>
                  <a:cubicBezTo>
                    <a:pt x="2449" y="1"/>
                    <a:pt x="2305" y="145"/>
                    <a:pt x="2305" y="347"/>
                  </a:cubicBezTo>
                  <a:lnTo>
                    <a:pt x="2305" y="8325"/>
                  </a:lnTo>
                  <a:lnTo>
                    <a:pt x="692" y="5531"/>
                  </a:lnTo>
                  <a:cubicBezTo>
                    <a:pt x="633" y="5433"/>
                    <a:pt x="521" y="5376"/>
                    <a:pt x="401" y="5376"/>
                  </a:cubicBezTo>
                  <a:cubicBezTo>
                    <a:pt x="345" y="5376"/>
                    <a:pt x="286" y="5388"/>
                    <a:pt x="231" y="5416"/>
                  </a:cubicBezTo>
                  <a:cubicBezTo>
                    <a:pt x="58" y="5503"/>
                    <a:pt x="0" y="5733"/>
                    <a:pt x="87" y="5877"/>
                  </a:cubicBezTo>
                  <a:lnTo>
                    <a:pt x="2247" y="9593"/>
                  </a:lnTo>
                  <a:cubicBezTo>
                    <a:pt x="2247" y="9622"/>
                    <a:pt x="2276" y="9650"/>
                    <a:pt x="2305" y="9679"/>
                  </a:cubicBezTo>
                  <a:lnTo>
                    <a:pt x="2305" y="22382"/>
                  </a:lnTo>
                  <a:cubicBezTo>
                    <a:pt x="2305" y="22555"/>
                    <a:pt x="2449" y="22727"/>
                    <a:pt x="2650" y="22727"/>
                  </a:cubicBezTo>
                  <a:cubicBezTo>
                    <a:pt x="2852" y="22727"/>
                    <a:pt x="2996" y="22555"/>
                    <a:pt x="2996" y="22382"/>
                  </a:cubicBezTo>
                  <a:lnTo>
                    <a:pt x="2996" y="5214"/>
                  </a:lnTo>
                  <a:cubicBezTo>
                    <a:pt x="3025" y="5186"/>
                    <a:pt x="3054" y="5157"/>
                    <a:pt x="3083" y="5128"/>
                  </a:cubicBezTo>
                  <a:lnTo>
                    <a:pt x="4897" y="2104"/>
                  </a:lnTo>
                  <a:cubicBezTo>
                    <a:pt x="4984" y="1931"/>
                    <a:pt x="4955" y="1729"/>
                    <a:pt x="4782" y="1643"/>
                  </a:cubicBezTo>
                  <a:cubicBezTo>
                    <a:pt x="4721" y="1602"/>
                    <a:pt x="4656" y="1583"/>
                    <a:pt x="4593" y="1583"/>
                  </a:cubicBezTo>
                  <a:cubicBezTo>
                    <a:pt x="4477" y="1583"/>
                    <a:pt x="4367" y="1646"/>
                    <a:pt x="4292" y="1758"/>
                  </a:cubicBezTo>
                  <a:lnTo>
                    <a:pt x="2996" y="3918"/>
                  </a:lnTo>
                  <a:lnTo>
                    <a:pt x="2996" y="347"/>
                  </a:lnTo>
                  <a:cubicBezTo>
                    <a:pt x="2996" y="145"/>
                    <a:pt x="2852" y="1"/>
                    <a:pt x="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13100" y="4380500"/>
              <a:ext cx="205250" cy="433525"/>
            </a:xfrm>
            <a:custGeom>
              <a:avLst/>
              <a:gdLst/>
              <a:ahLst/>
              <a:cxnLst/>
              <a:rect l="l" t="t" r="r" b="b"/>
              <a:pathLst>
                <a:path w="8210" h="17341" extrusionOk="0">
                  <a:moveTo>
                    <a:pt x="4091" y="0"/>
                  </a:moveTo>
                  <a:cubicBezTo>
                    <a:pt x="1816" y="0"/>
                    <a:pt x="1" y="3803"/>
                    <a:pt x="1" y="8670"/>
                  </a:cubicBezTo>
                  <a:cubicBezTo>
                    <a:pt x="1" y="13538"/>
                    <a:pt x="1816" y="17340"/>
                    <a:pt x="4091" y="17340"/>
                  </a:cubicBezTo>
                  <a:cubicBezTo>
                    <a:pt x="6395" y="17340"/>
                    <a:pt x="8210" y="13538"/>
                    <a:pt x="8210" y="8670"/>
                  </a:cubicBezTo>
                  <a:cubicBezTo>
                    <a:pt x="8210" y="3803"/>
                    <a:pt x="6395" y="0"/>
                    <a:pt x="4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13100" y="4464750"/>
              <a:ext cx="161325" cy="349275"/>
            </a:xfrm>
            <a:custGeom>
              <a:avLst/>
              <a:gdLst/>
              <a:ahLst/>
              <a:cxnLst/>
              <a:rect l="l" t="t" r="r" b="b"/>
              <a:pathLst>
                <a:path w="6453" h="13971" extrusionOk="0">
                  <a:moveTo>
                    <a:pt x="807" y="0"/>
                  </a:moveTo>
                  <a:lnTo>
                    <a:pt x="577" y="922"/>
                  </a:lnTo>
                  <a:cubicBezTo>
                    <a:pt x="203" y="2247"/>
                    <a:pt x="1" y="3745"/>
                    <a:pt x="1" y="5300"/>
                  </a:cubicBezTo>
                  <a:cubicBezTo>
                    <a:pt x="1" y="10082"/>
                    <a:pt x="1844" y="13970"/>
                    <a:pt x="4091" y="13970"/>
                  </a:cubicBezTo>
                  <a:cubicBezTo>
                    <a:pt x="4926" y="13970"/>
                    <a:pt x="5704" y="13481"/>
                    <a:pt x="6367" y="12559"/>
                  </a:cubicBezTo>
                  <a:lnTo>
                    <a:pt x="6453" y="12415"/>
                  </a:lnTo>
                  <a:lnTo>
                    <a:pt x="6309" y="12300"/>
                  </a:lnTo>
                  <a:cubicBezTo>
                    <a:pt x="2536" y="9794"/>
                    <a:pt x="1268" y="4753"/>
                    <a:pt x="894" y="951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763525" y="4545400"/>
              <a:ext cx="99400" cy="398950"/>
            </a:xfrm>
            <a:custGeom>
              <a:avLst/>
              <a:gdLst/>
              <a:ahLst/>
              <a:cxnLst/>
              <a:rect l="l" t="t" r="r" b="b"/>
              <a:pathLst>
                <a:path w="3976" h="15958" extrusionOk="0">
                  <a:moveTo>
                    <a:pt x="2074" y="1"/>
                  </a:moveTo>
                  <a:cubicBezTo>
                    <a:pt x="1901" y="1"/>
                    <a:pt x="1728" y="173"/>
                    <a:pt x="1728" y="346"/>
                  </a:cubicBezTo>
                  <a:lnTo>
                    <a:pt x="1728" y="4897"/>
                  </a:lnTo>
                  <a:lnTo>
                    <a:pt x="691" y="3169"/>
                  </a:lnTo>
                  <a:cubicBezTo>
                    <a:pt x="636" y="3058"/>
                    <a:pt x="533" y="3007"/>
                    <a:pt x="421" y="3007"/>
                  </a:cubicBezTo>
                  <a:cubicBezTo>
                    <a:pt x="358" y="3007"/>
                    <a:pt x="293" y="3023"/>
                    <a:pt x="231" y="3054"/>
                  </a:cubicBezTo>
                  <a:cubicBezTo>
                    <a:pt x="58" y="3140"/>
                    <a:pt x="0" y="3371"/>
                    <a:pt x="115" y="3515"/>
                  </a:cubicBezTo>
                  <a:lnTo>
                    <a:pt x="1728" y="6280"/>
                  </a:lnTo>
                  <a:lnTo>
                    <a:pt x="1728" y="15584"/>
                  </a:lnTo>
                  <a:cubicBezTo>
                    <a:pt x="1728" y="15785"/>
                    <a:pt x="1901" y="15958"/>
                    <a:pt x="2074" y="15958"/>
                  </a:cubicBezTo>
                  <a:cubicBezTo>
                    <a:pt x="2276" y="15958"/>
                    <a:pt x="2420" y="15785"/>
                    <a:pt x="2420" y="15584"/>
                  </a:cubicBezTo>
                  <a:lnTo>
                    <a:pt x="2420" y="4033"/>
                  </a:lnTo>
                  <a:cubicBezTo>
                    <a:pt x="2448" y="4004"/>
                    <a:pt x="2477" y="4004"/>
                    <a:pt x="2477" y="3975"/>
                  </a:cubicBezTo>
                  <a:lnTo>
                    <a:pt x="3860" y="1930"/>
                  </a:lnTo>
                  <a:cubicBezTo>
                    <a:pt x="3975" y="1758"/>
                    <a:pt x="3918" y="1556"/>
                    <a:pt x="3773" y="1441"/>
                  </a:cubicBezTo>
                  <a:cubicBezTo>
                    <a:pt x="3710" y="1398"/>
                    <a:pt x="3643" y="1379"/>
                    <a:pt x="3577" y="1379"/>
                  </a:cubicBezTo>
                  <a:cubicBezTo>
                    <a:pt x="3464" y="1379"/>
                    <a:pt x="3357" y="1436"/>
                    <a:pt x="3284" y="1527"/>
                  </a:cubicBezTo>
                  <a:lnTo>
                    <a:pt x="2420" y="2823"/>
                  </a:lnTo>
                  <a:lnTo>
                    <a:pt x="2420" y="346"/>
                  </a:lnTo>
                  <a:cubicBezTo>
                    <a:pt x="2420" y="173"/>
                    <a:pt x="2276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258050"/>
            <a:ext cx="6367800" cy="26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7912075" y="718262"/>
            <a:ext cx="755346" cy="260700"/>
          </a:xfrm>
          <a:custGeom>
            <a:avLst/>
            <a:gdLst/>
            <a:ahLst/>
            <a:cxnLst/>
            <a:rect l="l" t="t" r="r" b="b"/>
            <a:pathLst>
              <a:path w="21345" h="7367" extrusionOk="0">
                <a:moveTo>
                  <a:pt x="15715" y="1"/>
                </a:moveTo>
                <a:cubicBezTo>
                  <a:pt x="15279" y="1"/>
                  <a:pt x="14834" y="111"/>
                  <a:pt x="14431" y="339"/>
                </a:cubicBezTo>
                <a:cubicBezTo>
                  <a:pt x="14057" y="569"/>
                  <a:pt x="13769" y="828"/>
                  <a:pt x="13567" y="1145"/>
                </a:cubicBezTo>
                <a:cubicBezTo>
                  <a:pt x="13115" y="550"/>
                  <a:pt x="12349" y="172"/>
                  <a:pt x="11576" y="172"/>
                </a:cubicBezTo>
                <a:cubicBezTo>
                  <a:pt x="11413" y="172"/>
                  <a:pt x="11250" y="188"/>
                  <a:pt x="11090" y="224"/>
                </a:cubicBezTo>
                <a:cubicBezTo>
                  <a:pt x="10255" y="425"/>
                  <a:pt x="9564" y="1116"/>
                  <a:pt x="9333" y="1894"/>
                </a:cubicBezTo>
                <a:cubicBezTo>
                  <a:pt x="8888" y="1520"/>
                  <a:pt x="8291" y="1278"/>
                  <a:pt x="7681" y="1278"/>
                </a:cubicBezTo>
                <a:cubicBezTo>
                  <a:pt x="7541" y="1278"/>
                  <a:pt x="7400" y="1291"/>
                  <a:pt x="7259" y="1318"/>
                </a:cubicBezTo>
                <a:cubicBezTo>
                  <a:pt x="6395" y="1433"/>
                  <a:pt x="5675" y="2038"/>
                  <a:pt x="5358" y="2787"/>
                </a:cubicBezTo>
                <a:cubicBezTo>
                  <a:pt x="5008" y="2542"/>
                  <a:pt x="4584" y="2403"/>
                  <a:pt x="4162" y="2403"/>
                </a:cubicBezTo>
                <a:cubicBezTo>
                  <a:pt x="3890" y="2403"/>
                  <a:pt x="3619" y="2461"/>
                  <a:pt x="3371" y="2585"/>
                </a:cubicBezTo>
                <a:cubicBezTo>
                  <a:pt x="2939" y="2816"/>
                  <a:pt x="2622" y="3190"/>
                  <a:pt x="2478" y="3680"/>
                </a:cubicBezTo>
                <a:cubicBezTo>
                  <a:pt x="2420" y="3882"/>
                  <a:pt x="2420" y="4112"/>
                  <a:pt x="2420" y="4314"/>
                </a:cubicBezTo>
                <a:cubicBezTo>
                  <a:pt x="2318" y="4302"/>
                  <a:pt x="2217" y="4297"/>
                  <a:pt x="2116" y="4297"/>
                </a:cubicBezTo>
                <a:cubicBezTo>
                  <a:pt x="1703" y="4297"/>
                  <a:pt x="1304" y="4393"/>
                  <a:pt x="980" y="4602"/>
                </a:cubicBezTo>
                <a:cubicBezTo>
                  <a:pt x="289" y="5063"/>
                  <a:pt x="1" y="5898"/>
                  <a:pt x="289" y="6589"/>
                </a:cubicBezTo>
                <a:cubicBezTo>
                  <a:pt x="404" y="6877"/>
                  <a:pt x="663" y="7108"/>
                  <a:pt x="1009" y="7252"/>
                </a:cubicBezTo>
                <a:cubicBezTo>
                  <a:pt x="1210" y="7338"/>
                  <a:pt x="1441" y="7367"/>
                  <a:pt x="1642" y="7367"/>
                </a:cubicBezTo>
                <a:cubicBezTo>
                  <a:pt x="1873" y="7367"/>
                  <a:pt x="2103" y="7309"/>
                  <a:pt x="2305" y="7223"/>
                </a:cubicBezTo>
                <a:lnTo>
                  <a:pt x="19616" y="7309"/>
                </a:lnTo>
                <a:cubicBezTo>
                  <a:pt x="20192" y="7309"/>
                  <a:pt x="20711" y="6964"/>
                  <a:pt x="21028" y="6359"/>
                </a:cubicBezTo>
                <a:cubicBezTo>
                  <a:pt x="21344" y="5783"/>
                  <a:pt x="21200" y="5034"/>
                  <a:pt x="20711" y="4631"/>
                </a:cubicBezTo>
                <a:cubicBezTo>
                  <a:pt x="20538" y="4458"/>
                  <a:pt x="20307" y="4371"/>
                  <a:pt x="20048" y="4343"/>
                </a:cubicBezTo>
                <a:cubicBezTo>
                  <a:pt x="20048" y="4256"/>
                  <a:pt x="20077" y="4198"/>
                  <a:pt x="20077" y="4112"/>
                </a:cubicBezTo>
                <a:cubicBezTo>
                  <a:pt x="20135" y="3622"/>
                  <a:pt x="19991" y="3162"/>
                  <a:pt x="19645" y="2845"/>
                </a:cubicBezTo>
                <a:cubicBezTo>
                  <a:pt x="19366" y="2589"/>
                  <a:pt x="18992" y="2446"/>
                  <a:pt x="18586" y="2446"/>
                </a:cubicBezTo>
                <a:cubicBezTo>
                  <a:pt x="18489" y="2446"/>
                  <a:pt x="18391" y="2454"/>
                  <a:pt x="18291" y="2470"/>
                </a:cubicBezTo>
                <a:cubicBezTo>
                  <a:pt x="18205" y="2470"/>
                  <a:pt x="18147" y="2470"/>
                  <a:pt x="18061" y="2499"/>
                </a:cubicBezTo>
                <a:cubicBezTo>
                  <a:pt x="18061" y="2211"/>
                  <a:pt x="18032" y="1923"/>
                  <a:pt x="17946" y="1635"/>
                </a:cubicBezTo>
                <a:cubicBezTo>
                  <a:pt x="17715" y="944"/>
                  <a:pt x="17197" y="368"/>
                  <a:pt x="16534" y="137"/>
                </a:cubicBezTo>
                <a:cubicBezTo>
                  <a:pt x="16274" y="47"/>
                  <a:pt x="15997" y="1"/>
                  <a:pt x="15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449588" y="539389"/>
            <a:ext cx="527026" cy="206769"/>
          </a:xfrm>
          <a:custGeom>
            <a:avLst/>
            <a:gdLst/>
            <a:ahLst/>
            <a:cxnLst/>
            <a:rect l="l" t="t" r="r" b="b"/>
            <a:pathLst>
              <a:path w="14893" h="5843" extrusionOk="0">
                <a:moveTo>
                  <a:pt x="8514" y="1"/>
                </a:moveTo>
                <a:cubicBezTo>
                  <a:pt x="7683" y="1"/>
                  <a:pt x="6841" y="514"/>
                  <a:pt x="6482" y="1234"/>
                </a:cubicBezTo>
                <a:cubicBezTo>
                  <a:pt x="6167" y="1052"/>
                  <a:pt x="5805" y="955"/>
                  <a:pt x="5445" y="955"/>
                </a:cubicBezTo>
                <a:cubicBezTo>
                  <a:pt x="5178" y="955"/>
                  <a:pt x="4912" y="1008"/>
                  <a:pt x="4667" y="1118"/>
                </a:cubicBezTo>
                <a:cubicBezTo>
                  <a:pt x="4120" y="1349"/>
                  <a:pt x="3716" y="1839"/>
                  <a:pt x="3572" y="2386"/>
                </a:cubicBezTo>
                <a:cubicBezTo>
                  <a:pt x="3404" y="2326"/>
                  <a:pt x="3226" y="2296"/>
                  <a:pt x="3047" y="2296"/>
                </a:cubicBezTo>
                <a:cubicBezTo>
                  <a:pt x="2795" y="2296"/>
                  <a:pt x="2540" y="2355"/>
                  <a:pt x="2305" y="2472"/>
                </a:cubicBezTo>
                <a:cubicBezTo>
                  <a:pt x="1902" y="2703"/>
                  <a:pt x="1614" y="3077"/>
                  <a:pt x="1556" y="3509"/>
                </a:cubicBezTo>
                <a:cubicBezTo>
                  <a:pt x="1326" y="3509"/>
                  <a:pt x="1095" y="3509"/>
                  <a:pt x="894" y="3596"/>
                </a:cubicBezTo>
                <a:cubicBezTo>
                  <a:pt x="462" y="3740"/>
                  <a:pt x="174" y="4056"/>
                  <a:pt x="87" y="4431"/>
                </a:cubicBezTo>
                <a:cubicBezTo>
                  <a:pt x="1" y="4777"/>
                  <a:pt x="116" y="5093"/>
                  <a:pt x="404" y="5381"/>
                </a:cubicBezTo>
                <a:cubicBezTo>
                  <a:pt x="692" y="5669"/>
                  <a:pt x="1124" y="5842"/>
                  <a:pt x="1527" y="5842"/>
                </a:cubicBezTo>
                <a:cubicBezTo>
                  <a:pt x="1614" y="5842"/>
                  <a:pt x="1700" y="5842"/>
                  <a:pt x="1787" y="5813"/>
                </a:cubicBezTo>
                <a:lnTo>
                  <a:pt x="13423" y="5813"/>
                </a:lnTo>
                <a:cubicBezTo>
                  <a:pt x="13798" y="5813"/>
                  <a:pt x="14287" y="5641"/>
                  <a:pt x="14662" y="4834"/>
                </a:cubicBezTo>
                <a:cubicBezTo>
                  <a:pt x="14892" y="4316"/>
                  <a:pt x="14777" y="3653"/>
                  <a:pt x="14345" y="3279"/>
                </a:cubicBezTo>
                <a:cubicBezTo>
                  <a:pt x="14143" y="3135"/>
                  <a:pt x="13913" y="3048"/>
                  <a:pt x="13683" y="3019"/>
                </a:cubicBezTo>
                <a:cubicBezTo>
                  <a:pt x="13769" y="2645"/>
                  <a:pt x="13740" y="2242"/>
                  <a:pt x="13539" y="1867"/>
                </a:cubicBezTo>
                <a:cubicBezTo>
                  <a:pt x="13224" y="1317"/>
                  <a:pt x="12576" y="934"/>
                  <a:pt x="11898" y="934"/>
                </a:cubicBezTo>
                <a:cubicBezTo>
                  <a:pt x="11831" y="934"/>
                  <a:pt x="11763" y="938"/>
                  <a:pt x="11695" y="946"/>
                </a:cubicBezTo>
                <a:cubicBezTo>
                  <a:pt x="11292" y="1003"/>
                  <a:pt x="10917" y="1176"/>
                  <a:pt x="10629" y="1435"/>
                </a:cubicBezTo>
                <a:cubicBezTo>
                  <a:pt x="10341" y="715"/>
                  <a:pt x="9650" y="139"/>
                  <a:pt x="8815" y="24"/>
                </a:cubicBezTo>
                <a:cubicBezTo>
                  <a:pt x="8715" y="8"/>
                  <a:pt x="8615" y="1"/>
                  <a:pt x="8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3812437" y="4392125"/>
            <a:ext cx="1519125" cy="559823"/>
            <a:chOff x="3539342" y="4392125"/>
            <a:chExt cx="1519125" cy="559823"/>
          </a:xfrm>
        </p:grpSpPr>
        <p:sp>
          <p:nvSpPr>
            <p:cNvPr id="128" name="Google Shape;128;p8"/>
            <p:cNvSpPr/>
            <p:nvPr/>
          </p:nvSpPr>
          <p:spPr>
            <a:xfrm>
              <a:off x="4265688" y="4695019"/>
              <a:ext cx="73539" cy="251378"/>
            </a:xfrm>
            <a:custGeom>
              <a:avLst/>
              <a:gdLst/>
              <a:ahLst/>
              <a:cxnLst/>
              <a:rect l="l" t="t" r="r" b="b"/>
              <a:pathLst>
                <a:path w="2680" h="9161" extrusionOk="0">
                  <a:moveTo>
                    <a:pt x="346" y="1"/>
                  </a:moveTo>
                  <a:cubicBezTo>
                    <a:pt x="145" y="1"/>
                    <a:pt x="1" y="174"/>
                    <a:pt x="1" y="346"/>
                  </a:cubicBezTo>
                  <a:lnTo>
                    <a:pt x="1" y="8815"/>
                  </a:lnTo>
                  <a:cubicBezTo>
                    <a:pt x="1" y="9016"/>
                    <a:pt x="145" y="9160"/>
                    <a:pt x="346" y="9160"/>
                  </a:cubicBezTo>
                  <a:lnTo>
                    <a:pt x="2334" y="9160"/>
                  </a:lnTo>
                  <a:cubicBezTo>
                    <a:pt x="2535" y="9160"/>
                    <a:pt x="2679" y="9016"/>
                    <a:pt x="2679" y="8815"/>
                  </a:cubicBezTo>
                  <a:lnTo>
                    <a:pt x="2679" y="346"/>
                  </a:lnTo>
                  <a:cubicBezTo>
                    <a:pt x="2679" y="174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086280" y="4466408"/>
              <a:ext cx="447382" cy="275278"/>
            </a:xfrm>
            <a:custGeom>
              <a:avLst/>
              <a:gdLst/>
              <a:ahLst/>
              <a:cxnLst/>
              <a:rect l="l" t="t" r="r" b="b"/>
              <a:pathLst>
                <a:path w="16304" h="10032" extrusionOk="0">
                  <a:moveTo>
                    <a:pt x="1815" y="1"/>
                  </a:moveTo>
                  <a:cubicBezTo>
                    <a:pt x="1370" y="1"/>
                    <a:pt x="975" y="305"/>
                    <a:pt x="922" y="756"/>
                  </a:cubicBezTo>
                  <a:lnTo>
                    <a:pt x="29" y="7468"/>
                  </a:lnTo>
                  <a:cubicBezTo>
                    <a:pt x="0" y="7698"/>
                    <a:pt x="58" y="7928"/>
                    <a:pt x="202" y="8101"/>
                  </a:cubicBezTo>
                  <a:cubicBezTo>
                    <a:pt x="346" y="8303"/>
                    <a:pt x="576" y="8418"/>
                    <a:pt x="835" y="8447"/>
                  </a:cubicBezTo>
                  <a:lnTo>
                    <a:pt x="14373" y="10031"/>
                  </a:lnTo>
                  <a:lnTo>
                    <a:pt x="14488" y="10031"/>
                  </a:lnTo>
                  <a:cubicBezTo>
                    <a:pt x="14921" y="10031"/>
                    <a:pt x="15324" y="9714"/>
                    <a:pt x="15381" y="9282"/>
                  </a:cubicBezTo>
                  <a:lnTo>
                    <a:pt x="16274" y="2571"/>
                  </a:lnTo>
                  <a:cubicBezTo>
                    <a:pt x="16303" y="2340"/>
                    <a:pt x="16245" y="2110"/>
                    <a:pt x="16101" y="1937"/>
                  </a:cubicBezTo>
                  <a:cubicBezTo>
                    <a:pt x="15957" y="1736"/>
                    <a:pt x="15727" y="1620"/>
                    <a:pt x="15468" y="1592"/>
                  </a:cubicBezTo>
                  <a:lnTo>
                    <a:pt x="1930" y="7"/>
                  </a:lnTo>
                  <a:cubicBezTo>
                    <a:pt x="1891" y="3"/>
                    <a:pt x="1853" y="1"/>
                    <a:pt x="1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215115" y="4517970"/>
              <a:ext cx="313804" cy="219163"/>
            </a:xfrm>
            <a:custGeom>
              <a:avLst/>
              <a:gdLst/>
              <a:ahLst/>
              <a:cxnLst/>
              <a:rect l="l" t="t" r="r" b="b"/>
              <a:pathLst>
                <a:path w="11436" h="7987" extrusionOk="0">
                  <a:moveTo>
                    <a:pt x="11061" y="1"/>
                  </a:moveTo>
                  <a:cubicBezTo>
                    <a:pt x="9246" y="1383"/>
                    <a:pt x="4983" y="4494"/>
                    <a:pt x="0" y="6856"/>
                  </a:cubicBezTo>
                  <a:lnTo>
                    <a:pt x="9707" y="7979"/>
                  </a:lnTo>
                  <a:cubicBezTo>
                    <a:pt x="9742" y="7984"/>
                    <a:pt x="9776" y="7987"/>
                    <a:pt x="9810" y="7987"/>
                  </a:cubicBezTo>
                  <a:cubicBezTo>
                    <a:pt x="10168" y="7987"/>
                    <a:pt x="10461" y="7717"/>
                    <a:pt x="10514" y="7374"/>
                  </a:cubicBezTo>
                  <a:lnTo>
                    <a:pt x="11406" y="663"/>
                  </a:lnTo>
                  <a:cubicBezTo>
                    <a:pt x="11435" y="375"/>
                    <a:pt x="11291" y="116"/>
                    <a:pt x="11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197717" y="4511658"/>
              <a:ext cx="335948" cy="230030"/>
            </a:xfrm>
            <a:custGeom>
              <a:avLst/>
              <a:gdLst/>
              <a:ahLst/>
              <a:cxnLst/>
              <a:rect l="l" t="t" r="r" b="b"/>
              <a:pathLst>
                <a:path w="12243" h="8383" extrusionOk="0">
                  <a:moveTo>
                    <a:pt x="11695" y="432"/>
                  </a:moveTo>
                  <a:cubicBezTo>
                    <a:pt x="11810" y="547"/>
                    <a:pt x="11896" y="720"/>
                    <a:pt x="11868" y="864"/>
                  </a:cubicBezTo>
                  <a:lnTo>
                    <a:pt x="10975" y="7604"/>
                  </a:lnTo>
                  <a:cubicBezTo>
                    <a:pt x="10949" y="7836"/>
                    <a:pt x="10715" y="8045"/>
                    <a:pt x="10440" y="8045"/>
                  </a:cubicBezTo>
                  <a:cubicBezTo>
                    <a:pt x="10407" y="8045"/>
                    <a:pt x="10374" y="8043"/>
                    <a:pt x="10341" y="8036"/>
                  </a:cubicBezTo>
                  <a:lnTo>
                    <a:pt x="1239" y="6971"/>
                  </a:lnTo>
                  <a:cubicBezTo>
                    <a:pt x="5992" y="4638"/>
                    <a:pt x="10053" y="1700"/>
                    <a:pt x="11695" y="432"/>
                  </a:cubicBezTo>
                  <a:close/>
                  <a:moveTo>
                    <a:pt x="11695" y="0"/>
                  </a:moveTo>
                  <a:lnTo>
                    <a:pt x="11580" y="87"/>
                  </a:lnTo>
                  <a:cubicBezTo>
                    <a:pt x="9967" y="1325"/>
                    <a:pt x="5617" y="4522"/>
                    <a:pt x="548" y="6913"/>
                  </a:cubicBezTo>
                  <a:lnTo>
                    <a:pt x="0" y="7172"/>
                  </a:lnTo>
                  <a:lnTo>
                    <a:pt x="10312" y="8382"/>
                  </a:lnTo>
                  <a:lnTo>
                    <a:pt x="10427" y="8382"/>
                  </a:lnTo>
                  <a:cubicBezTo>
                    <a:pt x="10860" y="8382"/>
                    <a:pt x="11263" y="8065"/>
                    <a:pt x="11320" y="7633"/>
                  </a:cubicBezTo>
                  <a:lnTo>
                    <a:pt x="12213" y="922"/>
                  </a:lnTo>
                  <a:cubicBezTo>
                    <a:pt x="12242" y="576"/>
                    <a:pt x="12098" y="259"/>
                    <a:pt x="11781" y="58"/>
                  </a:cubicBezTo>
                  <a:lnTo>
                    <a:pt x="1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092592" y="4468878"/>
              <a:ext cx="434732" cy="266470"/>
            </a:xfrm>
            <a:custGeom>
              <a:avLst/>
              <a:gdLst/>
              <a:ahLst/>
              <a:cxnLst/>
              <a:rect l="l" t="t" r="r" b="b"/>
              <a:pathLst>
                <a:path w="15843" h="9711" extrusionOk="0">
                  <a:moveTo>
                    <a:pt x="4350" y="3403"/>
                  </a:moveTo>
                  <a:lnTo>
                    <a:pt x="7806" y="3806"/>
                  </a:lnTo>
                  <a:lnTo>
                    <a:pt x="7547" y="5937"/>
                  </a:lnTo>
                  <a:lnTo>
                    <a:pt x="4091" y="5505"/>
                  </a:lnTo>
                  <a:lnTo>
                    <a:pt x="4350" y="3403"/>
                  </a:lnTo>
                  <a:close/>
                  <a:moveTo>
                    <a:pt x="8498" y="3892"/>
                  </a:moveTo>
                  <a:lnTo>
                    <a:pt x="12069" y="4324"/>
                  </a:lnTo>
                  <a:lnTo>
                    <a:pt x="11781" y="6427"/>
                  </a:lnTo>
                  <a:lnTo>
                    <a:pt x="8210" y="5995"/>
                  </a:lnTo>
                  <a:lnTo>
                    <a:pt x="8498" y="3892"/>
                  </a:lnTo>
                  <a:close/>
                  <a:moveTo>
                    <a:pt x="4414" y="0"/>
                  </a:moveTo>
                  <a:cubicBezTo>
                    <a:pt x="4235" y="0"/>
                    <a:pt x="4088" y="134"/>
                    <a:pt x="4062" y="292"/>
                  </a:cubicBezTo>
                  <a:lnTo>
                    <a:pt x="3774" y="2654"/>
                  </a:lnTo>
                  <a:lnTo>
                    <a:pt x="577" y="2279"/>
                  </a:lnTo>
                  <a:cubicBezTo>
                    <a:pt x="559" y="2276"/>
                    <a:pt x="541" y="2275"/>
                    <a:pt x="524" y="2275"/>
                  </a:cubicBezTo>
                  <a:cubicBezTo>
                    <a:pt x="370" y="2275"/>
                    <a:pt x="228" y="2386"/>
                    <a:pt x="202" y="2567"/>
                  </a:cubicBezTo>
                  <a:cubicBezTo>
                    <a:pt x="173" y="2769"/>
                    <a:pt x="317" y="2942"/>
                    <a:pt x="490" y="2942"/>
                  </a:cubicBezTo>
                  <a:lnTo>
                    <a:pt x="3687" y="3316"/>
                  </a:lnTo>
                  <a:lnTo>
                    <a:pt x="3399" y="5448"/>
                  </a:lnTo>
                  <a:lnTo>
                    <a:pt x="404" y="5073"/>
                  </a:lnTo>
                  <a:cubicBezTo>
                    <a:pt x="202" y="5073"/>
                    <a:pt x="29" y="5188"/>
                    <a:pt x="29" y="5390"/>
                  </a:cubicBezTo>
                  <a:cubicBezTo>
                    <a:pt x="0" y="5592"/>
                    <a:pt x="116" y="5765"/>
                    <a:pt x="317" y="5765"/>
                  </a:cubicBezTo>
                  <a:lnTo>
                    <a:pt x="3313" y="6139"/>
                  </a:lnTo>
                  <a:lnTo>
                    <a:pt x="3025" y="8155"/>
                  </a:lnTo>
                  <a:cubicBezTo>
                    <a:pt x="2996" y="8357"/>
                    <a:pt x="3140" y="8530"/>
                    <a:pt x="3342" y="8559"/>
                  </a:cubicBezTo>
                  <a:lnTo>
                    <a:pt x="3371" y="8559"/>
                  </a:lnTo>
                  <a:cubicBezTo>
                    <a:pt x="3543" y="8559"/>
                    <a:pt x="3687" y="8443"/>
                    <a:pt x="3716" y="8270"/>
                  </a:cubicBezTo>
                  <a:lnTo>
                    <a:pt x="4004" y="6197"/>
                  </a:lnTo>
                  <a:lnTo>
                    <a:pt x="7432" y="6600"/>
                  </a:lnTo>
                  <a:lnTo>
                    <a:pt x="7173" y="8645"/>
                  </a:lnTo>
                  <a:cubicBezTo>
                    <a:pt x="7144" y="8847"/>
                    <a:pt x="7288" y="9019"/>
                    <a:pt x="7461" y="9048"/>
                  </a:cubicBezTo>
                  <a:lnTo>
                    <a:pt x="7518" y="9048"/>
                  </a:lnTo>
                  <a:cubicBezTo>
                    <a:pt x="7691" y="9048"/>
                    <a:pt x="7835" y="8904"/>
                    <a:pt x="7864" y="8731"/>
                  </a:cubicBezTo>
                  <a:lnTo>
                    <a:pt x="8123" y="6686"/>
                  </a:lnTo>
                  <a:lnTo>
                    <a:pt x="11695" y="7118"/>
                  </a:lnTo>
                  <a:lnTo>
                    <a:pt x="11407" y="9336"/>
                  </a:lnTo>
                  <a:cubicBezTo>
                    <a:pt x="11378" y="9509"/>
                    <a:pt x="11522" y="9682"/>
                    <a:pt x="11695" y="9711"/>
                  </a:cubicBezTo>
                  <a:lnTo>
                    <a:pt x="11752" y="9711"/>
                  </a:lnTo>
                  <a:cubicBezTo>
                    <a:pt x="11925" y="9711"/>
                    <a:pt x="12069" y="9595"/>
                    <a:pt x="12098" y="9423"/>
                  </a:cubicBezTo>
                  <a:lnTo>
                    <a:pt x="12386" y="7205"/>
                  </a:lnTo>
                  <a:lnTo>
                    <a:pt x="15267" y="7522"/>
                  </a:lnTo>
                  <a:lnTo>
                    <a:pt x="15295" y="7522"/>
                  </a:lnTo>
                  <a:cubicBezTo>
                    <a:pt x="15468" y="7522"/>
                    <a:pt x="15641" y="7406"/>
                    <a:pt x="15641" y="7234"/>
                  </a:cubicBezTo>
                  <a:cubicBezTo>
                    <a:pt x="15670" y="7032"/>
                    <a:pt x="15526" y="6859"/>
                    <a:pt x="15353" y="6830"/>
                  </a:cubicBezTo>
                  <a:lnTo>
                    <a:pt x="12473" y="6513"/>
                  </a:lnTo>
                  <a:lnTo>
                    <a:pt x="12761" y="4411"/>
                  </a:lnTo>
                  <a:lnTo>
                    <a:pt x="15439" y="4699"/>
                  </a:lnTo>
                  <a:cubicBezTo>
                    <a:pt x="15468" y="4728"/>
                    <a:pt x="15468" y="4728"/>
                    <a:pt x="15497" y="4728"/>
                  </a:cubicBezTo>
                  <a:cubicBezTo>
                    <a:pt x="15670" y="4728"/>
                    <a:pt x="15814" y="4584"/>
                    <a:pt x="15843" y="4411"/>
                  </a:cubicBezTo>
                  <a:cubicBezTo>
                    <a:pt x="15843" y="4209"/>
                    <a:pt x="15727" y="4036"/>
                    <a:pt x="15526" y="4036"/>
                  </a:cubicBezTo>
                  <a:lnTo>
                    <a:pt x="12847" y="3719"/>
                  </a:lnTo>
                  <a:lnTo>
                    <a:pt x="13135" y="1559"/>
                  </a:lnTo>
                  <a:cubicBezTo>
                    <a:pt x="13164" y="1357"/>
                    <a:pt x="13020" y="1185"/>
                    <a:pt x="12847" y="1156"/>
                  </a:cubicBezTo>
                  <a:cubicBezTo>
                    <a:pt x="12830" y="1153"/>
                    <a:pt x="12813" y="1152"/>
                    <a:pt x="12796" y="1152"/>
                  </a:cubicBezTo>
                  <a:cubicBezTo>
                    <a:pt x="12617" y="1152"/>
                    <a:pt x="12470" y="1288"/>
                    <a:pt x="12444" y="1473"/>
                  </a:cubicBezTo>
                  <a:lnTo>
                    <a:pt x="12156" y="3633"/>
                  </a:lnTo>
                  <a:lnTo>
                    <a:pt x="8584" y="3201"/>
                  </a:lnTo>
                  <a:lnTo>
                    <a:pt x="8901" y="868"/>
                  </a:lnTo>
                  <a:cubicBezTo>
                    <a:pt x="8930" y="695"/>
                    <a:pt x="8786" y="522"/>
                    <a:pt x="8613" y="493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1"/>
                  </a:cubicBezTo>
                  <a:lnTo>
                    <a:pt x="7893" y="3115"/>
                  </a:lnTo>
                  <a:lnTo>
                    <a:pt x="4465" y="2711"/>
                  </a:lnTo>
                  <a:lnTo>
                    <a:pt x="4753" y="378"/>
                  </a:lnTo>
                  <a:cubicBezTo>
                    <a:pt x="4782" y="205"/>
                    <a:pt x="4667" y="33"/>
                    <a:pt x="4465" y="4"/>
                  </a:cubicBezTo>
                  <a:cubicBezTo>
                    <a:pt x="4448" y="1"/>
                    <a:pt x="4430" y="0"/>
                    <a:pt x="4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181116" y="4906864"/>
              <a:ext cx="235572" cy="45084"/>
            </a:xfrm>
            <a:custGeom>
              <a:avLst/>
              <a:gdLst/>
              <a:ahLst/>
              <a:cxnLst/>
              <a:rect l="l" t="t" r="r" b="b"/>
              <a:pathLst>
                <a:path w="8585" h="1643" extrusionOk="0">
                  <a:moveTo>
                    <a:pt x="1" y="0"/>
                  </a:moveTo>
                  <a:lnTo>
                    <a:pt x="1" y="1642"/>
                  </a:lnTo>
                  <a:lnTo>
                    <a:pt x="8584" y="1642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4789725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610317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619784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616629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705948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3718750" y="4621505"/>
              <a:ext cx="73539" cy="318551"/>
            </a:xfrm>
            <a:custGeom>
              <a:avLst/>
              <a:gdLst/>
              <a:ahLst/>
              <a:cxnLst/>
              <a:rect l="l" t="t" r="r" b="b"/>
              <a:pathLst>
                <a:path w="2680" h="11609" extrusionOk="0">
                  <a:moveTo>
                    <a:pt x="346" y="1"/>
                  </a:moveTo>
                  <a:cubicBezTo>
                    <a:pt x="145" y="1"/>
                    <a:pt x="1" y="145"/>
                    <a:pt x="1" y="347"/>
                  </a:cubicBezTo>
                  <a:lnTo>
                    <a:pt x="1" y="11263"/>
                  </a:lnTo>
                  <a:cubicBezTo>
                    <a:pt x="1" y="11436"/>
                    <a:pt x="145" y="11609"/>
                    <a:pt x="346" y="11609"/>
                  </a:cubicBezTo>
                  <a:lnTo>
                    <a:pt x="2334" y="11609"/>
                  </a:lnTo>
                  <a:cubicBezTo>
                    <a:pt x="2535" y="11609"/>
                    <a:pt x="2679" y="11465"/>
                    <a:pt x="2679" y="11263"/>
                  </a:cubicBezTo>
                  <a:lnTo>
                    <a:pt x="2679" y="347"/>
                  </a:lnTo>
                  <a:cubicBezTo>
                    <a:pt x="2679" y="145"/>
                    <a:pt x="2535" y="1"/>
                    <a:pt x="2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3539342" y="4392125"/>
              <a:ext cx="447382" cy="276046"/>
            </a:xfrm>
            <a:custGeom>
              <a:avLst/>
              <a:gdLst/>
              <a:ahLst/>
              <a:cxnLst/>
              <a:rect l="l" t="t" r="r" b="b"/>
              <a:pathLst>
                <a:path w="16304" h="10060" extrusionOk="0">
                  <a:moveTo>
                    <a:pt x="1823" y="0"/>
                  </a:moveTo>
                  <a:cubicBezTo>
                    <a:pt x="1375" y="0"/>
                    <a:pt x="975" y="329"/>
                    <a:pt x="922" y="756"/>
                  </a:cubicBezTo>
                  <a:lnTo>
                    <a:pt x="29" y="7467"/>
                  </a:lnTo>
                  <a:cubicBezTo>
                    <a:pt x="0" y="7697"/>
                    <a:pt x="86" y="7928"/>
                    <a:pt x="202" y="8101"/>
                  </a:cubicBezTo>
                  <a:cubicBezTo>
                    <a:pt x="375" y="8302"/>
                    <a:pt x="576" y="8418"/>
                    <a:pt x="835" y="8446"/>
                  </a:cubicBezTo>
                  <a:lnTo>
                    <a:pt x="14373" y="10031"/>
                  </a:lnTo>
                  <a:cubicBezTo>
                    <a:pt x="14402" y="10059"/>
                    <a:pt x="14460" y="10059"/>
                    <a:pt x="14488" y="10059"/>
                  </a:cubicBezTo>
                  <a:cubicBezTo>
                    <a:pt x="14949" y="10059"/>
                    <a:pt x="15324" y="9714"/>
                    <a:pt x="15381" y="9282"/>
                  </a:cubicBezTo>
                  <a:lnTo>
                    <a:pt x="16274" y="2570"/>
                  </a:lnTo>
                  <a:cubicBezTo>
                    <a:pt x="16303" y="2340"/>
                    <a:pt x="16246" y="2109"/>
                    <a:pt x="16102" y="1937"/>
                  </a:cubicBezTo>
                  <a:cubicBezTo>
                    <a:pt x="15957" y="1764"/>
                    <a:pt x="15727" y="1620"/>
                    <a:pt x="15497" y="1591"/>
                  </a:cubicBezTo>
                  <a:lnTo>
                    <a:pt x="1930" y="7"/>
                  </a:lnTo>
                  <a:cubicBezTo>
                    <a:pt x="1894" y="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548809" y="4436552"/>
              <a:ext cx="438683" cy="231621"/>
            </a:xfrm>
            <a:custGeom>
              <a:avLst/>
              <a:gdLst/>
              <a:ahLst/>
              <a:cxnLst/>
              <a:rect l="l" t="t" r="r" b="b"/>
              <a:pathLst>
                <a:path w="15987" h="8441" extrusionOk="0">
                  <a:moveTo>
                    <a:pt x="15296" y="1"/>
                  </a:moveTo>
                  <a:lnTo>
                    <a:pt x="15238" y="58"/>
                  </a:lnTo>
                  <a:cubicBezTo>
                    <a:pt x="11666" y="2391"/>
                    <a:pt x="6309" y="5416"/>
                    <a:pt x="1038" y="6539"/>
                  </a:cubicBezTo>
                  <a:lnTo>
                    <a:pt x="1" y="6770"/>
                  </a:lnTo>
                  <a:lnTo>
                    <a:pt x="14028" y="8412"/>
                  </a:lnTo>
                  <a:cubicBezTo>
                    <a:pt x="14057" y="8440"/>
                    <a:pt x="14115" y="8440"/>
                    <a:pt x="14143" y="8440"/>
                  </a:cubicBezTo>
                  <a:cubicBezTo>
                    <a:pt x="14604" y="8440"/>
                    <a:pt x="14979" y="8095"/>
                    <a:pt x="15036" y="7663"/>
                  </a:cubicBezTo>
                  <a:lnTo>
                    <a:pt x="15929" y="951"/>
                  </a:lnTo>
                  <a:cubicBezTo>
                    <a:pt x="15987" y="577"/>
                    <a:pt x="15757" y="202"/>
                    <a:pt x="15382" y="30"/>
                  </a:cubicBezTo>
                  <a:lnTo>
                    <a:pt x="15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545654" y="4394567"/>
              <a:ext cx="435528" cy="267266"/>
            </a:xfrm>
            <a:custGeom>
              <a:avLst/>
              <a:gdLst/>
              <a:ahLst/>
              <a:cxnLst/>
              <a:rect l="l" t="t" r="r" b="b"/>
              <a:pathLst>
                <a:path w="15872" h="9740" extrusionOk="0">
                  <a:moveTo>
                    <a:pt x="4379" y="3403"/>
                  </a:moveTo>
                  <a:lnTo>
                    <a:pt x="7835" y="3806"/>
                  </a:lnTo>
                  <a:lnTo>
                    <a:pt x="7547" y="5938"/>
                  </a:lnTo>
                  <a:lnTo>
                    <a:pt x="4091" y="5535"/>
                  </a:lnTo>
                  <a:lnTo>
                    <a:pt x="4379" y="3403"/>
                  </a:lnTo>
                  <a:close/>
                  <a:moveTo>
                    <a:pt x="8498" y="3893"/>
                  </a:moveTo>
                  <a:lnTo>
                    <a:pt x="12069" y="4325"/>
                  </a:lnTo>
                  <a:lnTo>
                    <a:pt x="11810" y="6427"/>
                  </a:lnTo>
                  <a:lnTo>
                    <a:pt x="8238" y="6024"/>
                  </a:lnTo>
                  <a:lnTo>
                    <a:pt x="8498" y="3893"/>
                  </a:lnTo>
                  <a:close/>
                  <a:moveTo>
                    <a:pt x="4420" y="0"/>
                  </a:moveTo>
                  <a:cubicBezTo>
                    <a:pt x="4264" y="0"/>
                    <a:pt x="4117" y="134"/>
                    <a:pt x="4091" y="292"/>
                  </a:cubicBezTo>
                  <a:lnTo>
                    <a:pt x="3774" y="2654"/>
                  </a:lnTo>
                  <a:lnTo>
                    <a:pt x="605" y="2280"/>
                  </a:lnTo>
                  <a:cubicBezTo>
                    <a:pt x="588" y="2277"/>
                    <a:pt x="571" y="2276"/>
                    <a:pt x="554" y="2276"/>
                  </a:cubicBezTo>
                  <a:cubicBezTo>
                    <a:pt x="375" y="2276"/>
                    <a:pt x="228" y="2410"/>
                    <a:pt x="202" y="2568"/>
                  </a:cubicBezTo>
                  <a:cubicBezTo>
                    <a:pt x="173" y="2769"/>
                    <a:pt x="317" y="2942"/>
                    <a:pt x="519" y="2971"/>
                  </a:cubicBezTo>
                  <a:lnTo>
                    <a:pt x="3687" y="3345"/>
                  </a:lnTo>
                  <a:lnTo>
                    <a:pt x="3399" y="5448"/>
                  </a:lnTo>
                  <a:lnTo>
                    <a:pt x="404" y="5102"/>
                  </a:lnTo>
                  <a:cubicBezTo>
                    <a:pt x="389" y="5100"/>
                    <a:pt x="374" y="5099"/>
                    <a:pt x="359" y="5099"/>
                  </a:cubicBezTo>
                  <a:cubicBezTo>
                    <a:pt x="202" y="5099"/>
                    <a:pt x="56" y="5233"/>
                    <a:pt x="29" y="5390"/>
                  </a:cubicBezTo>
                  <a:cubicBezTo>
                    <a:pt x="1" y="5592"/>
                    <a:pt x="145" y="5765"/>
                    <a:pt x="317" y="5794"/>
                  </a:cubicBezTo>
                  <a:lnTo>
                    <a:pt x="3313" y="6139"/>
                  </a:lnTo>
                  <a:lnTo>
                    <a:pt x="3054" y="8184"/>
                  </a:lnTo>
                  <a:cubicBezTo>
                    <a:pt x="3025" y="8357"/>
                    <a:pt x="3140" y="8530"/>
                    <a:pt x="3342" y="8559"/>
                  </a:cubicBezTo>
                  <a:lnTo>
                    <a:pt x="3399" y="8559"/>
                  </a:lnTo>
                  <a:cubicBezTo>
                    <a:pt x="3572" y="8559"/>
                    <a:pt x="3716" y="8444"/>
                    <a:pt x="3745" y="8271"/>
                  </a:cubicBezTo>
                  <a:lnTo>
                    <a:pt x="4004" y="6226"/>
                  </a:lnTo>
                  <a:lnTo>
                    <a:pt x="7461" y="6629"/>
                  </a:lnTo>
                  <a:lnTo>
                    <a:pt x="7173" y="8645"/>
                  </a:lnTo>
                  <a:cubicBezTo>
                    <a:pt x="7144" y="8847"/>
                    <a:pt x="7288" y="9020"/>
                    <a:pt x="7490" y="9049"/>
                  </a:cubicBezTo>
                  <a:lnTo>
                    <a:pt x="7518" y="9049"/>
                  </a:lnTo>
                  <a:cubicBezTo>
                    <a:pt x="7691" y="9049"/>
                    <a:pt x="7835" y="8933"/>
                    <a:pt x="7864" y="8761"/>
                  </a:cubicBezTo>
                  <a:lnTo>
                    <a:pt x="8152" y="6687"/>
                  </a:lnTo>
                  <a:lnTo>
                    <a:pt x="11724" y="7119"/>
                  </a:lnTo>
                  <a:lnTo>
                    <a:pt x="11407" y="9337"/>
                  </a:lnTo>
                  <a:cubicBezTo>
                    <a:pt x="11407" y="9538"/>
                    <a:pt x="11522" y="9711"/>
                    <a:pt x="11724" y="9711"/>
                  </a:cubicBezTo>
                  <a:cubicBezTo>
                    <a:pt x="11724" y="9740"/>
                    <a:pt x="11753" y="9740"/>
                    <a:pt x="11753" y="9740"/>
                  </a:cubicBezTo>
                  <a:cubicBezTo>
                    <a:pt x="11925" y="9740"/>
                    <a:pt x="12098" y="9596"/>
                    <a:pt x="12098" y="9423"/>
                  </a:cubicBezTo>
                  <a:lnTo>
                    <a:pt x="12415" y="7205"/>
                  </a:lnTo>
                  <a:lnTo>
                    <a:pt x="15267" y="7551"/>
                  </a:lnTo>
                  <a:lnTo>
                    <a:pt x="15324" y="7551"/>
                  </a:lnTo>
                  <a:cubicBezTo>
                    <a:pt x="15497" y="7551"/>
                    <a:pt x="15641" y="7407"/>
                    <a:pt x="15670" y="7234"/>
                  </a:cubicBezTo>
                  <a:cubicBezTo>
                    <a:pt x="15670" y="7032"/>
                    <a:pt x="15555" y="6859"/>
                    <a:pt x="15353" y="6859"/>
                  </a:cubicBezTo>
                  <a:lnTo>
                    <a:pt x="12501" y="6514"/>
                  </a:lnTo>
                  <a:lnTo>
                    <a:pt x="12761" y="4411"/>
                  </a:lnTo>
                  <a:lnTo>
                    <a:pt x="15468" y="4728"/>
                  </a:lnTo>
                  <a:lnTo>
                    <a:pt x="15497" y="4728"/>
                  </a:lnTo>
                  <a:cubicBezTo>
                    <a:pt x="15670" y="4728"/>
                    <a:pt x="15814" y="4584"/>
                    <a:pt x="15843" y="4411"/>
                  </a:cubicBezTo>
                  <a:cubicBezTo>
                    <a:pt x="15872" y="4210"/>
                    <a:pt x="15727" y="4065"/>
                    <a:pt x="15526" y="4037"/>
                  </a:cubicBezTo>
                  <a:lnTo>
                    <a:pt x="12876" y="3720"/>
                  </a:lnTo>
                  <a:lnTo>
                    <a:pt x="13135" y="1560"/>
                  </a:lnTo>
                  <a:cubicBezTo>
                    <a:pt x="13164" y="1358"/>
                    <a:pt x="13049" y="1185"/>
                    <a:pt x="12847" y="1156"/>
                  </a:cubicBezTo>
                  <a:cubicBezTo>
                    <a:pt x="12830" y="1154"/>
                    <a:pt x="12813" y="1153"/>
                    <a:pt x="12796" y="1153"/>
                  </a:cubicBezTo>
                  <a:cubicBezTo>
                    <a:pt x="12617" y="1153"/>
                    <a:pt x="12473" y="1289"/>
                    <a:pt x="12473" y="1473"/>
                  </a:cubicBezTo>
                  <a:lnTo>
                    <a:pt x="12185" y="3633"/>
                  </a:lnTo>
                  <a:lnTo>
                    <a:pt x="8613" y="3201"/>
                  </a:lnTo>
                  <a:lnTo>
                    <a:pt x="8901" y="868"/>
                  </a:lnTo>
                  <a:cubicBezTo>
                    <a:pt x="8930" y="695"/>
                    <a:pt x="8786" y="523"/>
                    <a:pt x="8613" y="494"/>
                  </a:cubicBezTo>
                  <a:cubicBezTo>
                    <a:pt x="8595" y="491"/>
                    <a:pt x="8578" y="490"/>
                    <a:pt x="8561" y="490"/>
                  </a:cubicBezTo>
                  <a:cubicBezTo>
                    <a:pt x="8382" y="490"/>
                    <a:pt x="8236" y="624"/>
                    <a:pt x="8210" y="782"/>
                  </a:cubicBezTo>
                  <a:lnTo>
                    <a:pt x="7922" y="3144"/>
                  </a:lnTo>
                  <a:lnTo>
                    <a:pt x="4465" y="2741"/>
                  </a:lnTo>
                  <a:lnTo>
                    <a:pt x="4782" y="407"/>
                  </a:lnTo>
                  <a:cubicBezTo>
                    <a:pt x="4782" y="206"/>
                    <a:pt x="4667" y="33"/>
                    <a:pt x="4465" y="4"/>
                  </a:cubicBezTo>
                  <a:cubicBezTo>
                    <a:pt x="4450" y="2"/>
                    <a:pt x="4435" y="0"/>
                    <a:pt x="4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3634973" y="4899730"/>
              <a:ext cx="234777" cy="45084"/>
            </a:xfrm>
            <a:custGeom>
              <a:avLst/>
              <a:gdLst/>
              <a:ahLst/>
              <a:cxnLst/>
              <a:rect l="l" t="t" r="r" b="b"/>
              <a:pathLst>
                <a:path w="8556" h="1643" extrusionOk="0">
                  <a:moveTo>
                    <a:pt x="0" y="1"/>
                  </a:moveTo>
                  <a:lnTo>
                    <a:pt x="0" y="1643"/>
                  </a:lnTo>
                  <a:lnTo>
                    <a:pt x="8555" y="1643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280200" y="191550"/>
            <a:ext cx="8583600" cy="4760400"/>
          </a:xfrm>
          <a:prstGeom prst="roundRect">
            <a:avLst>
              <a:gd name="adj" fmla="val 922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2307450" y="2278650"/>
            <a:ext cx="4529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307450" y="1629750"/>
            <a:ext cx="45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4312385" y="4261675"/>
            <a:ext cx="519225" cy="684850"/>
            <a:chOff x="713100" y="4261675"/>
            <a:chExt cx="519225" cy="684850"/>
          </a:xfrm>
        </p:grpSpPr>
        <p:sp>
          <p:nvSpPr>
            <p:cNvPr id="149" name="Google Shape;149;p9"/>
            <p:cNvSpPr/>
            <p:nvPr/>
          </p:nvSpPr>
          <p:spPr>
            <a:xfrm>
              <a:off x="983150" y="4261675"/>
              <a:ext cx="249175" cy="470975"/>
            </a:xfrm>
            <a:custGeom>
              <a:avLst/>
              <a:gdLst/>
              <a:ahLst/>
              <a:cxnLst/>
              <a:rect l="l" t="t" r="r" b="b"/>
              <a:pathLst>
                <a:path w="9967" h="18839" extrusionOk="0">
                  <a:moveTo>
                    <a:pt x="4983" y="1"/>
                  </a:moveTo>
                  <a:cubicBezTo>
                    <a:pt x="2247" y="1"/>
                    <a:pt x="0" y="4206"/>
                    <a:pt x="0" y="9420"/>
                  </a:cubicBezTo>
                  <a:cubicBezTo>
                    <a:pt x="0" y="14604"/>
                    <a:pt x="2247" y="18839"/>
                    <a:pt x="4983" y="18839"/>
                  </a:cubicBezTo>
                  <a:cubicBezTo>
                    <a:pt x="7720" y="18839"/>
                    <a:pt x="9967" y="14604"/>
                    <a:pt x="9967" y="9420"/>
                  </a:cubicBezTo>
                  <a:cubicBezTo>
                    <a:pt x="9967" y="4206"/>
                    <a:pt x="7720" y="1"/>
                    <a:pt x="4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983150" y="4389150"/>
              <a:ext cx="182925" cy="343500"/>
            </a:xfrm>
            <a:custGeom>
              <a:avLst/>
              <a:gdLst/>
              <a:ahLst/>
              <a:cxnLst/>
              <a:rect l="l" t="t" r="r" b="b"/>
              <a:pathLst>
                <a:path w="7317" h="13740" extrusionOk="0">
                  <a:moveTo>
                    <a:pt x="519" y="0"/>
                  </a:moveTo>
                  <a:lnTo>
                    <a:pt x="346" y="951"/>
                  </a:lnTo>
                  <a:cubicBezTo>
                    <a:pt x="116" y="2016"/>
                    <a:pt x="0" y="3168"/>
                    <a:pt x="0" y="4321"/>
                  </a:cubicBezTo>
                  <a:cubicBezTo>
                    <a:pt x="0" y="9505"/>
                    <a:pt x="2247" y="13740"/>
                    <a:pt x="4983" y="13740"/>
                  </a:cubicBezTo>
                  <a:cubicBezTo>
                    <a:pt x="5732" y="13740"/>
                    <a:pt x="6452" y="13423"/>
                    <a:pt x="7144" y="12818"/>
                  </a:cubicBezTo>
                  <a:lnTo>
                    <a:pt x="7317" y="12674"/>
                  </a:lnTo>
                  <a:lnTo>
                    <a:pt x="7115" y="12559"/>
                  </a:lnTo>
                  <a:cubicBezTo>
                    <a:pt x="2910" y="10053"/>
                    <a:pt x="1297" y="4868"/>
                    <a:pt x="663" y="951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041475" y="4378325"/>
              <a:ext cx="124600" cy="568200"/>
            </a:xfrm>
            <a:custGeom>
              <a:avLst/>
              <a:gdLst/>
              <a:ahLst/>
              <a:cxnLst/>
              <a:rect l="l" t="t" r="r" b="b"/>
              <a:pathLst>
                <a:path w="4984" h="22728" extrusionOk="0">
                  <a:moveTo>
                    <a:pt x="2650" y="1"/>
                  </a:moveTo>
                  <a:cubicBezTo>
                    <a:pt x="2449" y="1"/>
                    <a:pt x="2305" y="145"/>
                    <a:pt x="2305" y="347"/>
                  </a:cubicBezTo>
                  <a:lnTo>
                    <a:pt x="2305" y="8325"/>
                  </a:lnTo>
                  <a:lnTo>
                    <a:pt x="692" y="5531"/>
                  </a:lnTo>
                  <a:cubicBezTo>
                    <a:pt x="633" y="5433"/>
                    <a:pt x="521" y="5376"/>
                    <a:pt x="401" y="5376"/>
                  </a:cubicBezTo>
                  <a:cubicBezTo>
                    <a:pt x="345" y="5376"/>
                    <a:pt x="286" y="5388"/>
                    <a:pt x="231" y="5416"/>
                  </a:cubicBezTo>
                  <a:cubicBezTo>
                    <a:pt x="58" y="5503"/>
                    <a:pt x="0" y="5733"/>
                    <a:pt x="87" y="5877"/>
                  </a:cubicBezTo>
                  <a:lnTo>
                    <a:pt x="2247" y="9593"/>
                  </a:lnTo>
                  <a:cubicBezTo>
                    <a:pt x="2247" y="9622"/>
                    <a:pt x="2276" y="9650"/>
                    <a:pt x="2305" y="9679"/>
                  </a:cubicBezTo>
                  <a:lnTo>
                    <a:pt x="2305" y="22382"/>
                  </a:lnTo>
                  <a:cubicBezTo>
                    <a:pt x="2305" y="22555"/>
                    <a:pt x="2449" y="22727"/>
                    <a:pt x="2650" y="22727"/>
                  </a:cubicBezTo>
                  <a:cubicBezTo>
                    <a:pt x="2852" y="22727"/>
                    <a:pt x="2996" y="22555"/>
                    <a:pt x="2996" y="22382"/>
                  </a:cubicBezTo>
                  <a:lnTo>
                    <a:pt x="2996" y="5214"/>
                  </a:lnTo>
                  <a:cubicBezTo>
                    <a:pt x="3025" y="5186"/>
                    <a:pt x="3054" y="5157"/>
                    <a:pt x="3083" y="5128"/>
                  </a:cubicBezTo>
                  <a:lnTo>
                    <a:pt x="4897" y="2104"/>
                  </a:lnTo>
                  <a:cubicBezTo>
                    <a:pt x="4984" y="1931"/>
                    <a:pt x="4955" y="1729"/>
                    <a:pt x="4782" y="1643"/>
                  </a:cubicBezTo>
                  <a:cubicBezTo>
                    <a:pt x="4721" y="1602"/>
                    <a:pt x="4656" y="1583"/>
                    <a:pt x="4593" y="1583"/>
                  </a:cubicBezTo>
                  <a:cubicBezTo>
                    <a:pt x="4477" y="1583"/>
                    <a:pt x="4367" y="1646"/>
                    <a:pt x="4292" y="1758"/>
                  </a:cubicBezTo>
                  <a:lnTo>
                    <a:pt x="2996" y="3918"/>
                  </a:lnTo>
                  <a:lnTo>
                    <a:pt x="2996" y="347"/>
                  </a:lnTo>
                  <a:cubicBezTo>
                    <a:pt x="2996" y="145"/>
                    <a:pt x="2852" y="1"/>
                    <a:pt x="2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713100" y="4380500"/>
              <a:ext cx="205250" cy="433525"/>
            </a:xfrm>
            <a:custGeom>
              <a:avLst/>
              <a:gdLst/>
              <a:ahLst/>
              <a:cxnLst/>
              <a:rect l="l" t="t" r="r" b="b"/>
              <a:pathLst>
                <a:path w="8210" h="17341" extrusionOk="0">
                  <a:moveTo>
                    <a:pt x="4091" y="0"/>
                  </a:moveTo>
                  <a:cubicBezTo>
                    <a:pt x="1816" y="0"/>
                    <a:pt x="1" y="3803"/>
                    <a:pt x="1" y="8670"/>
                  </a:cubicBezTo>
                  <a:cubicBezTo>
                    <a:pt x="1" y="13538"/>
                    <a:pt x="1816" y="17340"/>
                    <a:pt x="4091" y="17340"/>
                  </a:cubicBezTo>
                  <a:cubicBezTo>
                    <a:pt x="6395" y="17340"/>
                    <a:pt x="8210" y="13538"/>
                    <a:pt x="8210" y="8670"/>
                  </a:cubicBezTo>
                  <a:cubicBezTo>
                    <a:pt x="8210" y="3803"/>
                    <a:pt x="6395" y="0"/>
                    <a:pt x="4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13100" y="4464750"/>
              <a:ext cx="161325" cy="349275"/>
            </a:xfrm>
            <a:custGeom>
              <a:avLst/>
              <a:gdLst/>
              <a:ahLst/>
              <a:cxnLst/>
              <a:rect l="l" t="t" r="r" b="b"/>
              <a:pathLst>
                <a:path w="6453" h="13971" extrusionOk="0">
                  <a:moveTo>
                    <a:pt x="807" y="0"/>
                  </a:moveTo>
                  <a:lnTo>
                    <a:pt x="577" y="922"/>
                  </a:lnTo>
                  <a:cubicBezTo>
                    <a:pt x="203" y="2247"/>
                    <a:pt x="1" y="3745"/>
                    <a:pt x="1" y="5300"/>
                  </a:cubicBezTo>
                  <a:cubicBezTo>
                    <a:pt x="1" y="10082"/>
                    <a:pt x="1844" y="13970"/>
                    <a:pt x="4091" y="13970"/>
                  </a:cubicBezTo>
                  <a:cubicBezTo>
                    <a:pt x="4926" y="13970"/>
                    <a:pt x="5704" y="13481"/>
                    <a:pt x="6367" y="12559"/>
                  </a:cubicBezTo>
                  <a:lnTo>
                    <a:pt x="6453" y="12415"/>
                  </a:lnTo>
                  <a:lnTo>
                    <a:pt x="6309" y="12300"/>
                  </a:lnTo>
                  <a:cubicBezTo>
                    <a:pt x="2536" y="9794"/>
                    <a:pt x="1268" y="4753"/>
                    <a:pt x="894" y="951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763525" y="4545400"/>
              <a:ext cx="99400" cy="398950"/>
            </a:xfrm>
            <a:custGeom>
              <a:avLst/>
              <a:gdLst/>
              <a:ahLst/>
              <a:cxnLst/>
              <a:rect l="l" t="t" r="r" b="b"/>
              <a:pathLst>
                <a:path w="3976" h="15958" extrusionOk="0">
                  <a:moveTo>
                    <a:pt x="2074" y="1"/>
                  </a:moveTo>
                  <a:cubicBezTo>
                    <a:pt x="1901" y="1"/>
                    <a:pt x="1728" y="173"/>
                    <a:pt x="1728" y="346"/>
                  </a:cubicBezTo>
                  <a:lnTo>
                    <a:pt x="1728" y="4897"/>
                  </a:lnTo>
                  <a:lnTo>
                    <a:pt x="691" y="3169"/>
                  </a:lnTo>
                  <a:cubicBezTo>
                    <a:pt x="636" y="3058"/>
                    <a:pt x="533" y="3007"/>
                    <a:pt x="421" y="3007"/>
                  </a:cubicBezTo>
                  <a:cubicBezTo>
                    <a:pt x="358" y="3007"/>
                    <a:pt x="293" y="3023"/>
                    <a:pt x="231" y="3054"/>
                  </a:cubicBezTo>
                  <a:cubicBezTo>
                    <a:pt x="58" y="3140"/>
                    <a:pt x="0" y="3371"/>
                    <a:pt x="115" y="3515"/>
                  </a:cubicBezTo>
                  <a:lnTo>
                    <a:pt x="1728" y="6280"/>
                  </a:lnTo>
                  <a:lnTo>
                    <a:pt x="1728" y="15584"/>
                  </a:lnTo>
                  <a:cubicBezTo>
                    <a:pt x="1728" y="15785"/>
                    <a:pt x="1901" y="15958"/>
                    <a:pt x="2074" y="15958"/>
                  </a:cubicBezTo>
                  <a:cubicBezTo>
                    <a:pt x="2276" y="15958"/>
                    <a:pt x="2420" y="15785"/>
                    <a:pt x="2420" y="15584"/>
                  </a:cubicBezTo>
                  <a:lnTo>
                    <a:pt x="2420" y="4033"/>
                  </a:lnTo>
                  <a:cubicBezTo>
                    <a:pt x="2448" y="4004"/>
                    <a:pt x="2477" y="4004"/>
                    <a:pt x="2477" y="3975"/>
                  </a:cubicBezTo>
                  <a:lnTo>
                    <a:pt x="3860" y="1930"/>
                  </a:lnTo>
                  <a:cubicBezTo>
                    <a:pt x="3975" y="1758"/>
                    <a:pt x="3918" y="1556"/>
                    <a:pt x="3773" y="1441"/>
                  </a:cubicBezTo>
                  <a:cubicBezTo>
                    <a:pt x="3710" y="1398"/>
                    <a:pt x="3643" y="1379"/>
                    <a:pt x="3577" y="1379"/>
                  </a:cubicBezTo>
                  <a:cubicBezTo>
                    <a:pt x="3464" y="1379"/>
                    <a:pt x="3357" y="1436"/>
                    <a:pt x="3284" y="1527"/>
                  </a:cubicBezTo>
                  <a:lnTo>
                    <a:pt x="2420" y="2823"/>
                  </a:lnTo>
                  <a:lnTo>
                    <a:pt x="2420" y="346"/>
                  </a:lnTo>
                  <a:cubicBezTo>
                    <a:pt x="2420" y="173"/>
                    <a:pt x="2276" y="1"/>
                    <a:pt x="2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7717800" cy="60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ubik SemiBold"/>
              <a:buNone/>
              <a:defRPr sz="3000">
                <a:latin typeface="Rubik SemiBold"/>
                <a:ea typeface="Rubik SemiBold"/>
                <a:cs typeface="Rubik SemiBold"/>
                <a:sym typeface="Rubik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ubik SemiBold"/>
              <a:buNone/>
              <a:defRPr sz="30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156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hop-proceedings.icwsm.org/pdf/2021_3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3.us-east-1.amazonaws.com/climate-change-ai/papers/neurips2022/27/paper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>
            <a:spLocks noGrp="1"/>
          </p:cNvSpPr>
          <p:nvPr>
            <p:ph type="ctrTitle"/>
          </p:nvPr>
        </p:nvSpPr>
        <p:spPr>
          <a:xfrm>
            <a:off x="1046700" y="1261149"/>
            <a:ext cx="7050600" cy="18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Approach for Automated Climate Change Fact-Checking</a:t>
            </a:r>
            <a:endParaRPr sz="3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1"/>
          </p:nvPr>
        </p:nvSpPr>
        <p:spPr>
          <a:xfrm>
            <a:off x="2246250" y="4133128"/>
            <a:ext cx="46515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Group Members: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Bushraa Yousuf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Hijab Fatima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Zainab Haider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</a:endParaRPr>
          </a:p>
        </p:txBody>
      </p:sp>
      <p:cxnSp>
        <p:nvCxnSpPr>
          <p:cNvPr id="486" name="Google Shape;486;p31"/>
          <p:cNvCxnSpPr/>
          <p:nvPr/>
        </p:nvCxnSpPr>
        <p:spPr>
          <a:xfrm>
            <a:off x="2608050" y="3380381"/>
            <a:ext cx="3927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LLaMa 3.2 1B - 80.19%</a:t>
            </a:r>
            <a:endParaRPr sz="3000"/>
          </a:p>
        </p:txBody>
      </p:sp>
      <p:pic>
        <p:nvPicPr>
          <p:cNvPr id="576" name="Google Shape;5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44" y="1397386"/>
            <a:ext cx="2950656" cy="292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00" y="1382725"/>
            <a:ext cx="4596502" cy="288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LLaMa 3.2 3B - 83.44%</a:t>
            </a:r>
            <a:endParaRPr sz="3000"/>
          </a:p>
        </p:txBody>
      </p:sp>
      <p:pic>
        <p:nvPicPr>
          <p:cNvPr id="583" name="Google Shape;583;p41"/>
          <p:cNvPicPr preferRelativeResize="0"/>
          <p:nvPr/>
        </p:nvPicPr>
        <p:blipFill rotWithShape="1">
          <a:blip r:embed="rId3">
            <a:alphaModFix/>
          </a:blip>
          <a:srcRect l="4357" t="10567" r="12002" b="8520"/>
          <a:stretch/>
        </p:blipFill>
        <p:spPr>
          <a:xfrm>
            <a:off x="5665950" y="1371525"/>
            <a:ext cx="2933400" cy="2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442" y="1362275"/>
            <a:ext cx="4729683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"/>
          <p:cNvSpPr txBox="1">
            <a:spLocks noGrp="1"/>
          </p:cNvSpPr>
          <p:nvPr>
            <p:ph type="title"/>
          </p:nvPr>
        </p:nvSpPr>
        <p:spPr>
          <a:xfrm>
            <a:off x="713100" y="40984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Hyperparameters for BERT models</a:t>
            </a:r>
            <a:endParaRPr sz="2500"/>
          </a:p>
        </p:txBody>
      </p:sp>
      <p:graphicFrame>
        <p:nvGraphicFramePr>
          <p:cNvPr id="590" name="Google Shape;590;p42"/>
          <p:cNvGraphicFramePr/>
          <p:nvPr/>
        </p:nvGraphicFramePr>
        <p:xfrm>
          <a:off x="2242000" y="1167088"/>
          <a:ext cx="4660000" cy="325990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1957525"/>
                <a:gridCol w="2702475"/>
              </a:tblGrid>
              <a:tr h="561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Hyperparameter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Value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Epochs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100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Batch Size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 rate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1e-5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Optimizer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Adam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Loss Function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Sparse Categorical Cross entropy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SciBERT - 81.17%</a:t>
            </a:r>
            <a:endParaRPr sz="3000"/>
          </a:p>
        </p:txBody>
      </p:sp>
      <p:pic>
        <p:nvPicPr>
          <p:cNvPr id="596" name="Google Shape;596;p43"/>
          <p:cNvPicPr preferRelativeResize="0"/>
          <p:nvPr/>
        </p:nvPicPr>
        <p:blipFill rotWithShape="1">
          <a:blip r:embed="rId3">
            <a:alphaModFix/>
          </a:blip>
          <a:srcRect l="5336" t="10227" r="9273" b="7691"/>
          <a:stretch/>
        </p:blipFill>
        <p:spPr>
          <a:xfrm>
            <a:off x="5562223" y="1246975"/>
            <a:ext cx="3117702" cy="292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59" y="1246975"/>
            <a:ext cx="4922965" cy="29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DeBERTa - 89.29% </a:t>
            </a:r>
            <a:endParaRPr sz="3000"/>
          </a:p>
        </p:txBody>
      </p:sp>
      <p:pic>
        <p:nvPicPr>
          <p:cNvPr id="603" name="Google Shape;603;p44"/>
          <p:cNvPicPr preferRelativeResize="0"/>
          <p:nvPr/>
        </p:nvPicPr>
        <p:blipFill rotWithShape="1">
          <a:blip r:embed="rId3">
            <a:alphaModFix/>
          </a:blip>
          <a:srcRect l="5763" r="7182"/>
          <a:stretch/>
        </p:blipFill>
        <p:spPr>
          <a:xfrm>
            <a:off x="504725" y="1250250"/>
            <a:ext cx="4837801" cy="292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4"/>
          <p:cNvPicPr preferRelativeResize="0"/>
          <p:nvPr/>
        </p:nvPicPr>
        <p:blipFill rotWithShape="1">
          <a:blip r:embed="rId4">
            <a:alphaModFix/>
          </a:blip>
          <a:srcRect l="5896" t="1690" r="6614"/>
          <a:stretch/>
        </p:blipFill>
        <p:spPr>
          <a:xfrm>
            <a:off x="5619650" y="1299800"/>
            <a:ext cx="2944200" cy="28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" name="Google Shape;609;p45"/>
          <p:cNvGraphicFramePr/>
          <p:nvPr/>
        </p:nvGraphicFramePr>
        <p:xfrm>
          <a:off x="1174575" y="1060113"/>
          <a:ext cx="6990000" cy="329544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2330000"/>
                <a:gridCol w="2330000"/>
                <a:gridCol w="2330000"/>
              </a:tblGrid>
              <a:tr h="561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Accuracy 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Dataset Type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LLaMa 3.2 1B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0.5901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Original Claims Dataset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LLaMa 3.2 1B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0.8019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Augmented Claims Dataset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LLaMa 3.2 3B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0.8344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Augmented Claims Dataset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SciBERT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0.8117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Augmented Claims Dataset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DeBERTa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0.8929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Augmented Claims Dataset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45"/>
          <p:cNvSpPr txBox="1">
            <a:spLocks noGrp="1"/>
          </p:cNvSpPr>
          <p:nvPr>
            <p:ph type="title" idx="4294967295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>
            <a:spLocks noGrp="1"/>
          </p:cNvSpPr>
          <p:nvPr>
            <p:ph type="title"/>
          </p:nvPr>
        </p:nvSpPr>
        <p:spPr>
          <a:xfrm>
            <a:off x="1751100" y="2332386"/>
            <a:ext cx="564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  <p:sp>
        <p:nvSpPr>
          <p:cNvPr id="616" name="Google Shape;616;p46"/>
          <p:cNvSpPr txBox="1">
            <a:spLocks noGrp="1"/>
          </p:cNvSpPr>
          <p:nvPr>
            <p:ph type="title" idx="2"/>
          </p:nvPr>
        </p:nvSpPr>
        <p:spPr>
          <a:xfrm>
            <a:off x="3606150" y="948074"/>
            <a:ext cx="19317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617" name="Google Shape;617;p46"/>
          <p:cNvCxnSpPr/>
          <p:nvPr/>
        </p:nvCxnSpPr>
        <p:spPr>
          <a:xfrm>
            <a:off x="2608050" y="4029583"/>
            <a:ext cx="3927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" name="Google Shape;622;p47"/>
          <p:cNvGraphicFramePr/>
          <p:nvPr/>
        </p:nvGraphicFramePr>
        <p:xfrm>
          <a:off x="459410" y="520288"/>
          <a:ext cx="8187775" cy="3818994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2046950"/>
                <a:gridCol w="2767425"/>
                <a:gridCol w="1847675"/>
                <a:gridCol w="1525725"/>
              </a:tblGrid>
              <a:tr h="38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Year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Data Type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149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2024 [2]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False Claims for Covid-19 through Google Fact Check Tools and PolitiFact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Synthetic Data set using GPT-4, GPT-3.5-Turbo, and Llama-2-70b-chat-hf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Coronavirus Twitter Dataset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BERT-base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GPT-4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GPT-3.5-turbo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LLaMa-2-13B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LLaMa-2-7B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46%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63%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73%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71%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73%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2021 [1]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Climate Fever Claims Dataset (multi class classification)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RoBERTa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F1 score of 0.718</a:t>
                      </a:r>
                      <a:endParaRPr sz="100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2022 [3]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E0E0E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Climate Fever Claims Dataset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(multi class classification)</a:t>
                      </a:r>
                      <a:endParaRPr sz="1000">
                        <a:solidFill>
                          <a:srgbClr val="0E0E0E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E0E0E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climateGPT-2</a:t>
                      </a:r>
                      <a:endParaRPr sz="1000">
                        <a:solidFill>
                          <a:srgbClr val="0E0E0E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E0E0E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E0E0E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GPT-2</a:t>
                      </a:r>
                      <a:endParaRPr sz="1000">
                        <a:solidFill>
                          <a:srgbClr val="0E0E0E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F1 score of 0.72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F1 score of 0.67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2024 [4]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Scientific Abstracts and Claims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Climinator (GPT-4-based Model)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7 classes: 62.72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5 classes: 64.4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ubik"/>
                          <a:ea typeface="Rubik"/>
                          <a:cs typeface="Rubik"/>
                          <a:sym typeface="Rubik"/>
                        </a:rPr>
                        <a:t>2 classes: 97.04</a:t>
                      </a:r>
                      <a:endParaRPr sz="1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 txBox="1">
            <a:spLocks noGrp="1"/>
          </p:cNvSpPr>
          <p:nvPr>
            <p:ph type="title"/>
          </p:nvPr>
        </p:nvSpPr>
        <p:spPr>
          <a:xfrm>
            <a:off x="713100" y="4905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628" name="Google Shape;628;p48"/>
          <p:cNvSpPr txBox="1"/>
          <p:nvPr/>
        </p:nvSpPr>
        <p:spPr>
          <a:xfrm>
            <a:off x="899850" y="1267250"/>
            <a:ext cx="73443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ubik"/>
              <a:buChar char="●"/>
            </a:pPr>
            <a:r>
              <a:rPr lang="en" sz="1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Most existing work relies on claim-based datasets.</a:t>
            </a:r>
            <a:endParaRPr sz="16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ubik"/>
              <a:buChar char="●"/>
            </a:pPr>
            <a:r>
              <a:rPr lang="en" sz="1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Our model achieved higher accuracy than existing models for multi-class classification tasks.</a:t>
            </a:r>
            <a:endParaRPr sz="16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ubik"/>
              <a:buChar char="●"/>
            </a:pPr>
            <a:r>
              <a:rPr lang="en" sz="1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Despite using open-source models, our approach demonstrated strong performance.</a:t>
            </a:r>
            <a:endParaRPr sz="16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ubik"/>
              <a:buChar char="●"/>
            </a:pPr>
            <a:r>
              <a:rPr lang="en" sz="1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We curated a publicly available dataset of scientific literature abstracts to support future research.</a:t>
            </a:r>
            <a:endParaRPr sz="16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ubik"/>
              <a:buChar char="●"/>
            </a:pPr>
            <a:r>
              <a:rPr lang="en" sz="16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By augmenting the Climate Fever Claims dataset, we expanded it from 770 to 1537 claims, enriching its diversity.</a:t>
            </a:r>
            <a:endParaRPr sz="16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"/>
          <p:cNvSpPr txBox="1">
            <a:spLocks noGrp="1"/>
          </p:cNvSpPr>
          <p:nvPr>
            <p:ph type="title" idx="4294967295"/>
          </p:nvPr>
        </p:nvSpPr>
        <p:spPr>
          <a:xfrm>
            <a:off x="713100" y="38986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Future Improvement</a:t>
            </a:r>
            <a:endParaRPr sz="3300"/>
          </a:p>
        </p:txBody>
      </p:sp>
      <p:sp>
        <p:nvSpPr>
          <p:cNvPr id="634" name="Google Shape;634;p49"/>
          <p:cNvSpPr/>
          <p:nvPr/>
        </p:nvSpPr>
        <p:spPr>
          <a:xfrm>
            <a:off x="1103437" y="1388335"/>
            <a:ext cx="11163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9"/>
          <p:cNvSpPr/>
          <p:nvPr/>
        </p:nvSpPr>
        <p:spPr>
          <a:xfrm>
            <a:off x="1159154" y="1482000"/>
            <a:ext cx="9891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1.</a:t>
            </a:r>
            <a:endParaRPr sz="2800">
              <a:solidFill>
                <a:schemeClr val="accent2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36" name="Google Shape;636;p49"/>
          <p:cNvSpPr txBox="1"/>
          <p:nvPr/>
        </p:nvSpPr>
        <p:spPr>
          <a:xfrm>
            <a:off x="3256763" y="2074125"/>
            <a:ext cx="2465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Abstracts Dataset</a:t>
            </a:r>
            <a:endParaRPr sz="1800">
              <a:solidFill>
                <a:schemeClr val="accen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37" name="Google Shape;637;p49"/>
          <p:cNvSpPr txBox="1"/>
          <p:nvPr/>
        </p:nvSpPr>
        <p:spPr>
          <a:xfrm>
            <a:off x="3221299" y="2422525"/>
            <a:ext cx="25509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Collecting additional scientific literature on existing climate issues from diverse resources beyond Google Scholar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8" name="Google Shape;638;p49"/>
          <p:cNvSpPr txBox="1"/>
          <p:nvPr/>
        </p:nvSpPr>
        <p:spPr>
          <a:xfrm>
            <a:off x="348550" y="2089000"/>
            <a:ext cx="261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Claims Dataset</a:t>
            </a:r>
            <a:endParaRPr sz="1800">
              <a:solidFill>
                <a:schemeClr val="accen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39" name="Google Shape;639;p49"/>
          <p:cNvSpPr txBox="1"/>
          <p:nvPr/>
        </p:nvSpPr>
        <p:spPr>
          <a:xfrm>
            <a:off x="475650" y="2462275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Leveraging large language models, curate a more comprehensive and intensive claims dataset, building upon the existing claims dataset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0" name="Google Shape;640;p49"/>
          <p:cNvSpPr/>
          <p:nvPr/>
        </p:nvSpPr>
        <p:spPr>
          <a:xfrm>
            <a:off x="4136188" y="1482000"/>
            <a:ext cx="9891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2.</a:t>
            </a:r>
            <a:endParaRPr sz="2800">
              <a:solidFill>
                <a:schemeClr val="accent2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41" name="Google Shape;641;p49"/>
          <p:cNvSpPr/>
          <p:nvPr/>
        </p:nvSpPr>
        <p:spPr>
          <a:xfrm>
            <a:off x="6841065" y="1481999"/>
            <a:ext cx="934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3.</a:t>
            </a:r>
            <a:endParaRPr sz="2800">
              <a:solidFill>
                <a:schemeClr val="accent2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cxnSp>
        <p:nvCxnSpPr>
          <p:cNvPr id="642" name="Google Shape;642;p49"/>
          <p:cNvCxnSpPr>
            <a:endCxn id="635" idx="0"/>
          </p:cNvCxnSpPr>
          <p:nvPr/>
        </p:nvCxnSpPr>
        <p:spPr>
          <a:xfrm flipH="1">
            <a:off x="1653704" y="1269900"/>
            <a:ext cx="2937300" cy="21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49"/>
          <p:cNvCxnSpPr/>
          <p:nvPr/>
        </p:nvCxnSpPr>
        <p:spPr>
          <a:xfrm flipH="1">
            <a:off x="4559038" y="1267200"/>
            <a:ext cx="1788600" cy="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9"/>
          <p:cNvCxnSpPr>
            <a:stCxn id="645" idx="2"/>
            <a:endCxn id="641" idx="0"/>
          </p:cNvCxnSpPr>
          <p:nvPr/>
        </p:nvCxnSpPr>
        <p:spPr>
          <a:xfrm>
            <a:off x="5830215" y="1267199"/>
            <a:ext cx="1478100" cy="214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49"/>
          <p:cNvSpPr txBox="1"/>
          <p:nvPr/>
        </p:nvSpPr>
        <p:spPr>
          <a:xfrm>
            <a:off x="6200125" y="2101450"/>
            <a:ext cx="2163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Different Models</a:t>
            </a:r>
            <a:endParaRPr sz="1800">
              <a:solidFill>
                <a:schemeClr val="accen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47" name="Google Shape;647;p49"/>
          <p:cNvSpPr txBox="1"/>
          <p:nvPr/>
        </p:nvSpPr>
        <p:spPr>
          <a:xfrm>
            <a:off x="6200125" y="2449850"/>
            <a:ext cx="22164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Experimenting with advanced models like  GPT-4, and leveraging techniques like ensemble learning and domain-specific pretraining for enhanced accuracy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48" name="Google Shape;648;p49"/>
          <p:cNvCxnSpPr>
            <a:stCxn id="640" idx="0"/>
          </p:cNvCxnSpPr>
          <p:nvPr/>
        </p:nvCxnSpPr>
        <p:spPr>
          <a:xfrm rot="10800000" flipH="1">
            <a:off x="4630738" y="1269900"/>
            <a:ext cx="8100" cy="21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>
            <a:spLocks noGrp="1"/>
          </p:cNvSpPr>
          <p:nvPr>
            <p:ph type="title"/>
          </p:nvPr>
        </p:nvSpPr>
        <p:spPr>
          <a:xfrm>
            <a:off x="985250" y="1491738"/>
            <a:ext cx="727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92" name="Google Shape;492;p32"/>
          <p:cNvSpPr txBox="1">
            <a:spLocks noGrp="1"/>
          </p:cNvSpPr>
          <p:nvPr>
            <p:ph type="title" idx="2"/>
          </p:nvPr>
        </p:nvSpPr>
        <p:spPr>
          <a:xfrm>
            <a:off x="3606150" y="460324"/>
            <a:ext cx="19317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93" name="Google Shape;493;p32"/>
          <p:cNvCxnSpPr/>
          <p:nvPr/>
        </p:nvCxnSpPr>
        <p:spPr>
          <a:xfrm>
            <a:off x="2608050" y="4029583"/>
            <a:ext cx="3927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32"/>
          <p:cNvSpPr txBox="1">
            <a:spLocks noGrp="1"/>
          </p:cNvSpPr>
          <p:nvPr>
            <p:ph type="subTitle" idx="4294967295"/>
          </p:nvPr>
        </p:nvSpPr>
        <p:spPr>
          <a:xfrm>
            <a:off x="1863175" y="2429250"/>
            <a:ext cx="55959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chemeClr val="accent3"/>
                </a:solidFill>
              </a:rPr>
              <a:t>Given a claim about climate change, assess its factual accuracy and determine whether it is true or false.</a:t>
            </a:r>
            <a:endParaRPr sz="22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/>
        </p:nvSpPr>
        <p:spPr>
          <a:xfrm>
            <a:off x="1153700" y="1055250"/>
            <a:ext cx="7224300" cy="30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ubik"/>
              <a:buAutoNum type="arabicPeriod"/>
            </a:pPr>
            <a:r>
              <a:rPr lang="en" sz="13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Wang, G., Chillrud, L., &amp; McKeown, K. (2021). Evidence-Based Automatic Fact-Checking for Climate Change Misinformation. In Proceedings of the Fifteenth International AAAI Conference on Web and Social Media (ICWSM-2021). Retrieved from </a:t>
            </a:r>
            <a:r>
              <a:rPr lang="en" sz="13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https://workshop-proceedings.icwsm.org/pdf/2021_39.pdf</a:t>
            </a:r>
            <a:endParaRPr sz="13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ubik"/>
              <a:buAutoNum type="arabicPeriod"/>
            </a:pPr>
            <a:r>
              <a:rPr lang="en" sz="13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E. C. Choi and E. Ferrara, “FACT-GPT: Fact-Checking Augmentation via Claim Matching with LLMs,” arXiv (Cornell University), Feb. 2024, doi: 10.48550/arxiv.2402.05904.</a:t>
            </a:r>
            <a:endParaRPr sz="1300" u="sng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ubik"/>
              <a:buAutoNum type="arabicPeriod"/>
            </a:pPr>
            <a:r>
              <a:rPr lang="en" sz="13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S. Vaghefi, V. Muccione, C. Huggel, H. Khashehchi, and M. Leippold, "Deep Climate Change: A Dataset and Adaptive Domain Pre-trained Language Models for Climate Change Related Tasks," in *NeurIPS 2022 Workshop on Tackling Climate Change with Machine Learning*, 2022. [Online]. Available: </a:t>
            </a:r>
            <a:r>
              <a:rPr lang="en" sz="13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https://s3.us-east-1.amazonaws.com/climate-change-ai/papers/neurips2022/27/paper.pdf</a:t>
            </a:r>
            <a:endParaRPr sz="13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ubik"/>
              <a:buAutoNum type="arabicPeriod"/>
            </a:pPr>
            <a:r>
              <a:rPr lang="en" sz="13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M. Leippold et al., “Automated Fact-Checking of Climate Change Claims with Large Language Models,” arXiv (Cornell University), Jan. 2024, doi: 10.48550/arxiv.2401.12566.</a:t>
            </a:r>
            <a:endParaRPr sz="13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u="sng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4" name="Google Shape;654;p50"/>
          <p:cNvSpPr txBox="1">
            <a:spLocks noGrp="1"/>
          </p:cNvSpPr>
          <p:nvPr>
            <p:ph type="title"/>
          </p:nvPr>
        </p:nvSpPr>
        <p:spPr>
          <a:xfrm>
            <a:off x="713100" y="46441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1"/>
          <p:cNvSpPr txBox="1">
            <a:spLocks noGrp="1"/>
          </p:cNvSpPr>
          <p:nvPr>
            <p:ph type="title"/>
          </p:nvPr>
        </p:nvSpPr>
        <p:spPr>
          <a:xfrm>
            <a:off x="1388100" y="1258050"/>
            <a:ext cx="6367800" cy="26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Rubik Medium"/>
                <a:ea typeface="Rubik Medium"/>
                <a:cs typeface="Rubik Medium"/>
                <a:sym typeface="Rubik Medium"/>
              </a:rPr>
              <a:t>Thank You!</a:t>
            </a:r>
            <a:endParaRPr sz="77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>
            <a:spLocks noGrp="1"/>
          </p:cNvSpPr>
          <p:nvPr>
            <p:ph type="subTitle" idx="2"/>
          </p:nvPr>
        </p:nvSpPr>
        <p:spPr>
          <a:xfrm>
            <a:off x="506375" y="2873235"/>
            <a:ext cx="28005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Combating Widespread Climate Misinformation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500" name="Google Shape;500;p33"/>
          <p:cNvSpPr txBox="1">
            <a:spLocks noGrp="1"/>
          </p:cNvSpPr>
          <p:nvPr>
            <p:ph type="subTitle" idx="4"/>
          </p:nvPr>
        </p:nvSpPr>
        <p:spPr>
          <a:xfrm>
            <a:off x="3335549" y="2887810"/>
            <a:ext cx="25131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Improved Climate Literacy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1" name="Google Shape;501;p33"/>
          <p:cNvSpPr txBox="1">
            <a:spLocks noGrp="1"/>
          </p:cNvSpPr>
          <p:nvPr>
            <p:ph type="subTitle" idx="6"/>
          </p:nvPr>
        </p:nvSpPr>
        <p:spPr>
          <a:xfrm>
            <a:off x="6020984" y="2887818"/>
            <a:ext cx="26352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Supporting Climate Policy and Advocacy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02" name="Google Shape;502;p33"/>
          <p:cNvGrpSpPr/>
          <p:nvPr/>
        </p:nvGrpSpPr>
        <p:grpSpPr>
          <a:xfrm>
            <a:off x="1692705" y="2051071"/>
            <a:ext cx="457963" cy="682183"/>
            <a:chOff x="5997092" y="2086189"/>
            <a:chExt cx="310042" cy="403348"/>
          </a:xfrm>
        </p:grpSpPr>
        <p:sp>
          <p:nvSpPr>
            <p:cNvPr id="503" name="Google Shape;503;p33"/>
            <p:cNvSpPr/>
            <p:nvPr/>
          </p:nvSpPr>
          <p:spPr>
            <a:xfrm>
              <a:off x="6092638" y="2190045"/>
              <a:ext cx="118924" cy="67013"/>
            </a:xfrm>
            <a:custGeom>
              <a:avLst/>
              <a:gdLst/>
              <a:ahLst/>
              <a:cxnLst/>
              <a:rect l="l" t="t" r="r" b="b"/>
              <a:pathLst>
                <a:path w="3764" h="2121" extrusionOk="0">
                  <a:moveTo>
                    <a:pt x="2478" y="1"/>
                  </a:moveTo>
                  <a:lnTo>
                    <a:pt x="2144" y="334"/>
                  </a:lnTo>
                  <a:cubicBezTo>
                    <a:pt x="2073" y="406"/>
                    <a:pt x="1978" y="453"/>
                    <a:pt x="1882" y="453"/>
                  </a:cubicBezTo>
                  <a:lnTo>
                    <a:pt x="1" y="453"/>
                  </a:lnTo>
                  <a:lnTo>
                    <a:pt x="1" y="1954"/>
                  </a:lnTo>
                  <a:cubicBezTo>
                    <a:pt x="1" y="2001"/>
                    <a:pt x="25" y="2073"/>
                    <a:pt x="25" y="2120"/>
                  </a:cubicBezTo>
                  <a:cubicBezTo>
                    <a:pt x="572" y="1596"/>
                    <a:pt x="1168" y="1192"/>
                    <a:pt x="1882" y="1192"/>
                  </a:cubicBezTo>
                  <a:cubicBezTo>
                    <a:pt x="2597" y="1192"/>
                    <a:pt x="3192" y="1596"/>
                    <a:pt x="3740" y="2120"/>
                  </a:cubicBezTo>
                  <a:cubicBezTo>
                    <a:pt x="3740" y="2073"/>
                    <a:pt x="3764" y="2001"/>
                    <a:pt x="3764" y="1954"/>
                  </a:cubicBezTo>
                  <a:lnTo>
                    <a:pt x="3764" y="453"/>
                  </a:lnTo>
                  <a:lnTo>
                    <a:pt x="3383" y="453"/>
                  </a:lnTo>
                  <a:cubicBezTo>
                    <a:pt x="3025" y="453"/>
                    <a:pt x="2692" y="287"/>
                    <a:pt x="2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6100189" y="2251751"/>
              <a:ext cx="103853" cy="70773"/>
            </a:xfrm>
            <a:custGeom>
              <a:avLst/>
              <a:gdLst/>
              <a:ahLst/>
              <a:cxnLst/>
              <a:rect l="l" t="t" r="r" b="b"/>
              <a:pathLst>
                <a:path w="3287" h="2240" extrusionOk="0">
                  <a:moveTo>
                    <a:pt x="1643" y="1"/>
                  </a:moveTo>
                  <a:cubicBezTo>
                    <a:pt x="1096" y="1"/>
                    <a:pt x="595" y="382"/>
                    <a:pt x="0" y="1025"/>
                  </a:cubicBezTo>
                  <a:cubicBezTo>
                    <a:pt x="310" y="1739"/>
                    <a:pt x="929" y="2239"/>
                    <a:pt x="1643" y="2239"/>
                  </a:cubicBezTo>
                  <a:cubicBezTo>
                    <a:pt x="2358" y="2239"/>
                    <a:pt x="2977" y="1739"/>
                    <a:pt x="3286" y="1025"/>
                  </a:cubicBezTo>
                  <a:cubicBezTo>
                    <a:pt x="2691" y="382"/>
                    <a:pt x="2191" y="1"/>
                    <a:pt x="1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997092" y="2086189"/>
              <a:ext cx="310042" cy="260406"/>
            </a:xfrm>
            <a:custGeom>
              <a:avLst/>
              <a:gdLst/>
              <a:ahLst/>
              <a:cxnLst/>
              <a:rect l="l" t="t" r="r" b="b"/>
              <a:pathLst>
                <a:path w="9813" h="8242" extrusionOk="0">
                  <a:moveTo>
                    <a:pt x="4914" y="1"/>
                  </a:moveTo>
                  <a:cubicBezTo>
                    <a:pt x="2621" y="1"/>
                    <a:pt x="786" y="1840"/>
                    <a:pt x="786" y="4121"/>
                  </a:cubicBezTo>
                  <a:lnTo>
                    <a:pt x="786" y="6050"/>
                  </a:lnTo>
                  <a:cubicBezTo>
                    <a:pt x="334" y="6217"/>
                    <a:pt x="1" y="6669"/>
                    <a:pt x="48" y="7193"/>
                  </a:cubicBezTo>
                  <a:cubicBezTo>
                    <a:pt x="72" y="7765"/>
                    <a:pt x="596" y="8241"/>
                    <a:pt x="1191" y="8241"/>
                  </a:cubicBezTo>
                  <a:lnTo>
                    <a:pt x="4906" y="8241"/>
                  </a:lnTo>
                  <a:cubicBezTo>
                    <a:pt x="3406" y="8241"/>
                    <a:pt x="2287" y="6812"/>
                    <a:pt x="2287" y="5241"/>
                  </a:cubicBezTo>
                  <a:lnTo>
                    <a:pt x="2287" y="3359"/>
                  </a:lnTo>
                  <a:cubicBezTo>
                    <a:pt x="2287" y="3169"/>
                    <a:pt x="2453" y="2978"/>
                    <a:pt x="2668" y="2978"/>
                  </a:cubicBezTo>
                  <a:lnTo>
                    <a:pt x="4740" y="2978"/>
                  </a:lnTo>
                  <a:lnTo>
                    <a:pt x="5383" y="2359"/>
                  </a:lnTo>
                  <a:cubicBezTo>
                    <a:pt x="5464" y="2278"/>
                    <a:pt x="5568" y="2241"/>
                    <a:pt x="5663" y="2241"/>
                  </a:cubicBezTo>
                  <a:cubicBezTo>
                    <a:pt x="5707" y="2241"/>
                    <a:pt x="5750" y="2249"/>
                    <a:pt x="5787" y="2264"/>
                  </a:cubicBezTo>
                  <a:cubicBezTo>
                    <a:pt x="5930" y="2335"/>
                    <a:pt x="6026" y="2454"/>
                    <a:pt x="6026" y="2621"/>
                  </a:cubicBezTo>
                  <a:cubicBezTo>
                    <a:pt x="6026" y="2812"/>
                    <a:pt x="6192" y="2978"/>
                    <a:pt x="6407" y="2978"/>
                  </a:cubicBezTo>
                  <a:lnTo>
                    <a:pt x="7145" y="2978"/>
                  </a:lnTo>
                  <a:cubicBezTo>
                    <a:pt x="7359" y="2978"/>
                    <a:pt x="7526" y="3169"/>
                    <a:pt x="7526" y="3359"/>
                  </a:cubicBezTo>
                  <a:lnTo>
                    <a:pt x="7526" y="5241"/>
                  </a:lnTo>
                  <a:cubicBezTo>
                    <a:pt x="7526" y="7098"/>
                    <a:pt x="6168" y="8241"/>
                    <a:pt x="4906" y="8241"/>
                  </a:cubicBezTo>
                  <a:lnTo>
                    <a:pt x="8621" y="8241"/>
                  </a:lnTo>
                  <a:cubicBezTo>
                    <a:pt x="9217" y="8241"/>
                    <a:pt x="9741" y="7765"/>
                    <a:pt x="9764" y="7193"/>
                  </a:cubicBezTo>
                  <a:cubicBezTo>
                    <a:pt x="9812" y="6669"/>
                    <a:pt x="9479" y="6217"/>
                    <a:pt x="9026" y="6050"/>
                  </a:cubicBezTo>
                  <a:lnTo>
                    <a:pt x="9026" y="4145"/>
                  </a:lnTo>
                  <a:cubicBezTo>
                    <a:pt x="9026" y="1907"/>
                    <a:pt x="7240" y="49"/>
                    <a:pt x="5002" y="1"/>
                  </a:cubicBezTo>
                  <a:cubicBezTo>
                    <a:pt x="4972" y="1"/>
                    <a:pt x="4943" y="1"/>
                    <a:pt x="4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118989" y="2369888"/>
              <a:ext cx="66255" cy="23349"/>
            </a:xfrm>
            <a:custGeom>
              <a:avLst/>
              <a:gdLst/>
              <a:ahLst/>
              <a:cxnLst/>
              <a:rect l="l" t="t" r="r" b="b"/>
              <a:pathLst>
                <a:path w="2097" h="739" extrusionOk="0">
                  <a:moveTo>
                    <a:pt x="0" y="0"/>
                  </a:moveTo>
                  <a:cubicBezTo>
                    <a:pt x="143" y="429"/>
                    <a:pt x="572" y="739"/>
                    <a:pt x="1048" y="739"/>
                  </a:cubicBezTo>
                  <a:cubicBezTo>
                    <a:pt x="1525" y="739"/>
                    <a:pt x="1953" y="429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021927" y="2369888"/>
              <a:ext cx="260374" cy="119650"/>
            </a:xfrm>
            <a:custGeom>
              <a:avLst/>
              <a:gdLst/>
              <a:ahLst/>
              <a:cxnLst/>
              <a:rect l="l" t="t" r="r" b="b"/>
              <a:pathLst>
                <a:path w="8241" h="3787" extrusionOk="0">
                  <a:moveTo>
                    <a:pt x="1882" y="0"/>
                  </a:moveTo>
                  <a:cubicBezTo>
                    <a:pt x="834" y="0"/>
                    <a:pt x="0" y="834"/>
                    <a:pt x="0" y="1882"/>
                  </a:cubicBezTo>
                  <a:lnTo>
                    <a:pt x="0" y="3430"/>
                  </a:lnTo>
                  <a:cubicBezTo>
                    <a:pt x="0" y="3620"/>
                    <a:pt x="167" y="3787"/>
                    <a:pt x="381" y="3787"/>
                  </a:cubicBezTo>
                  <a:lnTo>
                    <a:pt x="7859" y="3787"/>
                  </a:lnTo>
                  <a:cubicBezTo>
                    <a:pt x="8074" y="3787"/>
                    <a:pt x="8240" y="3620"/>
                    <a:pt x="8240" y="3430"/>
                  </a:cubicBezTo>
                  <a:lnTo>
                    <a:pt x="8240" y="1882"/>
                  </a:lnTo>
                  <a:cubicBezTo>
                    <a:pt x="8240" y="834"/>
                    <a:pt x="7407" y="0"/>
                    <a:pt x="6359" y="0"/>
                  </a:cubicBezTo>
                  <a:lnTo>
                    <a:pt x="5954" y="0"/>
                  </a:lnTo>
                  <a:cubicBezTo>
                    <a:pt x="5787" y="858"/>
                    <a:pt x="5025" y="1501"/>
                    <a:pt x="4120" y="1501"/>
                  </a:cubicBezTo>
                  <a:cubicBezTo>
                    <a:pt x="3215" y="1501"/>
                    <a:pt x="2453" y="858"/>
                    <a:pt x="2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7038556" y="2005709"/>
            <a:ext cx="600221" cy="682185"/>
            <a:chOff x="5948941" y="1521890"/>
            <a:chExt cx="406351" cy="403350"/>
          </a:xfrm>
        </p:grpSpPr>
        <p:sp>
          <p:nvSpPr>
            <p:cNvPr id="509" name="Google Shape;509;p33"/>
            <p:cNvSpPr/>
            <p:nvPr/>
          </p:nvSpPr>
          <p:spPr>
            <a:xfrm>
              <a:off x="6313112" y="1741132"/>
              <a:ext cx="42179" cy="41990"/>
            </a:xfrm>
            <a:custGeom>
              <a:avLst/>
              <a:gdLst/>
              <a:ahLst/>
              <a:cxnLst/>
              <a:rect l="l" t="t" r="r" b="b"/>
              <a:pathLst>
                <a:path w="1335" h="1329" extrusionOk="0">
                  <a:moveTo>
                    <a:pt x="416" y="0"/>
                  </a:moveTo>
                  <a:cubicBezTo>
                    <a:pt x="325" y="0"/>
                    <a:pt x="235" y="30"/>
                    <a:pt x="167" y="87"/>
                  </a:cubicBezTo>
                  <a:cubicBezTo>
                    <a:pt x="1" y="230"/>
                    <a:pt x="1" y="468"/>
                    <a:pt x="143" y="635"/>
                  </a:cubicBezTo>
                  <a:cubicBezTo>
                    <a:pt x="310" y="801"/>
                    <a:pt x="477" y="992"/>
                    <a:pt x="620" y="1182"/>
                  </a:cubicBezTo>
                  <a:cubicBezTo>
                    <a:pt x="689" y="1280"/>
                    <a:pt x="799" y="1328"/>
                    <a:pt x="912" y="1328"/>
                  </a:cubicBezTo>
                  <a:cubicBezTo>
                    <a:pt x="992" y="1328"/>
                    <a:pt x="1074" y="1303"/>
                    <a:pt x="1144" y="1254"/>
                  </a:cubicBezTo>
                  <a:cubicBezTo>
                    <a:pt x="1310" y="1111"/>
                    <a:pt x="1334" y="897"/>
                    <a:pt x="1215" y="730"/>
                  </a:cubicBezTo>
                  <a:cubicBezTo>
                    <a:pt x="1072" y="516"/>
                    <a:pt x="858" y="301"/>
                    <a:pt x="691" y="111"/>
                  </a:cubicBezTo>
                  <a:cubicBezTo>
                    <a:pt x="617" y="36"/>
                    <a:pt x="516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948941" y="1748968"/>
              <a:ext cx="35386" cy="33933"/>
            </a:xfrm>
            <a:custGeom>
              <a:avLst/>
              <a:gdLst/>
              <a:ahLst/>
              <a:cxnLst/>
              <a:rect l="l" t="t" r="r" b="b"/>
              <a:pathLst>
                <a:path w="1120" h="1074" extrusionOk="0">
                  <a:moveTo>
                    <a:pt x="706" y="1"/>
                  </a:moveTo>
                  <a:cubicBezTo>
                    <a:pt x="598" y="1"/>
                    <a:pt x="486" y="44"/>
                    <a:pt x="405" y="125"/>
                  </a:cubicBezTo>
                  <a:cubicBezTo>
                    <a:pt x="310" y="244"/>
                    <a:pt x="215" y="363"/>
                    <a:pt x="119" y="482"/>
                  </a:cubicBezTo>
                  <a:cubicBezTo>
                    <a:pt x="0" y="649"/>
                    <a:pt x="24" y="863"/>
                    <a:pt x="191" y="1006"/>
                  </a:cubicBezTo>
                  <a:cubicBezTo>
                    <a:pt x="256" y="1052"/>
                    <a:pt x="332" y="1073"/>
                    <a:pt x="407" y="1073"/>
                  </a:cubicBezTo>
                  <a:cubicBezTo>
                    <a:pt x="525" y="1073"/>
                    <a:pt x="642" y="1022"/>
                    <a:pt x="715" y="934"/>
                  </a:cubicBezTo>
                  <a:cubicBezTo>
                    <a:pt x="786" y="815"/>
                    <a:pt x="905" y="720"/>
                    <a:pt x="977" y="625"/>
                  </a:cubicBezTo>
                  <a:cubicBezTo>
                    <a:pt x="1120" y="458"/>
                    <a:pt x="1096" y="220"/>
                    <a:pt x="929" y="77"/>
                  </a:cubicBezTo>
                  <a:cubicBezTo>
                    <a:pt x="867" y="26"/>
                    <a:pt x="788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991816" y="1701922"/>
              <a:ext cx="45939" cy="37535"/>
            </a:xfrm>
            <a:custGeom>
              <a:avLst/>
              <a:gdLst/>
              <a:ahLst/>
              <a:cxnLst/>
              <a:rect l="l" t="t" r="r" b="b"/>
              <a:pathLst>
                <a:path w="1454" h="1188" extrusionOk="0">
                  <a:moveTo>
                    <a:pt x="1024" y="1"/>
                  </a:moveTo>
                  <a:cubicBezTo>
                    <a:pt x="953" y="1"/>
                    <a:pt x="880" y="22"/>
                    <a:pt x="811" y="66"/>
                  </a:cubicBezTo>
                  <a:cubicBezTo>
                    <a:pt x="596" y="209"/>
                    <a:pt x="382" y="375"/>
                    <a:pt x="168" y="518"/>
                  </a:cubicBezTo>
                  <a:cubicBezTo>
                    <a:pt x="25" y="661"/>
                    <a:pt x="1" y="899"/>
                    <a:pt x="120" y="1042"/>
                  </a:cubicBezTo>
                  <a:cubicBezTo>
                    <a:pt x="189" y="1139"/>
                    <a:pt x="299" y="1188"/>
                    <a:pt x="412" y="1188"/>
                  </a:cubicBezTo>
                  <a:cubicBezTo>
                    <a:pt x="492" y="1188"/>
                    <a:pt x="574" y="1163"/>
                    <a:pt x="644" y="1114"/>
                  </a:cubicBezTo>
                  <a:cubicBezTo>
                    <a:pt x="834" y="971"/>
                    <a:pt x="1025" y="828"/>
                    <a:pt x="1215" y="685"/>
                  </a:cubicBezTo>
                  <a:cubicBezTo>
                    <a:pt x="1406" y="590"/>
                    <a:pt x="1453" y="352"/>
                    <a:pt x="1334" y="185"/>
                  </a:cubicBezTo>
                  <a:cubicBezTo>
                    <a:pt x="1259" y="64"/>
                    <a:pt x="1145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257441" y="1696614"/>
              <a:ext cx="46666" cy="36587"/>
            </a:xfrm>
            <a:custGeom>
              <a:avLst/>
              <a:gdLst/>
              <a:ahLst/>
              <a:cxnLst/>
              <a:rect l="l" t="t" r="r" b="b"/>
              <a:pathLst>
                <a:path w="1477" h="1158" extrusionOk="0">
                  <a:moveTo>
                    <a:pt x="453" y="1"/>
                  </a:moveTo>
                  <a:cubicBezTo>
                    <a:pt x="321" y="1"/>
                    <a:pt x="186" y="70"/>
                    <a:pt x="119" y="186"/>
                  </a:cubicBezTo>
                  <a:cubicBezTo>
                    <a:pt x="0" y="353"/>
                    <a:pt x="72" y="591"/>
                    <a:pt x="238" y="710"/>
                  </a:cubicBezTo>
                  <a:cubicBezTo>
                    <a:pt x="453" y="829"/>
                    <a:pt x="643" y="948"/>
                    <a:pt x="834" y="1091"/>
                  </a:cubicBezTo>
                  <a:cubicBezTo>
                    <a:pt x="897" y="1136"/>
                    <a:pt x="970" y="1157"/>
                    <a:pt x="1043" y="1157"/>
                  </a:cubicBezTo>
                  <a:cubicBezTo>
                    <a:pt x="1163" y="1157"/>
                    <a:pt x="1284" y="1100"/>
                    <a:pt x="1358" y="996"/>
                  </a:cubicBezTo>
                  <a:cubicBezTo>
                    <a:pt x="1477" y="829"/>
                    <a:pt x="1453" y="615"/>
                    <a:pt x="1286" y="472"/>
                  </a:cubicBezTo>
                  <a:cubicBezTo>
                    <a:pt x="1072" y="329"/>
                    <a:pt x="858" y="186"/>
                    <a:pt x="620" y="43"/>
                  </a:cubicBezTo>
                  <a:cubicBezTo>
                    <a:pt x="569" y="14"/>
                    <a:pt x="511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052764" y="1673233"/>
              <a:ext cx="48941" cy="30868"/>
            </a:xfrm>
            <a:custGeom>
              <a:avLst/>
              <a:gdLst/>
              <a:ahLst/>
              <a:cxnLst/>
              <a:rect l="l" t="t" r="r" b="b"/>
              <a:pathLst>
                <a:path w="1549" h="977" extrusionOk="0">
                  <a:moveTo>
                    <a:pt x="1150" y="0"/>
                  </a:moveTo>
                  <a:cubicBezTo>
                    <a:pt x="1110" y="0"/>
                    <a:pt x="1068" y="7"/>
                    <a:pt x="1025" y="21"/>
                  </a:cubicBezTo>
                  <a:cubicBezTo>
                    <a:pt x="787" y="93"/>
                    <a:pt x="525" y="164"/>
                    <a:pt x="287" y="259"/>
                  </a:cubicBezTo>
                  <a:cubicBezTo>
                    <a:pt x="96" y="331"/>
                    <a:pt x="1" y="545"/>
                    <a:pt x="72" y="736"/>
                  </a:cubicBezTo>
                  <a:cubicBezTo>
                    <a:pt x="126" y="896"/>
                    <a:pt x="260" y="977"/>
                    <a:pt x="404" y="977"/>
                  </a:cubicBezTo>
                  <a:cubicBezTo>
                    <a:pt x="452" y="977"/>
                    <a:pt x="501" y="968"/>
                    <a:pt x="549" y="950"/>
                  </a:cubicBezTo>
                  <a:cubicBezTo>
                    <a:pt x="787" y="878"/>
                    <a:pt x="1001" y="807"/>
                    <a:pt x="1239" y="736"/>
                  </a:cubicBezTo>
                  <a:cubicBezTo>
                    <a:pt x="1430" y="664"/>
                    <a:pt x="1549" y="474"/>
                    <a:pt x="1501" y="259"/>
                  </a:cubicBezTo>
                  <a:cubicBezTo>
                    <a:pt x="1444" y="107"/>
                    <a:pt x="1311" y="0"/>
                    <a:pt x="1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6192733" y="1670548"/>
              <a:ext cx="48941" cy="30078"/>
            </a:xfrm>
            <a:custGeom>
              <a:avLst/>
              <a:gdLst/>
              <a:ahLst/>
              <a:cxnLst/>
              <a:rect l="l" t="t" r="r" b="b"/>
              <a:pathLst>
                <a:path w="1549" h="952" extrusionOk="0">
                  <a:moveTo>
                    <a:pt x="407" y="0"/>
                  </a:moveTo>
                  <a:cubicBezTo>
                    <a:pt x="233" y="0"/>
                    <a:pt x="89" y="114"/>
                    <a:pt x="48" y="297"/>
                  </a:cubicBezTo>
                  <a:cubicBezTo>
                    <a:pt x="0" y="487"/>
                    <a:pt x="119" y="702"/>
                    <a:pt x="310" y="749"/>
                  </a:cubicBezTo>
                  <a:cubicBezTo>
                    <a:pt x="548" y="797"/>
                    <a:pt x="786" y="868"/>
                    <a:pt x="1000" y="940"/>
                  </a:cubicBezTo>
                  <a:cubicBezTo>
                    <a:pt x="1033" y="948"/>
                    <a:pt x="1067" y="952"/>
                    <a:pt x="1100" y="952"/>
                  </a:cubicBezTo>
                  <a:cubicBezTo>
                    <a:pt x="1260" y="952"/>
                    <a:pt x="1418" y="859"/>
                    <a:pt x="1477" y="702"/>
                  </a:cubicBezTo>
                  <a:cubicBezTo>
                    <a:pt x="1548" y="511"/>
                    <a:pt x="1453" y="297"/>
                    <a:pt x="1239" y="225"/>
                  </a:cubicBezTo>
                  <a:cubicBezTo>
                    <a:pt x="1000" y="130"/>
                    <a:pt x="739" y="59"/>
                    <a:pt x="500" y="11"/>
                  </a:cubicBezTo>
                  <a:cubicBezTo>
                    <a:pt x="469" y="4"/>
                    <a:pt x="438" y="0"/>
                    <a:pt x="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122748" y="1664102"/>
              <a:ext cx="48182" cy="24865"/>
            </a:xfrm>
            <a:custGeom>
              <a:avLst/>
              <a:gdLst/>
              <a:ahLst/>
              <a:cxnLst/>
              <a:rect l="l" t="t" r="r" b="b"/>
              <a:pathLst>
                <a:path w="1525" h="787" extrusionOk="0">
                  <a:moveTo>
                    <a:pt x="929" y="1"/>
                  </a:moveTo>
                  <a:cubicBezTo>
                    <a:pt x="739" y="1"/>
                    <a:pt x="548" y="24"/>
                    <a:pt x="358" y="24"/>
                  </a:cubicBezTo>
                  <a:cubicBezTo>
                    <a:pt x="143" y="48"/>
                    <a:pt x="1" y="215"/>
                    <a:pt x="1" y="429"/>
                  </a:cubicBezTo>
                  <a:cubicBezTo>
                    <a:pt x="24" y="620"/>
                    <a:pt x="191" y="786"/>
                    <a:pt x="405" y="786"/>
                  </a:cubicBezTo>
                  <a:cubicBezTo>
                    <a:pt x="596" y="763"/>
                    <a:pt x="763" y="763"/>
                    <a:pt x="929" y="763"/>
                  </a:cubicBezTo>
                  <a:lnTo>
                    <a:pt x="1120" y="763"/>
                  </a:lnTo>
                  <a:cubicBezTo>
                    <a:pt x="1334" y="763"/>
                    <a:pt x="1501" y="596"/>
                    <a:pt x="1525" y="405"/>
                  </a:cubicBezTo>
                  <a:cubicBezTo>
                    <a:pt x="1525" y="191"/>
                    <a:pt x="1358" y="24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185940" y="1521890"/>
              <a:ext cx="169349" cy="142683"/>
            </a:xfrm>
            <a:custGeom>
              <a:avLst/>
              <a:gdLst/>
              <a:ahLst/>
              <a:cxnLst/>
              <a:rect l="l" t="t" r="r" b="b"/>
              <a:pathLst>
                <a:path w="5360" h="4516" extrusionOk="0">
                  <a:moveTo>
                    <a:pt x="417" y="1"/>
                  </a:moveTo>
                  <a:cubicBezTo>
                    <a:pt x="374" y="1"/>
                    <a:pt x="330" y="8"/>
                    <a:pt x="287" y="24"/>
                  </a:cubicBezTo>
                  <a:cubicBezTo>
                    <a:pt x="96" y="96"/>
                    <a:pt x="1" y="310"/>
                    <a:pt x="72" y="501"/>
                  </a:cubicBezTo>
                  <a:lnTo>
                    <a:pt x="1573" y="4287"/>
                  </a:lnTo>
                  <a:cubicBezTo>
                    <a:pt x="1642" y="4427"/>
                    <a:pt x="1789" y="4515"/>
                    <a:pt x="1937" y="4515"/>
                  </a:cubicBezTo>
                  <a:cubicBezTo>
                    <a:pt x="1991" y="4515"/>
                    <a:pt x="2046" y="4503"/>
                    <a:pt x="2097" y="4478"/>
                  </a:cubicBezTo>
                  <a:lnTo>
                    <a:pt x="4311" y="3382"/>
                  </a:lnTo>
                  <a:lnTo>
                    <a:pt x="4216" y="3644"/>
                  </a:lnTo>
                  <a:cubicBezTo>
                    <a:pt x="4145" y="3835"/>
                    <a:pt x="4264" y="4049"/>
                    <a:pt x="4454" y="4121"/>
                  </a:cubicBezTo>
                  <a:cubicBezTo>
                    <a:pt x="4492" y="4135"/>
                    <a:pt x="4531" y="4141"/>
                    <a:pt x="4570" y="4141"/>
                  </a:cubicBezTo>
                  <a:cubicBezTo>
                    <a:pt x="4725" y="4141"/>
                    <a:pt x="4873" y="4035"/>
                    <a:pt x="4931" y="3882"/>
                  </a:cubicBezTo>
                  <a:lnTo>
                    <a:pt x="5288" y="2763"/>
                  </a:lnTo>
                  <a:cubicBezTo>
                    <a:pt x="5359" y="2573"/>
                    <a:pt x="5264" y="2358"/>
                    <a:pt x="5073" y="2287"/>
                  </a:cubicBezTo>
                  <a:lnTo>
                    <a:pt x="3930" y="1906"/>
                  </a:lnTo>
                  <a:cubicBezTo>
                    <a:pt x="3892" y="1892"/>
                    <a:pt x="3853" y="1885"/>
                    <a:pt x="3815" y="1885"/>
                  </a:cubicBezTo>
                  <a:cubicBezTo>
                    <a:pt x="3661" y="1885"/>
                    <a:pt x="3516" y="1992"/>
                    <a:pt x="3478" y="2144"/>
                  </a:cubicBezTo>
                  <a:cubicBezTo>
                    <a:pt x="3406" y="2334"/>
                    <a:pt x="3502" y="2549"/>
                    <a:pt x="3692" y="2620"/>
                  </a:cubicBezTo>
                  <a:lnTo>
                    <a:pt x="3978" y="2715"/>
                  </a:lnTo>
                  <a:lnTo>
                    <a:pt x="2120" y="3620"/>
                  </a:lnTo>
                  <a:lnTo>
                    <a:pt x="763" y="239"/>
                  </a:lnTo>
                  <a:cubicBezTo>
                    <a:pt x="708" y="91"/>
                    <a:pt x="567" y="1"/>
                    <a:pt x="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948941" y="1521890"/>
              <a:ext cx="169318" cy="142683"/>
            </a:xfrm>
            <a:custGeom>
              <a:avLst/>
              <a:gdLst/>
              <a:ahLst/>
              <a:cxnLst/>
              <a:rect l="l" t="t" r="r" b="b"/>
              <a:pathLst>
                <a:path w="5359" h="4516" extrusionOk="0">
                  <a:moveTo>
                    <a:pt x="4942" y="1"/>
                  </a:moveTo>
                  <a:cubicBezTo>
                    <a:pt x="4793" y="1"/>
                    <a:pt x="4652" y="91"/>
                    <a:pt x="4597" y="239"/>
                  </a:cubicBezTo>
                  <a:lnTo>
                    <a:pt x="3239" y="3620"/>
                  </a:lnTo>
                  <a:lnTo>
                    <a:pt x="1382" y="2715"/>
                  </a:lnTo>
                  <a:lnTo>
                    <a:pt x="1667" y="2620"/>
                  </a:lnTo>
                  <a:cubicBezTo>
                    <a:pt x="1858" y="2549"/>
                    <a:pt x="1953" y="2334"/>
                    <a:pt x="1882" y="2144"/>
                  </a:cubicBezTo>
                  <a:cubicBezTo>
                    <a:pt x="1844" y="1992"/>
                    <a:pt x="1699" y="1885"/>
                    <a:pt x="1545" y="1885"/>
                  </a:cubicBezTo>
                  <a:cubicBezTo>
                    <a:pt x="1506" y="1885"/>
                    <a:pt x="1467" y="1892"/>
                    <a:pt x="1429" y="1906"/>
                  </a:cubicBezTo>
                  <a:lnTo>
                    <a:pt x="286" y="2287"/>
                  </a:lnTo>
                  <a:cubicBezTo>
                    <a:pt x="96" y="2358"/>
                    <a:pt x="0" y="2573"/>
                    <a:pt x="72" y="2763"/>
                  </a:cubicBezTo>
                  <a:lnTo>
                    <a:pt x="429" y="3882"/>
                  </a:lnTo>
                  <a:cubicBezTo>
                    <a:pt x="486" y="4035"/>
                    <a:pt x="635" y="4141"/>
                    <a:pt x="790" y="4141"/>
                  </a:cubicBezTo>
                  <a:cubicBezTo>
                    <a:pt x="828" y="4141"/>
                    <a:pt x="867" y="4135"/>
                    <a:pt x="905" y="4121"/>
                  </a:cubicBezTo>
                  <a:cubicBezTo>
                    <a:pt x="1096" y="4049"/>
                    <a:pt x="1215" y="3835"/>
                    <a:pt x="1143" y="3644"/>
                  </a:cubicBezTo>
                  <a:lnTo>
                    <a:pt x="1048" y="3382"/>
                  </a:lnTo>
                  <a:lnTo>
                    <a:pt x="3263" y="4478"/>
                  </a:lnTo>
                  <a:cubicBezTo>
                    <a:pt x="3314" y="4503"/>
                    <a:pt x="3368" y="4515"/>
                    <a:pt x="3423" y="4515"/>
                  </a:cubicBezTo>
                  <a:cubicBezTo>
                    <a:pt x="3571" y="4515"/>
                    <a:pt x="3717" y="4427"/>
                    <a:pt x="3787" y="4287"/>
                  </a:cubicBezTo>
                  <a:lnTo>
                    <a:pt x="5287" y="501"/>
                  </a:lnTo>
                  <a:cubicBezTo>
                    <a:pt x="5359" y="310"/>
                    <a:pt x="5263" y="96"/>
                    <a:pt x="5073" y="24"/>
                  </a:cubicBezTo>
                  <a:cubicBezTo>
                    <a:pt x="5030" y="8"/>
                    <a:pt x="4986" y="1"/>
                    <a:pt x="4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982053" y="1711496"/>
              <a:ext cx="320563" cy="113647"/>
            </a:xfrm>
            <a:custGeom>
              <a:avLst/>
              <a:gdLst/>
              <a:ahLst/>
              <a:cxnLst/>
              <a:rect l="l" t="t" r="r" b="b"/>
              <a:pathLst>
                <a:path w="10146" h="3597" extrusionOk="0">
                  <a:moveTo>
                    <a:pt x="5382" y="1"/>
                  </a:moveTo>
                  <a:cubicBezTo>
                    <a:pt x="3120" y="1"/>
                    <a:pt x="1120" y="1215"/>
                    <a:pt x="0" y="3001"/>
                  </a:cubicBezTo>
                  <a:lnTo>
                    <a:pt x="1643" y="3001"/>
                  </a:lnTo>
                  <a:cubicBezTo>
                    <a:pt x="1739" y="3001"/>
                    <a:pt x="1834" y="3049"/>
                    <a:pt x="1905" y="3121"/>
                  </a:cubicBezTo>
                  <a:lnTo>
                    <a:pt x="2382" y="3597"/>
                  </a:lnTo>
                  <a:lnTo>
                    <a:pt x="2882" y="3121"/>
                  </a:lnTo>
                  <a:cubicBezTo>
                    <a:pt x="2953" y="3049"/>
                    <a:pt x="3048" y="3013"/>
                    <a:pt x="3144" y="3013"/>
                  </a:cubicBezTo>
                  <a:cubicBezTo>
                    <a:pt x="3239" y="3013"/>
                    <a:pt x="3334" y="3049"/>
                    <a:pt x="3406" y="3121"/>
                  </a:cubicBezTo>
                  <a:lnTo>
                    <a:pt x="3882" y="3597"/>
                  </a:lnTo>
                  <a:lnTo>
                    <a:pt x="4263" y="3216"/>
                  </a:lnTo>
                  <a:lnTo>
                    <a:pt x="4263" y="2620"/>
                  </a:lnTo>
                  <a:cubicBezTo>
                    <a:pt x="4263" y="2525"/>
                    <a:pt x="4287" y="2430"/>
                    <a:pt x="4358" y="2358"/>
                  </a:cubicBezTo>
                  <a:lnTo>
                    <a:pt x="5120" y="1620"/>
                  </a:lnTo>
                  <a:cubicBezTo>
                    <a:pt x="5192" y="1549"/>
                    <a:pt x="5287" y="1513"/>
                    <a:pt x="5382" y="1513"/>
                  </a:cubicBezTo>
                  <a:cubicBezTo>
                    <a:pt x="5478" y="1513"/>
                    <a:pt x="5573" y="1549"/>
                    <a:pt x="5644" y="1620"/>
                  </a:cubicBezTo>
                  <a:lnTo>
                    <a:pt x="6287" y="2263"/>
                  </a:lnTo>
                  <a:lnTo>
                    <a:pt x="6883" y="2263"/>
                  </a:lnTo>
                  <a:cubicBezTo>
                    <a:pt x="6930" y="2263"/>
                    <a:pt x="7002" y="2263"/>
                    <a:pt x="7049" y="2287"/>
                  </a:cubicBezTo>
                  <a:lnTo>
                    <a:pt x="8383" y="2954"/>
                  </a:lnTo>
                  <a:lnTo>
                    <a:pt x="10145" y="2168"/>
                  </a:lnTo>
                  <a:cubicBezTo>
                    <a:pt x="8978" y="858"/>
                    <a:pt x="7287" y="1"/>
                    <a:pt x="5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950457" y="1787515"/>
              <a:ext cx="403310" cy="137723"/>
            </a:xfrm>
            <a:custGeom>
              <a:avLst/>
              <a:gdLst/>
              <a:ahLst/>
              <a:cxnLst/>
              <a:rect l="l" t="t" r="r" b="b"/>
              <a:pathLst>
                <a:path w="12765" h="4359" extrusionOk="0">
                  <a:moveTo>
                    <a:pt x="6382" y="0"/>
                  </a:moveTo>
                  <a:lnTo>
                    <a:pt x="6001" y="381"/>
                  </a:lnTo>
                  <a:lnTo>
                    <a:pt x="6001" y="977"/>
                  </a:lnTo>
                  <a:cubicBezTo>
                    <a:pt x="6001" y="1072"/>
                    <a:pt x="5977" y="1167"/>
                    <a:pt x="5906" y="1238"/>
                  </a:cubicBezTo>
                  <a:lnTo>
                    <a:pt x="5144" y="1977"/>
                  </a:lnTo>
                  <a:cubicBezTo>
                    <a:pt x="5072" y="2048"/>
                    <a:pt x="4977" y="2096"/>
                    <a:pt x="4882" y="2096"/>
                  </a:cubicBezTo>
                  <a:cubicBezTo>
                    <a:pt x="4787" y="2096"/>
                    <a:pt x="4691" y="2048"/>
                    <a:pt x="4620" y="1977"/>
                  </a:cubicBezTo>
                  <a:lnTo>
                    <a:pt x="4144" y="1500"/>
                  </a:lnTo>
                  <a:lnTo>
                    <a:pt x="3644" y="1977"/>
                  </a:lnTo>
                  <a:cubicBezTo>
                    <a:pt x="3572" y="2048"/>
                    <a:pt x="3477" y="2084"/>
                    <a:pt x="3382" y="2084"/>
                  </a:cubicBezTo>
                  <a:cubicBezTo>
                    <a:pt x="3286" y="2084"/>
                    <a:pt x="3191" y="2048"/>
                    <a:pt x="3120" y="1977"/>
                  </a:cubicBezTo>
                  <a:lnTo>
                    <a:pt x="2477" y="1334"/>
                  </a:lnTo>
                  <a:lnTo>
                    <a:pt x="595" y="1334"/>
                  </a:lnTo>
                  <a:cubicBezTo>
                    <a:pt x="214" y="2143"/>
                    <a:pt x="0" y="3048"/>
                    <a:pt x="0" y="4001"/>
                  </a:cubicBezTo>
                  <a:cubicBezTo>
                    <a:pt x="0" y="4191"/>
                    <a:pt x="167" y="4358"/>
                    <a:pt x="357" y="4358"/>
                  </a:cubicBezTo>
                  <a:lnTo>
                    <a:pt x="6001" y="4358"/>
                  </a:lnTo>
                  <a:lnTo>
                    <a:pt x="6001" y="2477"/>
                  </a:lnTo>
                  <a:cubicBezTo>
                    <a:pt x="6001" y="2358"/>
                    <a:pt x="6049" y="2262"/>
                    <a:pt x="6120" y="2215"/>
                  </a:cubicBezTo>
                  <a:lnTo>
                    <a:pt x="6859" y="1453"/>
                  </a:lnTo>
                  <a:cubicBezTo>
                    <a:pt x="6933" y="1378"/>
                    <a:pt x="7026" y="1341"/>
                    <a:pt x="7120" y="1341"/>
                  </a:cubicBezTo>
                  <a:cubicBezTo>
                    <a:pt x="7177" y="1341"/>
                    <a:pt x="7234" y="1355"/>
                    <a:pt x="7287" y="1381"/>
                  </a:cubicBezTo>
                  <a:lnTo>
                    <a:pt x="8716" y="2096"/>
                  </a:lnTo>
                  <a:lnTo>
                    <a:pt x="9383" y="2096"/>
                  </a:lnTo>
                  <a:cubicBezTo>
                    <a:pt x="9478" y="2096"/>
                    <a:pt x="9573" y="2143"/>
                    <a:pt x="9645" y="2215"/>
                  </a:cubicBezTo>
                  <a:lnTo>
                    <a:pt x="10383" y="2977"/>
                  </a:lnTo>
                  <a:cubicBezTo>
                    <a:pt x="10455" y="3048"/>
                    <a:pt x="10502" y="3144"/>
                    <a:pt x="10502" y="3239"/>
                  </a:cubicBezTo>
                  <a:lnTo>
                    <a:pt x="10502" y="4358"/>
                  </a:lnTo>
                  <a:lnTo>
                    <a:pt x="12407" y="4358"/>
                  </a:lnTo>
                  <a:cubicBezTo>
                    <a:pt x="12598" y="4358"/>
                    <a:pt x="12765" y="4191"/>
                    <a:pt x="12765" y="3977"/>
                  </a:cubicBezTo>
                  <a:cubicBezTo>
                    <a:pt x="12765" y="2667"/>
                    <a:pt x="12336" y="1405"/>
                    <a:pt x="11621" y="381"/>
                  </a:cubicBezTo>
                  <a:lnTo>
                    <a:pt x="9526" y="1310"/>
                  </a:lnTo>
                  <a:cubicBezTo>
                    <a:pt x="9478" y="1334"/>
                    <a:pt x="9425" y="1346"/>
                    <a:pt x="9371" y="1346"/>
                  </a:cubicBezTo>
                  <a:cubicBezTo>
                    <a:pt x="9317" y="1346"/>
                    <a:pt x="9264" y="1334"/>
                    <a:pt x="9216" y="1310"/>
                  </a:cubicBezTo>
                  <a:lnTo>
                    <a:pt x="7787" y="595"/>
                  </a:lnTo>
                  <a:lnTo>
                    <a:pt x="7121" y="595"/>
                  </a:lnTo>
                  <a:cubicBezTo>
                    <a:pt x="7025" y="595"/>
                    <a:pt x="6930" y="548"/>
                    <a:pt x="6859" y="476"/>
                  </a:cubicBezTo>
                  <a:lnTo>
                    <a:pt x="6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164139" y="1855983"/>
              <a:ext cx="94090" cy="69256"/>
            </a:xfrm>
            <a:custGeom>
              <a:avLst/>
              <a:gdLst/>
              <a:ahLst/>
              <a:cxnLst/>
              <a:rect l="l" t="t" r="r" b="b"/>
              <a:pathLst>
                <a:path w="2978" h="2192" extrusionOk="0">
                  <a:moveTo>
                    <a:pt x="453" y="0"/>
                  </a:moveTo>
                  <a:lnTo>
                    <a:pt x="0" y="453"/>
                  </a:lnTo>
                  <a:lnTo>
                    <a:pt x="0" y="2191"/>
                  </a:lnTo>
                  <a:lnTo>
                    <a:pt x="2977" y="2191"/>
                  </a:lnTo>
                  <a:lnTo>
                    <a:pt x="2977" y="1239"/>
                  </a:lnTo>
                  <a:lnTo>
                    <a:pt x="2453" y="667"/>
                  </a:lnTo>
                  <a:lnTo>
                    <a:pt x="1858" y="667"/>
                  </a:lnTo>
                  <a:cubicBezTo>
                    <a:pt x="1810" y="667"/>
                    <a:pt x="1739" y="667"/>
                    <a:pt x="1691" y="643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21" name="Google Shape;521;p33"/>
          <p:cNvGrpSpPr/>
          <p:nvPr/>
        </p:nvGrpSpPr>
        <p:grpSpPr>
          <a:xfrm>
            <a:off x="4321706" y="2081830"/>
            <a:ext cx="457946" cy="682187"/>
            <a:chOff x="6021927" y="2669352"/>
            <a:chExt cx="260374" cy="403351"/>
          </a:xfrm>
        </p:grpSpPr>
        <p:sp>
          <p:nvSpPr>
            <p:cNvPr id="522" name="Google Shape;522;p33"/>
            <p:cNvSpPr/>
            <p:nvPr/>
          </p:nvSpPr>
          <p:spPr>
            <a:xfrm>
              <a:off x="6116745" y="3049322"/>
              <a:ext cx="70741" cy="23380"/>
            </a:xfrm>
            <a:custGeom>
              <a:avLst/>
              <a:gdLst/>
              <a:ahLst/>
              <a:cxnLst/>
              <a:rect l="l" t="t" r="r" b="b"/>
              <a:pathLst>
                <a:path w="2239" h="740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72"/>
                    <a:pt x="167" y="739"/>
                    <a:pt x="381" y="739"/>
                  </a:cubicBezTo>
                  <a:lnTo>
                    <a:pt x="1858" y="739"/>
                  </a:lnTo>
                  <a:cubicBezTo>
                    <a:pt x="2072" y="739"/>
                    <a:pt x="2239" y="572"/>
                    <a:pt x="2239" y="382"/>
                  </a:cubicBezTo>
                  <a:cubicBezTo>
                    <a:pt x="2239" y="168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021927" y="2669352"/>
              <a:ext cx="260374" cy="284450"/>
            </a:xfrm>
            <a:custGeom>
              <a:avLst/>
              <a:gdLst/>
              <a:ahLst/>
              <a:cxnLst/>
              <a:rect l="l" t="t" r="r" b="b"/>
              <a:pathLst>
                <a:path w="8241" h="9003" extrusionOk="0">
                  <a:moveTo>
                    <a:pt x="4120" y="2263"/>
                  </a:moveTo>
                  <a:cubicBezTo>
                    <a:pt x="4192" y="2263"/>
                    <a:pt x="4263" y="2287"/>
                    <a:pt x="4335" y="2334"/>
                  </a:cubicBezTo>
                  <a:cubicBezTo>
                    <a:pt x="4406" y="2382"/>
                    <a:pt x="6002" y="3454"/>
                    <a:pt x="6002" y="4882"/>
                  </a:cubicBezTo>
                  <a:cubicBezTo>
                    <a:pt x="6002" y="5930"/>
                    <a:pt x="5144" y="6478"/>
                    <a:pt x="4501" y="6669"/>
                  </a:cubicBezTo>
                  <a:lnTo>
                    <a:pt x="4501" y="7883"/>
                  </a:lnTo>
                  <a:cubicBezTo>
                    <a:pt x="4501" y="8097"/>
                    <a:pt x="4335" y="8264"/>
                    <a:pt x="4120" y="8264"/>
                  </a:cubicBezTo>
                  <a:cubicBezTo>
                    <a:pt x="3906" y="8264"/>
                    <a:pt x="3739" y="8097"/>
                    <a:pt x="3739" y="7883"/>
                  </a:cubicBezTo>
                  <a:lnTo>
                    <a:pt x="3739" y="6669"/>
                  </a:lnTo>
                  <a:cubicBezTo>
                    <a:pt x="3096" y="6478"/>
                    <a:pt x="2239" y="5930"/>
                    <a:pt x="2239" y="4882"/>
                  </a:cubicBezTo>
                  <a:cubicBezTo>
                    <a:pt x="2239" y="3454"/>
                    <a:pt x="3835" y="2382"/>
                    <a:pt x="3906" y="2334"/>
                  </a:cubicBezTo>
                  <a:cubicBezTo>
                    <a:pt x="3977" y="2287"/>
                    <a:pt x="4049" y="2263"/>
                    <a:pt x="4120" y="2263"/>
                  </a:cubicBezTo>
                  <a:close/>
                  <a:moveTo>
                    <a:pt x="4120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5764"/>
                    <a:pt x="691" y="6764"/>
                    <a:pt x="1382" y="7716"/>
                  </a:cubicBezTo>
                  <a:cubicBezTo>
                    <a:pt x="1667" y="8145"/>
                    <a:pt x="1953" y="8550"/>
                    <a:pt x="2191" y="9002"/>
                  </a:cubicBezTo>
                  <a:lnTo>
                    <a:pt x="6049" y="9002"/>
                  </a:lnTo>
                  <a:cubicBezTo>
                    <a:pt x="6287" y="8550"/>
                    <a:pt x="6573" y="8145"/>
                    <a:pt x="6859" y="7716"/>
                  </a:cubicBezTo>
                  <a:cubicBezTo>
                    <a:pt x="7550" y="6764"/>
                    <a:pt x="8240" y="5764"/>
                    <a:pt x="8240" y="4144"/>
                  </a:cubicBezTo>
                  <a:cubicBezTo>
                    <a:pt x="8240" y="1858"/>
                    <a:pt x="6383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6116745" y="2767172"/>
              <a:ext cx="70741" cy="88055"/>
            </a:xfrm>
            <a:custGeom>
              <a:avLst/>
              <a:gdLst/>
              <a:ahLst/>
              <a:cxnLst/>
              <a:rect l="l" t="t" r="r" b="b"/>
              <a:pathLst>
                <a:path w="2239" h="2787" extrusionOk="0">
                  <a:moveTo>
                    <a:pt x="1119" y="0"/>
                  </a:moveTo>
                  <a:cubicBezTo>
                    <a:pt x="738" y="310"/>
                    <a:pt x="0" y="1024"/>
                    <a:pt x="0" y="1786"/>
                  </a:cubicBezTo>
                  <a:cubicBezTo>
                    <a:pt x="0" y="2334"/>
                    <a:pt x="405" y="2620"/>
                    <a:pt x="738" y="2763"/>
                  </a:cubicBezTo>
                  <a:lnTo>
                    <a:pt x="738" y="1786"/>
                  </a:lnTo>
                  <a:cubicBezTo>
                    <a:pt x="738" y="1572"/>
                    <a:pt x="905" y="1405"/>
                    <a:pt x="1119" y="1405"/>
                  </a:cubicBezTo>
                  <a:cubicBezTo>
                    <a:pt x="1334" y="1405"/>
                    <a:pt x="1500" y="1572"/>
                    <a:pt x="1500" y="1786"/>
                  </a:cubicBezTo>
                  <a:lnTo>
                    <a:pt x="1500" y="2787"/>
                  </a:lnTo>
                  <a:cubicBezTo>
                    <a:pt x="1834" y="2620"/>
                    <a:pt x="2239" y="2334"/>
                    <a:pt x="2239" y="1786"/>
                  </a:cubicBezTo>
                  <a:cubicBezTo>
                    <a:pt x="2239" y="1024"/>
                    <a:pt x="1500" y="310"/>
                    <a:pt x="1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100189" y="2977094"/>
              <a:ext cx="103853" cy="48182"/>
            </a:xfrm>
            <a:custGeom>
              <a:avLst/>
              <a:gdLst/>
              <a:ahLst/>
              <a:cxnLst/>
              <a:rect l="l" t="t" r="r" b="b"/>
              <a:pathLst>
                <a:path w="3287" h="1525" extrusionOk="0">
                  <a:moveTo>
                    <a:pt x="0" y="1"/>
                  </a:moveTo>
                  <a:cubicBezTo>
                    <a:pt x="95" y="358"/>
                    <a:pt x="143" y="739"/>
                    <a:pt x="143" y="1168"/>
                  </a:cubicBezTo>
                  <a:cubicBezTo>
                    <a:pt x="143" y="1358"/>
                    <a:pt x="310" y="1525"/>
                    <a:pt x="524" y="1525"/>
                  </a:cubicBezTo>
                  <a:lnTo>
                    <a:pt x="2763" y="1525"/>
                  </a:lnTo>
                  <a:cubicBezTo>
                    <a:pt x="2977" y="1525"/>
                    <a:pt x="3144" y="1358"/>
                    <a:pt x="3144" y="1168"/>
                  </a:cubicBezTo>
                  <a:cubicBezTo>
                    <a:pt x="3144" y="739"/>
                    <a:pt x="3191" y="358"/>
                    <a:pt x="3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26" name="Google Shape;526;p33"/>
          <p:cNvSpPr txBox="1">
            <a:spLocks noGrp="1"/>
          </p:cNvSpPr>
          <p:nvPr>
            <p:ph type="title" idx="4294967295"/>
          </p:nvPr>
        </p:nvSpPr>
        <p:spPr>
          <a:xfrm>
            <a:off x="909050" y="805938"/>
            <a:ext cx="7271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Motivation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1650350" y="2332375"/>
            <a:ext cx="588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Experimentation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2"/>
          </p:nvPr>
        </p:nvSpPr>
        <p:spPr>
          <a:xfrm>
            <a:off x="3606150" y="948074"/>
            <a:ext cx="19317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533" name="Google Shape;533;p34"/>
          <p:cNvCxnSpPr/>
          <p:nvPr/>
        </p:nvCxnSpPr>
        <p:spPr>
          <a:xfrm>
            <a:off x="2608050" y="4029583"/>
            <a:ext cx="3927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" name="Google Shape;538;p35"/>
          <p:cNvGraphicFramePr/>
          <p:nvPr/>
        </p:nvGraphicFramePr>
        <p:xfrm>
          <a:off x="1731800" y="1499525"/>
          <a:ext cx="5429250" cy="198105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920050"/>
                <a:gridCol w="1615150"/>
                <a:gridCol w="28940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Topic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Scientific Papers Abstracts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Greening 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ubik SemiBold"/>
                          <a:ea typeface="Rubik SemiBold"/>
                          <a:cs typeface="Rubik SemiBold"/>
                          <a:sym typeface="Rubik SemiBold"/>
                        </a:rPr>
                        <a:t>188</a:t>
                      </a:r>
                      <a:endParaRPr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CO2 Emissions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ubik SemiBold"/>
                          <a:ea typeface="Rubik SemiBold"/>
                          <a:cs typeface="Rubik SemiBold"/>
                          <a:sym typeface="Rubik SemiBold"/>
                        </a:rPr>
                        <a:t>189</a:t>
                      </a:r>
                      <a:endParaRPr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3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Extreme Weather 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ubik SemiBold"/>
                          <a:ea typeface="Rubik SemiBold"/>
                          <a:cs typeface="Rubik SemiBold"/>
                          <a:sym typeface="Rubik SemiBold"/>
                        </a:rPr>
                        <a:t>177</a:t>
                      </a:r>
                      <a:endParaRPr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Global Warming</a:t>
                      </a:r>
                      <a:endParaRPr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ubik SemiBold"/>
                          <a:ea typeface="Rubik SemiBold"/>
                          <a:cs typeface="Rubik SemiBold"/>
                          <a:sym typeface="Rubik SemiBold"/>
                        </a:rPr>
                        <a:t>167</a:t>
                      </a:r>
                      <a:endParaRPr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35"/>
          <p:cNvGraphicFramePr/>
          <p:nvPr>
            <p:extLst>
              <p:ext uri="{D42A27DB-BD31-4B8C-83A1-F6EECF244321}">
                <p14:modId xmlns:p14="http://schemas.microsoft.com/office/powerpoint/2010/main" val="3908807470"/>
              </p:ext>
            </p:extLst>
          </p:nvPr>
        </p:nvGraphicFramePr>
        <p:xfrm>
          <a:off x="1731800" y="3650000"/>
          <a:ext cx="5429250" cy="39621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2535400"/>
                <a:gridCol w="2893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Claims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ubik SemiBold"/>
                          <a:ea typeface="Rubik SemiBold"/>
                          <a:cs typeface="Rubik SemiBold"/>
                          <a:sym typeface="Rubik SemiBold"/>
                        </a:rPr>
                        <a:t>770</a:t>
                      </a:r>
                      <a:endParaRPr dirty="0">
                        <a:solidFill>
                          <a:schemeClr val="dk1"/>
                        </a:solidFill>
                        <a:latin typeface="Rubik SemiBold"/>
                        <a:ea typeface="Rubik SemiBold"/>
                        <a:cs typeface="Rubik SemiBold"/>
                        <a:sym typeface="Rubik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35"/>
          <p:cNvSpPr txBox="1">
            <a:spLocks noGrp="1"/>
          </p:cNvSpPr>
          <p:nvPr>
            <p:ph type="title"/>
          </p:nvPr>
        </p:nvSpPr>
        <p:spPr>
          <a:xfrm>
            <a:off x="1561675" y="321200"/>
            <a:ext cx="5932800" cy="572700"/>
          </a:xfrm>
          <a:prstGeom prst="rect">
            <a:avLst/>
          </a:prstGeom>
          <a:solidFill>
            <a:srgbClr val="D9DEC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561675" y="321200"/>
            <a:ext cx="5932800" cy="572700"/>
          </a:xfrm>
          <a:prstGeom prst="rect">
            <a:avLst/>
          </a:prstGeom>
          <a:solidFill>
            <a:srgbClr val="D9DEC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Diagram</a:t>
            </a:r>
            <a:endParaRPr sz="3000"/>
          </a:p>
        </p:txBody>
      </p:sp>
      <p:pic>
        <p:nvPicPr>
          <p:cNvPr id="546" name="Google Shape;5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993100"/>
            <a:ext cx="3779118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478" y="1106675"/>
            <a:ext cx="4392722" cy="29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7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 Experiments</a:t>
            </a:r>
            <a:endParaRPr sz="3000"/>
          </a:p>
        </p:txBody>
      </p:sp>
      <p:pic>
        <p:nvPicPr>
          <p:cNvPr id="553" name="Google Shape;5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50" y="1084574"/>
            <a:ext cx="4944500" cy="2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7"/>
          <p:cNvSpPr txBox="1"/>
          <p:nvPr/>
        </p:nvSpPr>
        <p:spPr>
          <a:xfrm>
            <a:off x="1791250" y="4067050"/>
            <a:ext cx="50106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Results using LLaMa 3.2 1b</a:t>
            </a:r>
            <a:endParaRPr b="1">
              <a:solidFill>
                <a:schemeClr val="accent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>
            <a:spLocks noGrp="1"/>
          </p:cNvSpPr>
          <p:nvPr>
            <p:ph type="title"/>
          </p:nvPr>
        </p:nvSpPr>
        <p:spPr>
          <a:xfrm>
            <a:off x="713100" y="32119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graphicFrame>
        <p:nvGraphicFramePr>
          <p:cNvPr id="560" name="Google Shape;560;p38"/>
          <p:cNvGraphicFramePr/>
          <p:nvPr/>
        </p:nvGraphicFramePr>
        <p:xfrm>
          <a:off x="1503200" y="2624300"/>
          <a:ext cx="2963300" cy="182865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1481650"/>
                <a:gridCol w="1481650"/>
              </a:tblGrid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Label</a:t>
                      </a:r>
                      <a:endParaRPr sz="1200"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Count</a:t>
                      </a:r>
                      <a:endParaRPr sz="1200"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344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220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206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Total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770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61" name="Google Shape;561;p38"/>
          <p:cNvGraphicFramePr/>
          <p:nvPr/>
        </p:nvGraphicFramePr>
        <p:xfrm>
          <a:off x="5465600" y="2624300"/>
          <a:ext cx="2635200" cy="1828650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1317600"/>
                <a:gridCol w="1317600"/>
              </a:tblGrid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Label</a:t>
                      </a:r>
                      <a:endParaRPr sz="1200"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Count</a:t>
                      </a:r>
                      <a:endParaRPr sz="1200"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686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439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412 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Total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1537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62" name="Google Shape;562;p38"/>
          <p:cNvSpPr txBox="1"/>
          <p:nvPr/>
        </p:nvSpPr>
        <p:spPr>
          <a:xfrm>
            <a:off x="887700" y="949075"/>
            <a:ext cx="7587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To enhance dataset diversity and size, improve model generalization, and address biases or underrepresentation in the dataset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Used the Gemini API for Synonym Replacement (SR) to augment claims by replacing key words with synonyms while preserving semantic meaning.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Dataset size was doubled</a:t>
            </a:r>
            <a:endParaRPr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1870075" y="4483850"/>
            <a:ext cx="26352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Original Claims Dataset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5527675" y="4483850"/>
            <a:ext cx="26352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Augmented Claims Dataset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>
            <a:spLocks noGrp="1"/>
          </p:cNvSpPr>
          <p:nvPr>
            <p:ph type="title"/>
          </p:nvPr>
        </p:nvSpPr>
        <p:spPr>
          <a:xfrm>
            <a:off x="713100" y="25744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Hyperparameters for LLaMa 3.2</a:t>
            </a:r>
            <a:endParaRPr sz="2500"/>
          </a:p>
        </p:txBody>
      </p:sp>
      <p:graphicFrame>
        <p:nvGraphicFramePr>
          <p:cNvPr id="570" name="Google Shape;570;p39"/>
          <p:cNvGraphicFramePr/>
          <p:nvPr/>
        </p:nvGraphicFramePr>
        <p:xfrm>
          <a:off x="2242000" y="938488"/>
          <a:ext cx="4660000" cy="3799625"/>
        </p:xfrm>
        <a:graphic>
          <a:graphicData uri="http://schemas.openxmlformats.org/drawingml/2006/table">
            <a:tbl>
              <a:tblPr>
                <a:noFill/>
                <a:tableStyleId>{688054F2-0DE7-439F-8DC1-1D71561BD119}</a:tableStyleId>
              </a:tblPr>
              <a:tblGrid>
                <a:gridCol w="2330000"/>
                <a:gridCol w="2330000"/>
              </a:tblGrid>
              <a:tr h="561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Hyperparameter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Value</a:t>
                      </a:r>
                      <a:endParaRPr b="1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Epochs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20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Batch Size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4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 rate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2e-5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Weight Decay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0.01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Optimizer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AdamW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Loss Function</a:t>
                      </a:r>
                      <a:endParaRPr sz="1200" b="1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Cross Entropy Loss</a:t>
                      </a:r>
                      <a:endParaRPr sz="1200">
                        <a:solidFill>
                          <a:schemeClr val="accent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imate Change and Carbon Footprint Thesis Defense by Slidesgo">
  <a:themeElements>
    <a:clrScheme name="Simple Light">
      <a:dk1>
        <a:srgbClr val="000000"/>
      </a:dk1>
      <a:lt1>
        <a:srgbClr val="FFFFFF"/>
      </a:lt1>
      <a:dk2>
        <a:srgbClr val="D9DEC1"/>
      </a:dk2>
      <a:lt2>
        <a:srgbClr val="EFF5D5"/>
      </a:lt2>
      <a:accent1>
        <a:srgbClr val="819C38"/>
      </a:accent1>
      <a:accent2>
        <a:srgbClr val="10762C"/>
      </a:accent2>
      <a:accent3>
        <a:srgbClr val="5B9033"/>
      </a:accent3>
      <a:accent4>
        <a:srgbClr val="6B712C"/>
      </a:accent4>
      <a:accent5>
        <a:srgbClr val="595E2B"/>
      </a:accent5>
      <a:accent6>
        <a:srgbClr val="20492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On-screen Show (16:9)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Rubik Medium</vt:lpstr>
      <vt:lpstr>Rubik SemiBold</vt:lpstr>
      <vt:lpstr>DM Sans</vt:lpstr>
      <vt:lpstr>Rubik</vt:lpstr>
      <vt:lpstr>Climate Change and Carbon Footprint Thesis Defense by Slidesgo</vt:lpstr>
      <vt:lpstr>Deep Learning Approach for Automated Climate Change Fact-Checking</vt:lpstr>
      <vt:lpstr>Research Question</vt:lpstr>
      <vt:lpstr>Motivation</vt:lpstr>
      <vt:lpstr>Models &amp; Experimentation</vt:lpstr>
      <vt:lpstr>Dataset</vt:lpstr>
      <vt:lpstr>Model Diagram</vt:lpstr>
      <vt:lpstr>Initial Experiments</vt:lpstr>
      <vt:lpstr>Data Augmentation</vt:lpstr>
      <vt:lpstr>Hyperparameters for LLaMa 3.2</vt:lpstr>
      <vt:lpstr>LLaMa 3.2 1B - 80.19%</vt:lpstr>
      <vt:lpstr>LLaMa 3.2 3B - 83.44%</vt:lpstr>
      <vt:lpstr>Hyperparameters for BERT models</vt:lpstr>
      <vt:lpstr>SciBERT - 81.17%</vt:lpstr>
      <vt:lpstr>DeBERTa - 89.29% </vt:lpstr>
      <vt:lpstr>Summary</vt:lpstr>
      <vt:lpstr>Results &amp; Discussion</vt:lpstr>
      <vt:lpstr>PowerPoint Presentation</vt:lpstr>
      <vt:lpstr>Comparison</vt:lpstr>
      <vt:lpstr>Future Improvement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 for Automated Climate Change Fact-Checking</dc:title>
  <cp:lastModifiedBy>Windows User</cp:lastModifiedBy>
  <cp:revision>1</cp:revision>
  <dcterms:modified xsi:type="dcterms:W3CDTF">2024-12-01T08:18:33Z</dcterms:modified>
</cp:coreProperties>
</file>