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86" r:id="rId3"/>
    <p:sldId id="259" r:id="rId4"/>
    <p:sldId id="258" r:id="rId5"/>
    <p:sldId id="260" r:id="rId6"/>
    <p:sldId id="262" r:id="rId7"/>
    <p:sldId id="261" r:id="rId8"/>
    <p:sldId id="295" r:id="rId9"/>
    <p:sldId id="287" r:id="rId10"/>
    <p:sldId id="263" r:id="rId11"/>
    <p:sldId id="264" r:id="rId12"/>
    <p:sldId id="267" r:id="rId13"/>
    <p:sldId id="266" r:id="rId14"/>
    <p:sldId id="265" r:id="rId15"/>
    <p:sldId id="296" r:id="rId16"/>
    <p:sldId id="268" r:id="rId17"/>
    <p:sldId id="288" r:id="rId18"/>
    <p:sldId id="271" r:id="rId19"/>
    <p:sldId id="270" r:id="rId20"/>
    <p:sldId id="269" r:id="rId21"/>
    <p:sldId id="289" r:id="rId22"/>
    <p:sldId id="275" r:id="rId23"/>
    <p:sldId id="274" r:id="rId24"/>
    <p:sldId id="272" r:id="rId25"/>
    <p:sldId id="273" r:id="rId26"/>
    <p:sldId id="290" r:id="rId27"/>
    <p:sldId id="278" r:id="rId28"/>
    <p:sldId id="277" r:id="rId29"/>
    <p:sldId id="282" r:id="rId30"/>
    <p:sldId id="276" r:id="rId31"/>
    <p:sldId id="284" r:id="rId32"/>
    <p:sldId id="279" r:id="rId33"/>
    <p:sldId id="280" r:id="rId34"/>
    <p:sldId id="291" r:id="rId35"/>
    <p:sldId id="283" r:id="rId36"/>
    <p:sldId id="285" r:id="rId37"/>
    <p:sldId id="293" r:id="rId38"/>
    <p:sldId id="294" r:id="rId39"/>
    <p:sldId id="292" r:id="rId40"/>
    <p:sldId id="281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B8362"/>
    <a:srgbClr val="D183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13CFD34-0927-6043-ABF0-4B4889F7B868}" v="81" dt="2022-11-17T11:24:23.3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245"/>
    <p:restoredTop sz="97030"/>
  </p:normalViewPr>
  <p:slideViewPr>
    <p:cSldViewPr snapToGrid="0">
      <p:cViewPr varScale="1">
        <p:scale>
          <a:sx n="86" d="100"/>
          <a:sy n="86" d="100"/>
        </p:scale>
        <p:origin x="50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47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6/11/relationships/changesInfo" Target="changesInfos/changesInfo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mon Prince" userId="fcc015fbc7a3e533" providerId="LiveId" clId="{913CFD34-0927-6043-ABF0-4B4889F7B868}"/>
    <pc:docChg chg="undo custSel addSld delSld modSld sldOrd">
      <pc:chgData name="Simon Prince" userId="fcc015fbc7a3e533" providerId="LiveId" clId="{913CFD34-0927-6043-ABF0-4B4889F7B868}" dt="2022-11-17T13:05:31.030" v="4436" actId="20577"/>
      <pc:docMkLst>
        <pc:docMk/>
      </pc:docMkLst>
      <pc:sldChg chg="modSp mod">
        <pc:chgData name="Simon Prince" userId="fcc015fbc7a3e533" providerId="LiveId" clId="{913CFD34-0927-6043-ABF0-4B4889F7B868}" dt="2022-11-16T19:09:56.793" v="35" actId="1036"/>
        <pc:sldMkLst>
          <pc:docMk/>
          <pc:sldMk cId="2458153495" sldId="261"/>
        </pc:sldMkLst>
        <pc:spChg chg="mod">
          <ac:chgData name="Simon Prince" userId="fcc015fbc7a3e533" providerId="LiveId" clId="{913CFD34-0927-6043-ABF0-4B4889F7B868}" dt="2022-11-16T19:08:58.261" v="34" actId="207"/>
          <ac:spMkLst>
            <pc:docMk/>
            <pc:sldMk cId="2458153495" sldId="261"/>
            <ac:spMk id="2" creationId="{9C6D00C4-5577-0FBA-3B85-7403E4CF8934}"/>
          </ac:spMkLst>
        </pc:spChg>
        <pc:picChg chg="mod">
          <ac:chgData name="Simon Prince" userId="fcc015fbc7a3e533" providerId="LiveId" clId="{913CFD34-0927-6043-ABF0-4B4889F7B868}" dt="2022-11-16T19:09:56.793" v="35" actId="1036"/>
          <ac:picMkLst>
            <pc:docMk/>
            <pc:sldMk cId="2458153495" sldId="261"/>
            <ac:picMk id="5" creationId="{473DB5BE-C48E-D206-934C-D893AC43E947}"/>
          </ac:picMkLst>
        </pc:picChg>
      </pc:sldChg>
      <pc:sldChg chg="modSp mod">
        <pc:chgData name="Simon Prince" userId="fcc015fbc7a3e533" providerId="LiveId" clId="{913CFD34-0927-6043-ABF0-4B4889F7B868}" dt="2022-11-17T11:13:31.048" v="3892" actId="207"/>
        <pc:sldMkLst>
          <pc:docMk/>
          <pc:sldMk cId="1913755120" sldId="265"/>
        </pc:sldMkLst>
        <pc:spChg chg="mod">
          <ac:chgData name="Simon Prince" userId="fcc015fbc7a3e533" providerId="LiveId" clId="{913CFD34-0927-6043-ABF0-4B4889F7B868}" dt="2022-11-17T11:13:31.048" v="3892" actId="207"/>
          <ac:spMkLst>
            <pc:docMk/>
            <pc:sldMk cId="1913755120" sldId="265"/>
            <ac:spMk id="2" creationId="{541481C0-8EDC-67B3-A72D-9EE5B7CCF0AA}"/>
          </ac:spMkLst>
        </pc:spChg>
      </pc:sldChg>
      <pc:sldChg chg="modSp mod">
        <pc:chgData name="Simon Prince" userId="fcc015fbc7a3e533" providerId="LiveId" clId="{913CFD34-0927-6043-ABF0-4B4889F7B868}" dt="2022-11-17T11:13:24.002" v="3891" actId="207"/>
        <pc:sldMkLst>
          <pc:docMk/>
          <pc:sldMk cId="2374421823" sldId="266"/>
        </pc:sldMkLst>
        <pc:spChg chg="mod">
          <ac:chgData name="Simon Prince" userId="fcc015fbc7a3e533" providerId="LiveId" clId="{913CFD34-0927-6043-ABF0-4B4889F7B868}" dt="2022-11-17T11:13:24.002" v="3891" actId="207"/>
          <ac:spMkLst>
            <pc:docMk/>
            <pc:sldMk cId="2374421823" sldId="266"/>
            <ac:spMk id="2" creationId="{541481C0-8EDC-67B3-A72D-9EE5B7CCF0AA}"/>
          </ac:spMkLst>
        </pc:spChg>
      </pc:sldChg>
      <pc:sldChg chg="addSp modSp mod">
        <pc:chgData name="Simon Prince" userId="fcc015fbc7a3e533" providerId="LiveId" clId="{913CFD34-0927-6043-ABF0-4B4889F7B868}" dt="2022-11-17T11:13:18.360" v="3890" actId="207"/>
        <pc:sldMkLst>
          <pc:docMk/>
          <pc:sldMk cId="467456119" sldId="267"/>
        </pc:sldMkLst>
        <pc:spChg chg="mod">
          <ac:chgData name="Simon Prince" userId="fcc015fbc7a3e533" providerId="LiveId" clId="{913CFD34-0927-6043-ABF0-4B4889F7B868}" dt="2022-11-17T11:13:18.360" v="3890" actId="207"/>
          <ac:spMkLst>
            <pc:docMk/>
            <pc:sldMk cId="467456119" sldId="267"/>
            <ac:spMk id="2" creationId="{541481C0-8EDC-67B3-A72D-9EE5B7CCF0AA}"/>
          </ac:spMkLst>
        </pc:spChg>
        <pc:spChg chg="add mod">
          <ac:chgData name="Simon Prince" userId="fcc015fbc7a3e533" providerId="LiveId" clId="{913CFD34-0927-6043-ABF0-4B4889F7B868}" dt="2022-11-17T11:12:32.483" v="3887" actId="20577"/>
          <ac:spMkLst>
            <pc:docMk/>
            <pc:sldMk cId="467456119" sldId="267"/>
            <ac:spMk id="5" creationId="{D47B1E6E-0514-9F66-3C8D-011EB1736E95}"/>
          </ac:spMkLst>
        </pc:spChg>
      </pc:sldChg>
      <pc:sldChg chg="addSp delSp modSp new mod">
        <pc:chgData name="Simon Prince" userId="fcc015fbc7a3e533" providerId="LiveId" clId="{913CFD34-0927-6043-ABF0-4B4889F7B868}" dt="2022-11-17T11:17:34.568" v="3993" actId="404"/>
        <pc:sldMkLst>
          <pc:docMk/>
          <pc:sldMk cId="2541050501" sldId="268"/>
        </pc:sldMkLst>
        <pc:spChg chg="mod">
          <ac:chgData name="Simon Prince" userId="fcc015fbc7a3e533" providerId="LiveId" clId="{913CFD34-0927-6043-ABF0-4B4889F7B868}" dt="2022-11-16T19:12:00.874" v="81" actId="20577"/>
          <ac:spMkLst>
            <pc:docMk/>
            <pc:sldMk cId="2541050501" sldId="268"/>
            <ac:spMk id="2" creationId="{790FDAB5-7F4B-B26E-8592-21EC427B5404}"/>
          </ac:spMkLst>
        </pc:spChg>
        <pc:spChg chg="del">
          <ac:chgData name="Simon Prince" userId="fcc015fbc7a3e533" providerId="LiveId" clId="{913CFD34-0927-6043-ABF0-4B4889F7B868}" dt="2022-11-16T19:13:19.373" v="82" actId="478"/>
          <ac:spMkLst>
            <pc:docMk/>
            <pc:sldMk cId="2541050501" sldId="268"/>
            <ac:spMk id="3" creationId="{6409CA9E-C3C8-6AA7-51E4-B74E9E101F80}"/>
          </ac:spMkLst>
        </pc:spChg>
        <pc:spChg chg="add mod">
          <ac:chgData name="Simon Prince" userId="fcc015fbc7a3e533" providerId="LiveId" clId="{913CFD34-0927-6043-ABF0-4B4889F7B868}" dt="2022-11-16T19:14:57.072" v="115" actId="14100"/>
          <ac:spMkLst>
            <pc:docMk/>
            <pc:sldMk cId="2541050501" sldId="268"/>
            <ac:spMk id="6" creationId="{3DA6DBEE-14E8-62DC-D12F-3CD2B309BE09}"/>
          </ac:spMkLst>
        </pc:spChg>
        <pc:spChg chg="add mod">
          <ac:chgData name="Simon Prince" userId="fcc015fbc7a3e533" providerId="LiveId" clId="{913CFD34-0927-6043-ABF0-4B4889F7B868}" dt="2022-11-17T11:17:34.568" v="3993" actId="404"/>
          <ac:spMkLst>
            <pc:docMk/>
            <pc:sldMk cId="2541050501" sldId="268"/>
            <ac:spMk id="7" creationId="{98B90B79-CE5D-4D27-6108-050CA1EC3C2A}"/>
          </ac:spMkLst>
        </pc:spChg>
        <pc:spChg chg="add mod">
          <ac:chgData name="Simon Prince" userId="fcc015fbc7a3e533" providerId="LiveId" clId="{913CFD34-0927-6043-ABF0-4B4889F7B868}" dt="2022-11-17T11:16:59.940" v="3926" actId="20577"/>
          <ac:spMkLst>
            <pc:docMk/>
            <pc:sldMk cId="2541050501" sldId="268"/>
            <ac:spMk id="8" creationId="{FFA8A1F8-0F7B-D389-7915-FEE7DC5185F3}"/>
          </ac:spMkLst>
        </pc:spChg>
        <pc:spChg chg="add mod">
          <ac:chgData name="Simon Prince" userId="fcc015fbc7a3e533" providerId="LiveId" clId="{913CFD34-0927-6043-ABF0-4B4889F7B868}" dt="2022-11-16T19:18:47.227" v="353" actId="1076"/>
          <ac:spMkLst>
            <pc:docMk/>
            <pc:sldMk cId="2541050501" sldId="268"/>
            <ac:spMk id="17" creationId="{4545706D-BCC9-0924-E84B-CB27FC50FA28}"/>
          </ac:spMkLst>
        </pc:spChg>
        <pc:spChg chg="add del mod">
          <ac:chgData name="Simon Prince" userId="fcc015fbc7a3e533" providerId="LiveId" clId="{913CFD34-0927-6043-ABF0-4B4889F7B868}" dt="2022-11-16T19:18:20.832" v="334" actId="478"/>
          <ac:spMkLst>
            <pc:docMk/>
            <pc:sldMk cId="2541050501" sldId="268"/>
            <ac:spMk id="18" creationId="{9C98BE3B-912D-8965-12BC-5B649BA27508}"/>
          </ac:spMkLst>
        </pc:spChg>
        <pc:spChg chg="add mod">
          <ac:chgData name="Simon Prince" userId="fcc015fbc7a3e533" providerId="LiveId" clId="{913CFD34-0927-6043-ABF0-4B4889F7B868}" dt="2022-11-16T19:18:44.246" v="352" actId="1076"/>
          <ac:spMkLst>
            <pc:docMk/>
            <pc:sldMk cId="2541050501" sldId="268"/>
            <ac:spMk id="20" creationId="{D8615C8D-155C-436F-2D4D-27F9A7A91F77}"/>
          </ac:spMkLst>
        </pc:spChg>
        <pc:spChg chg="add mod">
          <ac:chgData name="Simon Prince" userId="fcc015fbc7a3e533" providerId="LiveId" clId="{913CFD34-0927-6043-ABF0-4B4889F7B868}" dt="2022-11-16T19:19:01.495" v="387" actId="14100"/>
          <ac:spMkLst>
            <pc:docMk/>
            <pc:sldMk cId="2541050501" sldId="268"/>
            <ac:spMk id="21" creationId="{F59ADBC8-0005-D907-E86F-89D5308FA883}"/>
          </ac:spMkLst>
        </pc:spChg>
        <pc:picChg chg="add mod">
          <ac:chgData name="Simon Prince" userId="fcc015fbc7a3e533" providerId="LiveId" clId="{913CFD34-0927-6043-ABF0-4B4889F7B868}" dt="2022-11-16T19:14:12.187" v="88" actId="1076"/>
          <ac:picMkLst>
            <pc:docMk/>
            <pc:sldMk cId="2541050501" sldId="268"/>
            <ac:picMk id="4" creationId="{243EDF75-4FA1-0531-514F-14A2194D4CFF}"/>
          </ac:picMkLst>
        </pc:picChg>
        <pc:picChg chg="add mod modCrop">
          <ac:chgData name="Simon Prince" userId="fcc015fbc7a3e533" providerId="LiveId" clId="{913CFD34-0927-6043-ABF0-4B4889F7B868}" dt="2022-11-16T19:14:37.053" v="95" actId="1076"/>
          <ac:picMkLst>
            <pc:docMk/>
            <pc:sldMk cId="2541050501" sldId="268"/>
            <ac:picMk id="5" creationId="{290AA960-3C9E-D5F6-4512-92DBC4D4581C}"/>
          </ac:picMkLst>
        </pc:picChg>
        <pc:cxnChg chg="add mod">
          <ac:chgData name="Simon Prince" userId="fcc015fbc7a3e533" providerId="LiveId" clId="{913CFD34-0927-6043-ABF0-4B4889F7B868}" dt="2022-11-16T19:17:17.488" v="279" actId="14100"/>
          <ac:cxnSpMkLst>
            <pc:docMk/>
            <pc:sldMk cId="2541050501" sldId="268"/>
            <ac:cxnSpMk id="10" creationId="{FCE47D90-4BFE-939B-FD4D-0A31D59FFE15}"/>
          </ac:cxnSpMkLst>
        </pc:cxnChg>
        <pc:cxnChg chg="add mod">
          <ac:chgData name="Simon Prince" userId="fcc015fbc7a3e533" providerId="LiveId" clId="{913CFD34-0927-6043-ABF0-4B4889F7B868}" dt="2022-11-16T19:17:24.808" v="282" actId="14100"/>
          <ac:cxnSpMkLst>
            <pc:docMk/>
            <pc:sldMk cId="2541050501" sldId="268"/>
            <ac:cxnSpMk id="12" creationId="{65D37906-B5D7-B3EE-705B-97DD9BECA802}"/>
          </ac:cxnSpMkLst>
        </pc:cxnChg>
        <pc:cxnChg chg="add mod">
          <ac:chgData name="Simon Prince" userId="fcc015fbc7a3e533" providerId="LiveId" clId="{913CFD34-0927-6043-ABF0-4B4889F7B868}" dt="2022-11-16T19:17:52.650" v="285" actId="14100"/>
          <ac:cxnSpMkLst>
            <pc:docMk/>
            <pc:sldMk cId="2541050501" sldId="268"/>
            <ac:cxnSpMk id="15" creationId="{9BECC12F-4E07-70D1-7EB5-1E25DFD007CE}"/>
          </ac:cxnSpMkLst>
        </pc:cxnChg>
        <pc:cxnChg chg="add mod">
          <ac:chgData name="Simon Prince" userId="fcc015fbc7a3e533" providerId="LiveId" clId="{913CFD34-0927-6043-ABF0-4B4889F7B868}" dt="2022-11-16T19:18:30.464" v="336" actId="1076"/>
          <ac:cxnSpMkLst>
            <pc:docMk/>
            <pc:sldMk cId="2541050501" sldId="268"/>
            <ac:cxnSpMk id="19" creationId="{B92035D5-87BF-6EA6-9AAF-FD8ABEC888E5}"/>
          </ac:cxnSpMkLst>
        </pc:cxnChg>
        <pc:cxnChg chg="add mod">
          <ac:chgData name="Simon Prince" userId="fcc015fbc7a3e533" providerId="LiveId" clId="{913CFD34-0927-6043-ABF0-4B4889F7B868}" dt="2022-11-16T19:19:05.949" v="389" actId="1076"/>
          <ac:cxnSpMkLst>
            <pc:docMk/>
            <pc:sldMk cId="2541050501" sldId="268"/>
            <ac:cxnSpMk id="22" creationId="{500A1D8C-A1F8-C6CA-1677-D556BC4D568B}"/>
          </ac:cxnSpMkLst>
        </pc:cxnChg>
      </pc:sldChg>
      <pc:sldChg chg="addSp delSp modSp new mod ord">
        <pc:chgData name="Simon Prince" userId="fcc015fbc7a3e533" providerId="LiveId" clId="{913CFD34-0927-6043-ABF0-4B4889F7B868}" dt="2022-11-16T19:23:43.449" v="601" actId="1037"/>
        <pc:sldMkLst>
          <pc:docMk/>
          <pc:sldMk cId="1763711140" sldId="269"/>
        </pc:sldMkLst>
        <pc:spChg chg="add del mod">
          <ac:chgData name="Simon Prince" userId="fcc015fbc7a3e533" providerId="LiveId" clId="{913CFD34-0927-6043-ABF0-4B4889F7B868}" dt="2022-11-16T19:20:47.384" v="418" actId="20577"/>
          <ac:spMkLst>
            <pc:docMk/>
            <pc:sldMk cId="1763711140" sldId="269"/>
            <ac:spMk id="2" creationId="{284A0A06-1FC7-632A-970F-B344B73578EB}"/>
          </ac:spMkLst>
        </pc:spChg>
        <pc:spChg chg="del">
          <ac:chgData name="Simon Prince" userId="fcc015fbc7a3e533" providerId="LiveId" clId="{913CFD34-0927-6043-ABF0-4B4889F7B868}" dt="2022-11-16T19:20:11.018" v="393" actId="931"/>
          <ac:spMkLst>
            <pc:docMk/>
            <pc:sldMk cId="1763711140" sldId="269"/>
            <ac:spMk id="3" creationId="{7D376011-2672-D7ED-809A-54FA2EC2B90B}"/>
          </ac:spMkLst>
        </pc:spChg>
        <pc:spChg chg="add mod">
          <ac:chgData name="Simon Prince" userId="fcc015fbc7a3e533" providerId="LiveId" clId="{913CFD34-0927-6043-ABF0-4B4889F7B868}" dt="2022-11-16T19:23:43.449" v="601" actId="1037"/>
          <ac:spMkLst>
            <pc:docMk/>
            <pc:sldMk cId="1763711140" sldId="269"/>
            <ac:spMk id="6" creationId="{7C528F5B-1445-4B64-A40E-5BFF51398561}"/>
          </ac:spMkLst>
        </pc:spChg>
        <pc:picChg chg="add mod">
          <ac:chgData name="Simon Prince" userId="fcc015fbc7a3e533" providerId="LiveId" clId="{913CFD34-0927-6043-ABF0-4B4889F7B868}" dt="2022-11-16T19:20:18.020" v="396" actId="1076"/>
          <ac:picMkLst>
            <pc:docMk/>
            <pc:sldMk cId="1763711140" sldId="269"/>
            <ac:picMk id="5" creationId="{CCC09892-3332-AECB-E0A2-410DD266CC07}"/>
          </ac:picMkLst>
        </pc:picChg>
      </pc:sldChg>
      <pc:sldChg chg="add del">
        <pc:chgData name="Simon Prince" userId="fcc015fbc7a3e533" providerId="LiveId" clId="{913CFD34-0927-6043-ABF0-4B4889F7B868}" dt="2022-11-16T19:19:14.779" v="391" actId="2890"/>
        <pc:sldMkLst>
          <pc:docMk/>
          <pc:sldMk cId="2739672070" sldId="269"/>
        </pc:sldMkLst>
      </pc:sldChg>
      <pc:sldChg chg="addSp modSp add mod">
        <pc:chgData name="Simon Prince" userId="fcc015fbc7a3e533" providerId="LiveId" clId="{913CFD34-0927-6043-ABF0-4B4889F7B868}" dt="2022-11-16T19:22:44.096" v="530" actId="1035"/>
        <pc:sldMkLst>
          <pc:docMk/>
          <pc:sldMk cId="3457931507" sldId="270"/>
        </pc:sldMkLst>
        <pc:spChg chg="add mod">
          <ac:chgData name="Simon Prince" userId="fcc015fbc7a3e533" providerId="LiveId" clId="{913CFD34-0927-6043-ABF0-4B4889F7B868}" dt="2022-11-16T19:22:33.392" v="525" actId="1038"/>
          <ac:spMkLst>
            <pc:docMk/>
            <pc:sldMk cId="3457931507" sldId="270"/>
            <ac:spMk id="3" creationId="{A4045C96-486F-5628-057E-00E97ECA609C}"/>
          </ac:spMkLst>
        </pc:spChg>
        <pc:spChg chg="add mod">
          <ac:chgData name="Simon Prince" userId="fcc015fbc7a3e533" providerId="LiveId" clId="{913CFD34-0927-6043-ABF0-4B4889F7B868}" dt="2022-11-16T19:22:44.096" v="530" actId="1035"/>
          <ac:spMkLst>
            <pc:docMk/>
            <pc:sldMk cId="3457931507" sldId="270"/>
            <ac:spMk id="4" creationId="{FACDAB79-4B78-CB8A-C63D-B1C71220E637}"/>
          </ac:spMkLst>
        </pc:spChg>
        <pc:spChg chg="add mod">
          <ac:chgData name="Simon Prince" userId="fcc015fbc7a3e533" providerId="LiveId" clId="{913CFD34-0927-6043-ABF0-4B4889F7B868}" dt="2022-11-16T19:22:41.383" v="528" actId="1037"/>
          <ac:spMkLst>
            <pc:docMk/>
            <pc:sldMk cId="3457931507" sldId="270"/>
            <ac:spMk id="6" creationId="{83B54485-F7A4-DA8C-B0C6-F43379111BF3}"/>
          </ac:spMkLst>
        </pc:spChg>
        <pc:spChg chg="add mod">
          <ac:chgData name="Simon Prince" userId="fcc015fbc7a3e533" providerId="LiveId" clId="{913CFD34-0927-6043-ABF0-4B4889F7B868}" dt="2022-11-16T19:22:33.392" v="525" actId="1038"/>
          <ac:spMkLst>
            <pc:docMk/>
            <pc:sldMk cId="3457931507" sldId="270"/>
            <ac:spMk id="7" creationId="{98B6F47A-D81D-9A1D-5138-DA6CC7E945D7}"/>
          </ac:spMkLst>
        </pc:spChg>
        <pc:picChg chg="mod modCrop">
          <ac:chgData name="Simon Prince" userId="fcc015fbc7a3e533" providerId="LiveId" clId="{913CFD34-0927-6043-ABF0-4B4889F7B868}" dt="2022-11-16T19:22:22.866" v="481" actId="732"/>
          <ac:picMkLst>
            <pc:docMk/>
            <pc:sldMk cId="3457931507" sldId="270"/>
            <ac:picMk id="5" creationId="{CCC09892-3332-AECB-E0A2-410DD266CC07}"/>
          </ac:picMkLst>
        </pc:picChg>
      </pc:sldChg>
      <pc:sldChg chg="addSp modSp add mod ord">
        <pc:chgData name="Simon Prince" userId="fcc015fbc7a3e533" providerId="LiveId" clId="{913CFD34-0927-6043-ABF0-4B4889F7B868}" dt="2022-11-16T19:22:51.113" v="531" actId="20578"/>
        <pc:sldMkLst>
          <pc:docMk/>
          <pc:sldMk cId="1251025920" sldId="271"/>
        </pc:sldMkLst>
        <pc:spChg chg="add mod">
          <ac:chgData name="Simon Prince" userId="fcc015fbc7a3e533" providerId="LiveId" clId="{913CFD34-0927-6043-ABF0-4B4889F7B868}" dt="2022-11-16T19:21:48.677" v="438" actId="1038"/>
          <ac:spMkLst>
            <pc:docMk/>
            <pc:sldMk cId="1251025920" sldId="271"/>
            <ac:spMk id="3" creationId="{CD98818D-DC83-6069-623C-6E44B3BF5914}"/>
          </ac:spMkLst>
        </pc:spChg>
        <pc:spChg chg="add mod">
          <ac:chgData name="Simon Prince" userId="fcc015fbc7a3e533" providerId="LiveId" clId="{913CFD34-0927-6043-ABF0-4B4889F7B868}" dt="2022-11-16T19:21:56.395" v="470" actId="1037"/>
          <ac:spMkLst>
            <pc:docMk/>
            <pc:sldMk cId="1251025920" sldId="271"/>
            <ac:spMk id="4" creationId="{C9CF6B4A-4D9F-7A01-F92D-9BB81A40E0A8}"/>
          </ac:spMkLst>
        </pc:spChg>
        <pc:spChg chg="add mod">
          <ac:chgData name="Simon Prince" userId="fcc015fbc7a3e533" providerId="LiveId" clId="{913CFD34-0927-6043-ABF0-4B4889F7B868}" dt="2022-11-16T19:21:58.336" v="473" actId="1035"/>
          <ac:spMkLst>
            <pc:docMk/>
            <pc:sldMk cId="1251025920" sldId="271"/>
            <ac:spMk id="6" creationId="{52347A5A-282B-A17A-44F2-27C6E8B70997}"/>
          </ac:spMkLst>
        </pc:spChg>
        <pc:spChg chg="add mod">
          <ac:chgData name="Simon Prince" userId="fcc015fbc7a3e533" providerId="LiveId" clId="{913CFD34-0927-6043-ABF0-4B4889F7B868}" dt="2022-11-16T19:22:04.443" v="480" actId="1035"/>
          <ac:spMkLst>
            <pc:docMk/>
            <pc:sldMk cId="1251025920" sldId="271"/>
            <ac:spMk id="7" creationId="{1008A0DA-5504-87FD-AC68-A85FF7CF1FFD}"/>
          </ac:spMkLst>
        </pc:spChg>
        <pc:picChg chg="mod modCrop">
          <ac:chgData name="Simon Prince" userId="fcc015fbc7a3e533" providerId="LiveId" clId="{913CFD34-0927-6043-ABF0-4B4889F7B868}" dt="2022-11-16T19:21:16.620" v="422" actId="732"/>
          <ac:picMkLst>
            <pc:docMk/>
            <pc:sldMk cId="1251025920" sldId="271"/>
            <ac:picMk id="5" creationId="{CCC09892-3332-AECB-E0A2-410DD266CC07}"/>
          </ac:picMkLst>
        </pc:picChg>
      </pc:sldChg>
      <pc:sldChg chg="addSp delSp modSp new mod">
        <pc:chgData name="Simon Prince" userId="fcc015fbc7a3e533" providerId="LiveId" clId="{913CFD34-0927-6043-ABF0-4B4889F7B868}" dt="2022-11-17T11:31:29.668" v="4432" actId="1036"/>
        <pc:sldMkLst>
          <pc:docMk/>
          <pc:sldMk cId="462419116" sldId="272"/>
        </pc:sldMkLst>
        <pc:spChg chg="mod">
          <ac:chgData name="Simon Prince" userId="fcc015fbc7a3e533" providerId="LiveId" clId="{913CFD34-0927-6043-ABF0-4B4889F7B868}" dt="2022-11-17T11:21:39.348" v="4283" actId="20577"/>
          <ac:spMkLst>
            <pc:docMk/>
            <pc:sldMk cId="462419116" sldId="272"/>
            <ac:spMk id="2" creationId="{6F391EA8-BFDB-8AFD-2194-01688919053F}"/>
          </ac:spMkLst>
        </pc:spChg>
        <pc:spChg chg="del">
          <ac:chgData name="Simon Prince" userId="fcc015fbc7a3e533" providerId="LiveId" clId="{913CFD34-0927-6043-ABF0-4B4889F7B868}" dt="2022-11-16T19:23:58.780" v="603" actId="931"/>
          <ac:spMkLst>
            <pc:docMk/>
            <pc:sldMk cId="462419116" sldId="272"/>
            <ac:spMk id="3" creationId="{61246E5A-1436-EB7B-9CD9-68EF4AD00879}"/>
          </ac:spMkLst>
        </pc:spChg>
        <pc:spChg chg="add del mod">
          <ac:chgData name="Simon Prince" userId="fcc015fbc7a3e533" providerId="LiveId" clId="{913CFD34-0927-6043-ABF0-4B4889F7B868}" dt="2022-11-16T19:24:14.579" v="605" actId="931"/>
          <ac:spMkLst>
            <pc:docMk/>
            <pc:sldMk cId="462419116" sldId="272"/>
            <ac:spMk id="7" creationId="{F6367F7F-021F-0420-034B-D65341DD1913}"/>
          </ac:spMkLst>
        </pc:spChg>
        <pc:spChg chg="add mod">
          <ac:chgData name="Simon Prince" userId="fcc015fbc7a3e533" providerId="LiveId" clId="{913CFD34-0927-6043-ABF0-4B4889F7B868}" dt="2022-11-17T11:31:29.668" v="4432" actId="1036"/>
          <ac:spMkLst>
            <pc:docMk/>
            <pc:sldMk cId="462419116" sldId="272"/>
            <ac:spMk id="10" creationId="{7BA363AA-5D27-0E1A-BC2A-314119382F43}"/>
          </ac:spMkLst>
        </pc:spChg>
        <pc:picChg chg="add del mod">
          <ac:chgData name="Simon Prince" userId="fcc015fbc7a3e533" providerId="LiveId" clId="{913CFD34-0927-6043-ABF0-4B4889F7B868}" dt="2022-11-16T19:24:01.859" v="604" actId="478"/>
          <ac:picMkLst>
            <pc:docMk/>
            <pc:sldMk cId="462419116" sldId="272"/>
            <ac:picMk id="5" creationId="{40913A60-6FA3-D181-6B9D-C2219B7CA3B6}"/>
          </ac:picMkLst>
        </pc:picChg>
        <pc:picChg chg="add mod">
          <ac:chgData name="Simon Prince" userId="fcc015fbc7a3e533" providerId="LiveId" clId="{913CFD34-0927-6043-ABF0-4B4889F7B868}" dt="2022-11-17T11:24:20.919" v="4298" actId="1035"/>
          <ac:picMkLst>
            <pc:docMk/>
            <pc:sldMk cId="462419116" sldId="272"/>
            <ac:picMk id="9" creationId="{B4C3DDF3-9D55-2881-98C5-BA84053B259C}"/>
          </ac:picMkLst>
        </pc:picChg>
      </pc:sldChg>
      <pc:sldChg chg="addSp delSp modSp new mod ord">
        <pc:chgData name="Simon Prince" userId="fcc015fbc7a3e533" providerId="LiveId" clId="{913CFD34-0927-6043-ABF0-4B4889F7B868}" dt="2022-11-16T19:41:39.193" v="1358" actId="1076"/>
        <pc:sldMkLst>
          <pc:docMk/>
          <pc:sldMk cId="776391730" sldId="273"/>
        </pc:sldMkLst>
        <pc:spChg chg="mod">
          <ac:chgData name="Simon Prince" userId="fcc015fbc7a3e533" providerId="LiveId" clId="{913CFD34-0927-6043-ABF0-4B4889F7B868}" dt="2022-11-16T19:25:19.067" v="652" actId="20577"/>
          <ac:spMkLst>
            <pc:docMk/>
            <pc:sldMk cId="776391730" sldId="273"/>
            <ac:spMk id="2" creationId="{FF8DEB44-09A3-54BA-9D52-468833FF81E7}"/>
          </ac:spMkLst>
        </pc:spChg>
        <pc:spChg chg="del">
          <ac:chgData name="Simon Prince" userId="fcc015fbc7a3e533" providerId="LiveId" clId="{913CFD34-0927-6043-ABF0-4B4889F7B868}" dt="2022-11-16T19:25:04.968" v="622" actId="931"/>
          <ac:spMkLst>
            <pc:docMk/>
            <pc:sldMk cId="776391730" sldId="273"/>
            <ac:spMk id="3" creationId="{0E8C7334-B3AF-284C-8234-9E63B2326D3D}"/>
          </ac:spMkLst>
        </pc:spChg>
        <pc:spChg chg="add mod">
          <ac:chgData name="Simon Prince" userId="fcc015fbc7a3e533" providerId="LiveId" clId="{913CFD34-0927-6043-ABF0-4B4889F7B868}" dt="2022-11-16T19:41:39.193" v="1358" actId="1076"/>
          <ac:spMkLst>
            <pc:docMk/>
            <pc:sldMk cId="776391730" sldId="273"/>
            <ac:spMk id="8" creationId="{B674D868-D98A-DCAF-78FE-65BDC7CEB595}"/>
          </ac:spMkLst>
        </pc:spChg>
        <pc:picChg chg="add mod">
          <ac:chgData name="Simon Prince" userId="fcc015fbc7a3e533" providerId="LiveId" clId="{913CFD34-0927-6043-ABF0-4B4889F7B868}" dt="2022-11-16T19:25:11.132" v="625" actId="1076"/>
          <ac:picMkLst>
            <pc:docMk/>
            <pc:sldMk cId="776391730" sldId="273"/>
            <ac:picMk id="5" creationId="{3A71934D-59AA-B25E-99C8-2A1A5C0A971D}"/>
          </ac:picMkLst>
        </pc:picChg>
        <pc:cxnChg chg="add mod">
          <ac:chgData name="Simon Prince" userId="fcc015fbc7a3e533" providerId="LiveId" clId="{913CFD34-0927-6043-ABF0-4B4889F7B868}" dt="2022-11-16T19:41:36.226" v="1357" actId="14100"/>
          <ac:cxnSpMkLst>
            <pc:docMk/>
            <pc:sldMk cId="776391730" sldId="273"/>
            <ac:cxnSpMk id="7" creationId="{E497E574-A532-2EF8-6933-63F6BDA61169}"/>
          </ac:cxnSpMkLst>
        </pc:cxnChg>
      </pc:sldChg>
      <pc:sldChg chg="addSp delSp modSp new mod ord">
        <pc:chgData name="Simon Prince" userId="fcc015fbc7a3e533" providerId="LiveId" clId="{913CFD34-0927-6043-ABF0-4B4889F7B868}" dt="2022-11-16T19:26:39.178" v="677" actId="20578"/>
        <pc:sldMkLst>
          <pc:docMk/>
          <pc:sldMk cId="110064504" sldId="274"/>
        </pc:sldMkLst>
        <pc:spChg chg="mod">
          <ac:chgData name="Simon Prince" userId="fcc015fbc7a3e533" providerId="LiveId" clId="{913CFD34-0927-6043-ABF0-4B4889F7B868}" dt="2022-11-16T19:26:17.717" v="672" actId="20577"/>
          <ac:spMkLst>
            <pc:docMk/>
            <pc:sldMk cId="110064504" sldId="274"/>
            <ac:spMk id="2" creationId="{2E001BAB-6E2F-7385-7E24-0499B44C7705}"/>
          </ac:spMkLst>
        </pc:spChg>
        <pc:spChg chg="del">
          <ac:chgData name="Simon Prince" userId="fcc015fbc7a3e533" providerId="LiveId" clId="{913CFD34-0927-6043-ABF0-4B4889F7B868}" dt="2022-11-16T19:25:53.444" v="654" actId="931"/>
          <ac:spMkLst>
            <pc:docMk/>
            <pc:sldMk cId="110064504" sldId="274"/>
            <ac:spMk id="3" creationId="{4770211C-2B79-E984-69D0-5BB803394FD6}"/>
          </ac:spMkLst>
        </pc:spChg>
        <pc:picChg chg="add mod">
          <ac:chgData name="Simon Prince" userId="fcc015fbc7a3e533" providerId="LiveId" clId="{913CFD34-0927-6043-ABF0-4B4889F7B868}" dt="2022-11-16T19:26:05.593" v="659" actId="1076"/>
          <ac:picMkLst>
            <pc:docMk/>
            <pc:sldMk cId="110064504" sldId="274"/>
            <ac:picMk id="5" creationId="{2B8E678A-46AE-75D8-9DEF-77B864D159DB}"/>
          </ac:picMkLst>
        </pc:picChg>
        <pc:picChg chg="add mod">
          <ac:chgData name="Simon Prince" userId="fcc015fbc7a3e533" providerId="LiveId" clId="{913CFD34-0927-6043-ABF0-4B4889F7B868}" dt="2022-11-16T19:26:25.444" v="674"/>
          <ac:picMkLst>
            <pc:docMk/>
            <pc:sldMk cId="110064504" sldId="274"/>
            <ac:picMk id="6" creationId="{26C9ABE4-2E8E-8D1D-09BD-2C72F527142C}"/>
          </ac:picMkLst>
        </pc:picChg>
      </pc:sldChg>
      <pc:sldChg chg="modSp add mod">
        <pc:chgData name="Simon Prince" userId="fcc015fbc7a3e533" providerId="LiveId" clId="{913CFD34-0927-6043-ABF0-4B4889F7B868}" dt="2022-11-16T19:26:35.199" v="676" actId="732"/>
        <pc:sldMkLst>
          <pc:docMk/>
          <pc:sldMk cId="379176190" sldId="275"/>
        </pc:sldMkLst>
        <pc:picChg chg="mod modCrop">
          <ac:chgData name="Simon Prince" userId="fcc015fbc7a3e533" providerId="LiveId" clId="{913CFD34-0927-6043-ABF0-4B4889F7B868}" dt="2022-11-16T19:26:35.199" v="676" actId="732"/>
          <ac:picMkLst>
            <pc:docMk/>
            <pc:sldMk cId="379176190" sldId="275"/>
            <ac:picMk id="5" creationId="{2B8E678A-46AE-75D8-9DEF-77B864D159DB}"/>
          </ac:picMkLst>
        </pc:picChg>
      </pc:sldChg>
      <pc:sldChg chg="addSp delSp modSp new mod">
        <pc:chgData name="Simon Prince" userId="fcc015fbc7a3e533" providerId="LiveId" clId="{913CFD34-0927-6043-ABF0-4B4889F7B868}" dt="2022-11-16T19:52:41.733" v="1953"/>
        <pc:sldMkLst>
          <pc:docMk/>
          <pc:sldMk cId="3104981330" sldId="276"/>
        </pc:sldMkLst>
        <pc:spChg chg="del">
          <ac:chgData name="Simon Prince" userId="fcc015fbc7a3e533" providerId="LiveId" clId="{913CFD34-0927-6043-ABF0-4B4889F7B868}" dt="2022-11-16T19:28:04.112" v="738" actId="478"/>
          <ac:spMkLst>
            <pc:docMk/>
            <pc:sldMk cId="3104981330" sldId="276"/>
            <ac:spMk id="2" creationId="{D3506193-22D1-CEB4-649C-4D261DAF2563}"/>
          </ac:spMkLst>
        </pc:spChg>
        <pc:spChg chg="del">
          <ac:chgData name="Simon Prince" userId="fcc015fbc7a3e533" providerId="LiveId" clId="{913CFD34-0927-6043-ABF0-4B4889F7B868}" dt="2022-11-16T19:27:50.431" v="734" actId="931"/>
          <ac:spMkLst>
            <pc:docMk/>
            <pc:sldMk cId="3104981330" sldId="276"/>
            <ac:spMk id="3" creationId="{56FC7A68-306A-4BB3-4A99-ACA7D3A64118}"/>
          </ac:spMkLst>
        </pc:spChg>
        <pc:picChg chg="add mod">
          <ac:chgData name="Simon Prince" userId="fcc015fbc7a3e533" providerId="LiveId" clId="{913CFD34-0927-6043-ABF0-4B4889F7B868}" dt="2022-11-16T19:27:57.374" v="737" actId="1076"/>
          <ac:picMkLst>
            <pc:docMk/>
            <pc:sldMk cId="3104981330" sldId="276"/>
            <ac:picMk id="5" creationId="{CD3BEF14-17D1-78CC-F42A-64CC71264F46}"/>
          </ac:picMkLst>
        </pc:picChg>
        <pc:picChg chg="add mod">
          <ac:chgData name="Simon Prince" userId="fcc015fbc7a3e533" providerId="LiveId" clId="{913CFD34-0927-6043-ABF0-4B4889F7B868}" dt="2022-11-16T19:52:41.733" v="1953"/>
          <ac:picMkLst>
            <pc:docMk/>
            <pc:sldMk cId="3104981330" sldId="276"/>
            <ac:picMk id="6" creationId="{D1293083-D0C0-8BD1-9321-1BD290FBF0F2}"/>
          </ac:picMkLst>
        </pc:picChg>
      </pc:sldChg>
      <pc:sldChg chg="addSp delSp modSp add mod ord">
        <pc:chgData name="Simon Prince" userId="fcc015fbc7a3e533" providerId="LiveId" clId="{913CFD34-0927-6043-ABF0-4B4889F7B868}" dt="2022-11-16T19:53:19.767" v="1976" actId="1076"/>
        <pc:sldMkLst>
          <pc:docMk/>
          <pc:sldMk cId="2690933394" sldId="277"/>
        </pc:sldMkLst>
        <pc:spChg chg="add del mod">
          <ac:chgData name="Simon Prince" userId="fcc015fbc7a3e533" providerId="LiveId" clId="{913CFD34-0927-6043-ABF0-4B4889F7B868}" dt="2022-11-16T19:45:52.938" v="1548" actId="478"/>
          <ac:spMkLst>
            <pc:docMk/>
            <pc:sldMk cId="2690933394" sldId="277"/>
            <ac:spMk id="3" creationId="{E2623AC5-A87C-5785-1556-43259817D2F9}"/>
          </ac:spMkLst>
        </pc:spChg>
        <pc:spChg chg="add mod">
          <ac:chgData name="Simon Prince" userId="fcc015fbc7a3e533" providerId="LiveId" clId="{913CFD34-0927-6043-ABF0-4B4889F7B868}" dt="2022-11-16T19:53:19.767" v="1976" actId="1076"/>
          <ac:spMkLst>
            <pc:docMk/>
            <pc:sldMk cId="2690933394" sldId="277"/>
            <ac:spMk id="6" creationId="{43965CA0-6EAD-2501-880A-87EC7FF289DA}"/>
          </ac:spMkLst>
        </pc:spChg>
        <pc:picChg chg="mod modCrop">
          <ac:chgData name="Simon Prince" userId="fcc015fbc7a3e533" providerId="LiveId" clId="{913CFD34-0927-6043-ABF0-4B4889F7B868}" dt="2022-11-16T19:28:59.822" v="743" actId="732"/>
          <ac:picMkLst>
            <pc:docMk/>
            <pc:sldMk cId="2690933394" sldId="277"/>
            <ac:picMk id="5" creationId="{CD3BEF14-17D1-78CC-F42A-64CC71264F46}"/>
          </ac:picMkLst>
        </pc:picChg>
        <pc:cxnChg chg="add del mod">
          <ac:chgData name="Simon Prince" userId="fcc015fbc7a3e533" providerId="LiveId" clId="{913CFD34-0927-6043-ABF0-4B4889F7B868}" dt="2022-11-16T19:45:53.647" v="1549" actId="478"/>
          <ac:cxnSpMkLst>
            <pc:docMk/>
            <pc:sldMk cId="2690933394" sldId="277"/>
            <ac:cxnSpMk id="2" creationId="{144FBB0A-1910-6C37-50EB-3835BAF9D929}"/>
          </ac:cxnSpMkLst>
        </pc:cxnChg>
      </pc:sldChg>
      <pc:sldChg chg="addSp modSp add mod ord">
        <pc:chgData name="Simon Prince" userId="fcc015fbc7a3e533" providerId="LiveId" clId="{913CFD34-0927-6043-ABF0-4B4889F7B868}" dt="2022-11-16T19:46:38.894" v="1551" actId="14100"/>
        <pc:sldMkLst>
          <pc:docMk/>
          <pc:sldMk cId="1360627084" sldId="278"/>
        </pc:sldMkLst>
        <pc:spChg chg="add mod">
          <ac:chgData name="Simon Prince" userId="fcc015fbc7a3e533" providerId="LiveId" clId="{913CFD34-0927-6043-ABF0-4B4889F7B868}" dt="2022-11-16T19:42:03.241" v="1364" actId="1076"/>
          <ac:spMkLst>
            <pc:docMk/>
            <pc:sldMk cId="1360627084" sldId="278"/>
            <ac:spMk id="3" creationId="{034E29A2-7017-5DBD-AA36-FAD0CB6F92D1}"/>
          </ac:spMkLst>
        </pc:spChg>
        <pc:picChg chg="mod modCrop">
          <ac:chgData name="Simon Prince" userId="fcc015fbc7a3e533" providerId="LiveId" clId="{913CFD34-0927-6043-ABF0-4B4889F7B868}" dt="2022-11-16T19:28:51.685" v="742" actId="732"/>
          <ac:picMkLst>
            <pc:docMk/>
            <pc:sldMk cId="1360627084" sldId="278"/>
            <ac:picMk id="5" creationId="{CD3BEF14-17D1-78CC-F42A-64CC71264F46}"/>
          </ac:picMkLst>
        </pc:picChg>
        <pc:cxnChg chg="add mod">
          <ac:chgData name="Simon Prince" userId="fcc015fbc7a3e533" providerId="LiveId" clId="{913CFD34-0927-6043-ABF0-4B4889F7B868}" dt="2022-11-16T19:46:38.894" v="1551" actId="14100"/>
          <ac:cxnSpMkLst>
            <pc:docMk/>
            <pc:sldMk cId="1360627084" sldId="278"/>
            <ac:cxnSpMk id="2" creationId="{7F9919A7-8B42-83D2-37F8-93AD090F0B6B}"/>
          </ac:cxnSpMkLst>
        </pc:cxnChg>
      </pc:sldChg>
      <pc:sldChg chg="addSp delSp modSp new mod">
        <pc:chgData name="Simon Prince" userId="fcc015fbc7a3e533" providerId="LiveId" clId="{913CFD34-0927-6043-ABF0-4B4889F7B868}" dt="2022-11-16T19:36:00.414" v="1084" actId="20577"/>
        <pc:sldMkLst>
          <pc:docMk/>
          <pc:sldMk cId="1825429728" sldId="279"/>
        </pc:sldMkLst>
        <pc:spChg chg="del">
          <ac:chgData name="Simon Prince" userId="fcc015fbc7a3e533" providerId="LiveId" clId="{913CFD34-0927-6043-ABF0-4B4889F7B868}" dt="2022-11-16T19:31:03.500" v="752" actId="478"/>
          <ac:spMkLst>
            <pc:docMk/>
            <pc:sldMk cId="1825429728" sldId="279"/>
            <ac:spMk id="2" creationId="{E83709D1-7BC4-55DA-3F4E-E8E8B3F1985A}"/>
          </ac:spMkLst>
        </pc:spChg>
        <pc:spChg chg="del">
          <ac:chgData name="Simon Prince" userId="fcc015fbc7a3e533" providerId="LiveId" clId="{913CFD34-0927-6043-ABF0-4B4889F7B868}" dt="2022-11-16T19:30:50.798" v="748" actId="931"/>
          <ac:spMkLst>
            <pc:docMk/>
            <pc:sldMk cId="1825429728" sldId="279"/>
            <ac:spMk id="3" creationId="{38AD4206-7A53-53FA-9C84-7E1A33256DF2}"/>
          </ac:spMkLst>
        </pc:spChg>
        <pc:spChg chg="add mod">
          <ac:chgData name="Simon Prince" userId="fcc015fbc7a3e533" providerId="LiveId" clId="{913CFD34-0927-6043-ABF0-4B4889F7B868}" dt="2022-11-16T19:36:00.414" v="1084" actId="20577"/>
          <ac:spMkLst>
            <pc:docMk/>
            <pc:sldMk cId="1825429728" sldId="279"/>
            <ac:spMk id="8" creationId="{8CBF3C5F-D60F-3673-7425-7BD9A213293B}"/>
          </ac:spMkLst>
        </pc:spChg>
        <pc:picChg chg="add mod">
          <ac:chgData name="Simon Prince" userId="fcc015fbc7a3e533" providerId="LiveId" clId="{913CFD34-0927-6043-ABF0-4B4889F7B868}" dt="2022-11-16T19:34:46.327" v="988" actId="14100"/>
          <ac:picMkLst>
            <pc:docMk/>
            <pc:sldMk cId="1825429728" sldId="279"/>
            <ac:picMk id="5" creationId="{1B4D6F66-85A4-6094-6484-C580820772AF}"/>
          </ac:picMkLst>
        </pc:picChg>
        <pc:picChg chg="add del mod">
          <ac:chgData name="Simon Prince" userId="fcc015fbc7a3e533" providerId="LiveId" clId="{913CFD34-0927-6043-ABF0-4B4889F7B868}" dt="2022-11-16T19:32:01.791" v="755" actId="21"/>
          <ac:picMkLst>
            <pc:docMk/>
            <pc:sldMk cId="1825429728" sldId="279"/>
            <ac:picMk id="7" creationId="{884FBC3A-D17B-DA85-BFD6-FD597568DEFD}"/>
          </ac:picMkLst>
        </pc:picChg>
      </pc:sldChg>
      <pc:sldChg chg="addSp delSp modSp new mod">
        <pc:chgData name="Simon Prince" userId="fcc015fbc7a3e533" providerId="LiveId" clId="{913CFD34-0927-6043-ABF0-4B4889F7B868}" dt="2022-11-17T13:05:31.030" v="4436" actId="20577"/>
        <pc:sldMkLst>
          <pc:docMk/>
          <pc:sldMk cId="3794970340" sldId="280"/>
        </pc:sldMkLst>
        <pc:spChg chg="del">
          <ac:chgData name="Simon Prince" userId="fcc015fbc7a3e533" providerId="LiveId" clId="{913CFD34-0927-6043-ABF0-4B4889F7B868}" dt="2022-11-16T19:32:09.748" v="759" actId="478"/>
          <ac:spMkLst>
            <pc:docMk/>
            <pc:sldMk cId="3794970340" sldId="280"/>
            <ac:spMk id="2" creationId="{E341BA48-B908-F78F-3F57-BFDFE1F9FA6E}"/>
          </ac:spMkLst>
        </pc:spChg>
        <pc:spChg chg="del">
          <ac:chgData name="Simon Prince" userId="fcc015fbc7a3e533" providerId="LiveId" clId="{913CFD34-0927-6043-ABF0-4B4889F7B868}" dt="2022-11-16T19:32:07.005" v="758" actId="478"/>
          <ac:spMkLst>
            <pc:docMk/>
            <pc:sldMk cId="3794970340" sldId="280"/>
            <ac:spMk id="3" creationId="{CFEC617C-CF32-823F-3053-FF14E44EBF8B}"/>
          </ac:spMkLst>
        </pc:spChg>
        <pc:spChg chg="add mod">
          <ac:chgData name="Simon Prince" userId="fcc015fbc7a3e533" providerId="LiveId" clId="{913CFD34-0927-6043-ABF0-4B4889F7B868}" dt="2022-11-17T13:05:31.030" v="4436" actId="20577"/>
          <ac:spMkLst>
            <pc:docMk/>
            <pc:sldMk cId="3794970340" sldId="280"/>
            <ac:spMk id="5" creationId="{C0DF0F20-C9BA-D051-30C6-80C60A85DB42}"/>
          </ac:spMkLst>
        </pc:spChg>
        <pc:picChg chg="add mod">
          <ac:chgData name="Simon Prince" userId="fcc015fbc7a3e533" providerId="LiveId" clId="{913CFD34-0927-6043-ABF0-4B4889F7B868}" dt="2022-11-16T19:38:21.816" v="1320" actId="1035"/>
          <ac:picMkLst>
            <pc:docMk/>
            <pc:sldMk cId="3794970340" sldId="280"/>
            <ac:picMk id="4" creationId="{2AB9A6E4-82DA-0FBA-0BDA-7B99302B2317}"/>
          </ac:picMkLst>
        </pc:picChg>
      </pc:sldChg>
      <pc:sldChg chg="modSp new mod">
        <pc:chgData name="Simon Prince" userId="fcc015fbc7a3e533" providerId="LiveId" clId="{913CFD34-0927-6043-ABF0-4B4889F7B868}" dt="2022-11-16T20:00:17.571" v="2634" actId="20577"/>
        <pc:sldMkLst>
          <pc:docMk/>
          <pc:sldMk cId="2922611836" sldId="281"/>
        </pc:sldMkLst>
        <pc:spChg chg="mod">
          <ac:chgData name="Simon Prince" userId="fcc015fbc7a3e533" providerId="LiveId" clId="{913CFD34-0927-6043-ABF0-4B4889F7B868}" dt="2022-11-16T19:32:47.514" v="786" actId="20577"/>
          <ac:spMkLst>
            <pc:docMk/>
            <pc:sldMk cId="2922611836" sldId="281"/>
            <ac:spMk id="2" creationId="{059655F6-8FBF-CE46-F63B-7EF80C49846E}"/>
          </ac:spMkLst>
        </pc:spChg>
        <pc:spChg chg="mod">
          <ac:chgData name="Simon Prince" userId="fcc015fbc7a3e533" providerId="LiveId" clId="{913CFD34-0927-6043-ABF0-4B4889F7B868}" dt="2022-11-16T20:00:17.571" v="2634" actId="20577"/>
          <ac:spMkLst>
            <pc:docMk/>
            <pc:sldMk cId="2922611836" sldId="281"/>
            <ac:spMk id="3" creationId="{B0F68CB9-D382-E271-1FEC-1CF28E6D8069}"/>
          </ac:spMkLst>
        </pc:spChg>
      </pc:sldChg>
      <pc:sldChg chg="addSp modSp add mod">
        <pc:chgData name="Simon Prince" userId="fcc015fbc7a3e533" providerId="LiveId" clId="{913CFD34-0927-6043-ABF0-4B4889F7B868}" dt="2022-11-16T19:45:39.545" v="1547" actId="1076"/>
        <pc:sldMkLst>
          <pc:docMk/>
          <pc:sldMk cId="3463404053" sldId="282"/>
        </pc:sldMkLst>
        <pc:spChg chg="mod">
          <ac:chgData name="Simon Prince" userId="fcc015fbc7a3e533" providerId="LiveId" clId="{913CFD34-0927-6043-ABF0-4B4889F7B868}" dt="2022-11-16T19:45:14.946" v="1500" actId="122"/>
          <ac:spMkLst>
            <pc:docMk/>
            <pc:sldMk cId="3463404053" sldId="282"/>
            <ac:spMk id="3" creationId="{E2623AC5-A87C-5785-1556-43259817D2F9}"/>
          </ac:spMkLst>
        </pc:spChg>
        <pc:spChg chg="add mod">
          <ac:chgData name="Simon Prince" userId="fcc015fbc7a3e533" providerId="LiveId" clId="{913CFD34-0927-6043-ABF0-4B4889F7B868}" dt="2022-11-16T19:45:17.707" v="1501" actId="122"/>
          <ac:spMkLst>
            <pc:docMk/>
            <pc:sldMk cId="3463404053" sldId="282"/>
            <ac:spMk id="6" creationId="{8CD1C7C2-BADD-ED03-3B81-A074E1B1EA1A}"/>
          </ac:spMkLst>
        </pc:spChg>
        <pc:spChg chg="add mod">
          <ac:chgData name="Simon Prince" userId="fcc015fbc7a3e533" providerId="LiveId" clId="{913CFD34-0927-6043-ABF0-4B4889F7B868}" dt="2022-11-16T19:45:39.545" v="1547" actId="1076"/>
          <ac:spMkLst>
            <pc:docMk/>
            <pc:sldMk cId="3463404053" sldId="282"/>
            <ac:spMk id="10" creationId="{B8F0CB16-9A9D-0C2C-E6E5-7E4980112A5F}"/>
          </ac:spMkLst>
        </pc:spChg>
        <pc:cxnChg chg="add mod">
          <ac:chgData name="Simon Prince" userId="fcc015fbc7a3e533" providerId="LiveId" clId="{913CFD34-0927-6043-ABF0-4B4889F7B868}" dt="2022-11-16T19:42:42.927" v="1386" actId="1076"/>
          <ac:cxnSpMkLst>
            <pc:docMk/>
            <pc:sldMk cId="3463404053" sldId="282"/>
            <ac:cxnSpMk id="4" creationId="{2C91A296-11F0-8544-BFC2-E86884B35FF9}"/>
          </ac:cxnSpMkLst>
        </pc:cxnChg>
        <pc:cxnChg chg="add mod">
          <ac:chgData name="Simon Prince" userId="fcc015fbc7a3e533" providerId="LiveId" clId="{913CFD34-0927-6043-ABF0-4B4889F7B868}" dt="2022-11-16T19:45:27.163" v="1504" actId="14100"/>
          <ac:cxnSpMkLst>
            <pc:docMk/>
            <pc:sldMk cId="3463404053" sldId="282"/>
            <ac:cxnSpMk id="7" creationId="{CC1103A7-834E-5EAF-CE76-69FD5F44A449}"/>
          </ac:cxnSpMkLst>
        </pc:cxnChg>
      </pc:sldChg>
      <pc:sldChg chg="modSp new mod ord">
        <pc:chgData name="Simon Prince" userId="fcc015fbc7a3e533" providerId="LiveId" clId="{913CFD34-0927-6043-ABF0-4B4889F7B868}" dt="2022-11-16T20:37:31.255" v="3706" actId="20578"/>
        <pc:sldMkLst>
          <pc:docMk/>
          <pc:sldMk cId="269957088" sldId="283"/>
        </pc:sldMkLst>
        <pc:spChg chg="mod">
          <ac:chgData name="Simon Prince" userId="fcc015fbc7a3e533" providerId="LiveId" clId="{913CFD34-0927-6043-ABF0-4B4889F7B868}" dt="2022-11-16T19:50:45.948" v="1950" actId="20577"/>
          <ac:spMkLst>
            <pc:docMk/>
            <pc:sldMk cId="269957088" sldId="283"/>
            <ac:spMk id="2" creationId="{8BE718D6-B2B9-8286-4296-A440E0C581C7}"/>
          </ac:spMkLst>
        </pc:spChg>
        <pc:spChg chg="mod">
          <ac:chgData name="Simon Prince" userId="fcc015fbc7a3e533" providerId="LiveId" clId="{913CFD34-0927-6043-ABF0-4B4889F7B868}" dt="2022-11-16T19:55:38.534" v="2167" actId="20577"/>
          <ac:spMkLst>
            <pc:docMk/>
            <pc:sldMk cId="269957088" sldId="283"/>
            <ac:spMk id="3" creationId="{E3D48C69-6BFA-7AA7-A949-5A2B62D27811}"/>
          </ac:spMkLst>
        </pc:spChg>
      </pc:sldChg>
      <pc:sldChg chg="addSp modSp add mod">
        <pc:chgData name="Simon Prince" userId="fcc015fbc7a3e533" providerId="LiveId" clId="{913CFD34-0927-6043-ABF0-4B4889F7B868}" dt="2022-11-16T19:54:43.104" v="2164" actId="12"/>
        <pc:sldMkLst>
          <pc:docMk/>
          <pc:sldMk cId="4267006328" sldId="284"/>
        </pc:sldMkLst>
        <pc:spChg chg="add mod">
          <ac:chgData name="Simon Prince" userId="fcc015fbc7a3e533" providerId="LiveId" clId="{913CFD34-0927-6043-ABF0-4B4889F7B868}" dt="2022-11-16T19:54:43.104" v="2164" actId="12"/>
          <ac:spMkLst>
            <pc:docMk/>
            <pc:sldMk cId="4267006328" sldId="284"/>
            <ac:spMk id="4" creationId="{72DF952C-4EC1-5126-2375-B6248EF7A8A5}"/>
          </ac:spMkLst>
        </pc:spChg>
        <pc:picChg chg="mod modCrop">
          <ac:chgData name="Simon Prince" userId="fcc015fbc7a3e533" providerId="LiveId" clId="{913CFD34-0927-6043-ABF0-4B4889F7B868}" dt="2022-11-16T19:53:35.893" v="1977" actId="732"/>
          <ac:picMkLst>
            <pc:docMk/>
            <pc:sldMk cId="4267006328" sldId="284"/>
            <ac:picMk id="5" creationId="{CD3BEF14-17D1-78CC-F42A-64CC71264F46}"/>
          </ac:picMkLst>
        </pc:picChg>
        <pc:cxnChg chg="add">
          <ac:chgData name="Simon Prince" userId="fcc015fbc7a3e533" providerId="LiveId" clId="{913CFD34-0927-6043-ABF0-4B4889F7B868}" dt="2022-11-16T19:53:54.964" v="1978" actId="11529"/>
          <ac:cxnSpMkLst>
            <pc:docMk/>
            <pc:sldMk cId="4267006328" sldId="284"/>
            <ac:cxnSpMk id="3" creationId="{A5AA6276-6A79-8470-3E0C-F44E6D1C1145}"/>
          </ac:cxnSpMkLst>
        </pc:cxnChg>
      </pc:sldChg>
      <pc:sldChg chg="modSp new mod">
        <pc:chgData name="Simon Prince" userId="fcc015fbc7a3e533" providerId="LiveId" clId="{913CFD34-0927-6043-ABF0-4B4889F7B868}" dt="2022-11-16T20:41:24.898" v="3733" actId="20577"/>
        <pc:sldMkLst>
          <pc:docMk/>
          <pc:sldMk cId="3786173078" sldId="285"/>
        </pc:sldMkLst>
        <pc:spChg chg="mod">
          <ac:chgData name="Simon Prince" userId="fcc015fbc7a3e533" providerId="LiveId" clId="{913CFD34-0927-6043-ABF0-4B4889F7B868}" dt="2022-11-16T20:29:39.117" v="2696" actId="20577"/>
          <ac:spMkLst>
            <pc:docMk/>
            <pc:sldMk cId="3786173078" sldId="285"/>
            <ac:spMk id="2" creationId="{E227DCD4-22C4-71F5-2307-5F09BFE09725}"/>
          </ac:spMkLst>
        </pc:spChg>
        <pc:spChg chg="mod">
          <ac:chgData name="Simon Prince" userId="fcc015fbc7a3e533" providerId="LiveId" clId="{913CFD34-0927-6043-ABF0-4B4889F7B868}" dt="2022-11-16T20:41:24.898" v="3733" actId="20577"/>
          <ac:spMkLst>
            <pc:docMk/>
            <pc:sldMk cId="3786173078" sldId="285"/>
            <ac:spMk id="3" creationId="{021ECB8B-2A51-6692-63EE-D75CFD07251A}"/>
          </ac:spMkLst>
        </pc:spChg>
      </pc:sldChg>
      <pc:sldChg chg="modSp new mod">
        <pc:chgData name="Simon Prince" userId="fcc015fbc7a3e533" providerId="LiveId" clId="{913CFD34-0927-6043-ABF0-4B4889F7B868}" dt="2022-11-16T20:38:49.509" v="3719" actId="207"/>
        <pc:sldMkLst>
          <pc:docMk/>
          <pc:sldMk cId="1207394829" sldId="286"/>
        </pc:sldMkLst>
        <pc:spChg chg="mod">
          <ac:chgData name="Simon Prince" userId="fcc015fbc7a3e533" providerId="LiveId" clId="{913CFD34-0927-6043-ABF0-4B4889F7B868}" dt="2022-11-16T20:34:18.452" v="3249" actId="20577"/>
          <ac:spMkLst>
            <pc:docMk/>
            <pc:sldMk cId="1207394829" sldId="286"/>
            <ac:spMk id="2" creationId="{57E9CD42-2C55-8A52-E6B1-3F28B754190E}"/>
          </ac:spMkLst>
        </pc:spChg>
        <pc:spChg chg="mod">
          <ac:chgData name="Simon Prince" userId="fcc015fbc7a3e533" providerId="LiveId" clId="{913CFD34-0927-6043-ABF0-4B4889F7B868}" dt="2022-11-16T20:38:49.509" v="3719" actId="207"/>
          <ac:spMkLst>
            <pc:docMk/>
            <pc:sldMk cId="1207394829" sldId="286"/>
            <ac:spMk id="3" creationId="{1141DF10-B3E6-7104-C679-E382F2A0C89C}"/>
          </ac:spMkLst>
        </pc:spChg>
      </pc:sldChg>
      <pc:sldChg chg="modSp add mod ord">
        <pc:chgData name="Simon Prince" userId="fcc015fbc7a3e533" providerId="LiveId" clId="{913CFD34-0927-6043-ABF0-4B4889F7B868}" dt="2022-11-16T20:38:54.022" v="3720" actId="207"/>
        <pc:sldMkLst>
          <pc:docMk/>
          <pc:sldMk cId="1811556170" sldId="287"/>
        </pc:sldMkLst>
        <pc:spChg chg="mod">
          <ac:chgData name="Simon Prince" userId="fcc015fbc7a3e533" providerId="LiveId" clId="{913CFD34-0927-6043-ABF0-4B4889F7B868}" dt="2022-11-16T20:38:54.022" v="3720" actId="207"/>
          <ac:spMkLst>
            <pc:docMk/>
            <pc:sldMk cId="1811556170" sldId="287"/>
            <ac:spMk id="3" creationId="{1141DF10-B3E6-7104-C679-E382F2A0C89C}"/>
          </ac:spMkLst>
        </pc:spChg>
      </pc:sldChg>
      <pc:sldChg chg="modSp add mod ord">
        <pc:chgData name="Simon Prince" userId="fcc015fbc7a3e533" providerId="LiveId" clId="{913CFD34-0927-6043-ABF0-4B4889F7B868}" dt="2022-11-16T20:39:01.034" v="3721" actId="207"/>
        <pc:sldMkLst>
          <pc:docMk/>
          <pc:sldMk cId="3468225291" sldId="288"/>
        </pc:sldMkLst>
        <pc:spChg chg="mod">
          <ac:chgData name="Simon Prince" userId="fcc015fbc7a3e533" providerId="LiveId" clId="{913CFD34-0927-6043-ABF0-4B4889F7B868}" dt="2022-11-16T20:39:01.034" v="3721" actId="207"/>
          <ac:spMkLst>
            <pc:docMk/>
            <pc:sldMk cId="3468225291" sldId="288"/>
            <ac:spMk id="3" creationId="{1141DF10-B3E6-7104-C679-E382F2A0C89C}"/>
          </ac:spMkLst>
        </pc:spChg>
      </pc:sldChg>
      <pc:sldChg chg="modSp add mod ord">
        <pc:chgData name="Simon Prince" userId="fcc015fbc7a3e533" providerId="LiveId" clId="{913CFD34-0927-6043-ABF0-4B4889F7B868}" dt="2022-11-16T20:39:07.846" v="3722" actId="207"/>
        <pc:sldMkLst>
          <pc:docMk/>
          <pc:sldMk cId="2107423124" sldId="289"/>
        </pc:sldMkLst>
        <pc:spChg chg="mod">
          <ac:chgData name="Simon Prince" userId="fcc015fbc7a3e533" providerId="LiveId" clId="{913CFD34-0927-6043-ABF0-4B4889F7B868}" dt="2022-11-16T20:39:07.846" v="3722" actId="207"/>
          <ac:spMkLst>
            <pc:docMk/>
            <pc:sldMk cId="2107423124" sldId="289"/>
            <ac:spMk id="3" creationId="{1141DF10-B3E6-7104-C679-E382F2A0C89C}"/>
          </ac:spMkLst>
        </pc:spChg>
      </pc:sldChg>
      <pc:sldChg chg="modSp add mod ord">
        <pc:chgData name="Simon Prince" userId="fcc015fbc7a3e533" providerId="LiveId" clId="{913CFD34-0927-6043-ABF0-4B4889F7B868}" dt="2022-11-16T20:39:26.618" v="3723" actId="207"/>
        <pc:sldMkLst>
          <pc:docMk/>
          <pc:sldMk cId="3850183634" sldId="290"/>
        </pc:sldMkLst>
        <pc:spChg chg="mod">
          <ac:chgData name="Simon Prince" userId="fcc015fbc7a3e533" providerId="LiveId" clId="{913CFD34-0927-6043-ABF0-4B4889F7B868}" dt="2022-11-16T20:39:26.618" v="3723" actId="207"/>
          <ac:spMkLst>
            <pc:docMk/>
            <pc:sldMk cId="3850183634" sldId="290"/>
            <ac:spMk id="3" creationId="{1141DF10-B3E6-7104-C679-E382F2A0C89C}"/>
          </ac:spMkLst>
        </pc:spChg>
      </pc:sldChg>
      <pc:sldChg chg="modSp add mod ord">
        <pc:chgData name="Simon Prince" userId="fcc015fbc7a3e533" providerId="LiveId" clId="{913CFD34-0927-6043-ABF0-4B4889F7B868}" dt="2022-11-16T20:39:41.669" v="3724" actId="207"/>
        <pc:sldMkLst>
          <pc:docMk/>
          <pc:sldMk cId="1175600319" sldId="291"/>
        </pc:sldMkLst>
        <pc:spChg chg="mod">
          <ac:chgData name="Simon Prince" userId="fcc015fbc7a3e533" providerId="LiveId" clId="{913CFD34-0927-6043-ABF0-4B4889F7B868}" dt="2022-11-16T20:39:41.669" v="3724" actId="207"/>
          <ac:spMkLst>
            <pc:docMk/>
            <pc:sldMk cId="1175600319" sldId="291"/>
            <ac:spMk id="3" creationId="{1141DF10-B3E6-7104-C679-E382F2A0C89C}"/>
          </ac:spMkLst>
        </pc:spChg>
      </pc:sldChg>
      <pc:sldChg chg="modSp add mod ord">
        <pc:chgData name="Simon Prince" userId="fcc015fbc7a3e533" providerId="LiveId" clId="{913CFD34-0927-6043-ABF0-4B4889F7B868}" dt="2022-11-16T20:39:52.408" v="3725" actId="207"/>
        <pc:sldMkLst>
          <pc:docMk/>
          <pc:sldMk cId="1252578915" sldId="292"/>
        </pc:sldMkLst>
        <pc:spChg chg="mod">
          <ac:chgData name="Simon Prince" userId="fcc015fbc7a3e533" providerId="LiveId" clId="{913CFD34-0927-6043-ABF0-4B4889F7B868}" dt="2022-11-16T20:39:52.408" v="3725" actId="207"/>
          <ac:spMkLst>
            <pc:docMk/>
            <pc:sldMk cId="1252578915" sldId="292"/>
            <ac:spMk id="3" creationId="{1141DF10-B3E6-7104-C679-E382F2A0C89C}"/>
          </ac:spMkLst>
        </pc:spChg>
      </pc:sldChg>
      <pc:sldChg chg="addSp delSp modSp new mod">
        <pc:chgData name="Simon Prince" userId="fcc015fbc7a3e533" providerId="LiveId" clId="{913CFD34-0927-6043-ABF0-4B4889F7B868}" dt="2022-11-16T20:41:52.378" v="3743" actId="404"/>
        <pc:sldMkLst>
          <pc:docMk/>
          <pc:sldMk cId="2268807762" sldId="293"/>
        </pc:sldMkLst>
        <pc:spChg chg="mod">
          <ac:chgData name="Simon Prince" userId="fcc015fbc7a3e533" providerId="LiveId" clId="{913CFD34-0927-6043-ABF0-4B4889F7B868}" dt="2022-11-16T20:41:52.378" v="3743" actId="404"/>
          <ac:spMkLst>
            <pc:docMk/>
            <pc:sldMk cId="2268807762" sldId="293"/>
            <ac:spMk id="2" creationId="{501EB9EF-2620-CF03-B176-FE772677B19A}"/>
          </ac:spMkLst>
        </pc:spChg>
        <pc:spChg chg="del">
          <ac:chgData name="Simon Prince" userId="fcc015fbc7a3e533" providerId="LiveId" clId="{913CFD34-0927-6043-ABF0-4B4889F7B868}" dt="2022-11-16T20:40:09.350" v="3727" actId="931"/>
          <ac:spMkLst>
            <pc:docMk/>
            <pc:sldMk cId="2268807762" sldId="293"/>
            <ac:spMk id="3" creationId="{434245D2-E9F3-37B3-429F-679DA5FCAA0D}"/>
          </ac:spMkLst>
        </pc:spChg>
        <pc:picChg chg="add mod">
          <ac:chgData name="Simon Prince" userId="fcc015fbc7a3e533" providerId="LiveId" clId="{913CFD34-0927-6043-ABF0-4B4889F7B868}" dt="2022-11-16T20:40:16.315" v="3731" actId="1076"/>
          <ac:picMkLst>
            <pc:docMk/>
            <pc:sldMk cId="2268807762" sldId="293"/>
            <ac:picMk id="5" creationId="{1A4FBEE7-C634-D4DC-5844-53096B388887}"/>
          </ac:picMkLst>
        </pc:picChg>
      </pc:sldChg>
      <pc:sldChg chg="modSp add mod ord">
        <pc:chgData name="Simon Prince" userId="fcc015fbc7a3e533" providerId="LiveId" clId="{913CFD34-0927-6043-ABF0-4B4889F7B868}" dt="2022-11-16T20:41:33.960" v="3736" actId="20577"/>
        <pc:sldMkLst>
          <pc:docMk/>
          <pc:sldMk cId="588056764" sldId="294"/>
        </pc:sldMkLst>
        <pc:spChg chg="mod">
          <ac:chgData name="Simon Prince" userId="fcc015fbc7a3e533" providerId="LiveId" clId="{913CFD34-0927-6043-ABF0-4B4889F7B868}" dt="2022-11-16T20:41:33.960" v="3736" actId="20577"/>
          <ac:spMkLst>
            <pc:docMk/>
            <pc:sldMk cId="588056764" sldId="294"/>
            <ac:spMk id="3" creationId="{021ECB8B-2A51-6692-63EE-D75CFD07251A}"/>
          </ac:spMkLst>
        </pc:spChg>
      </pc:sldChg>
      <pc:sldChg chg="addSp modSp add mod">
        <pc:chgData name="Simon Prince" userId="fcc015fbc7a3e533" providerId="LiveId" clId="{913CFD34-0927-6043-ABF0-4B4889F7B868}" dt="2022-11-17T11:07:00.217" v="3808" actId="207"/>
        <pc:sldMkLst>
          <pc:docMk/>
          <pc:sldMk cId="701999098" sldId="295"/>
        </pc:sldMkLst>
        <pc:spChg chg="add mod">
          <ac:chgData name="Simon Prince" userId="fcc015fbc7a3e533" providerId="LiveId" clId="{913CFD34-0927-6043-ABF0-4B4889F7B868}" dt="2022-11-17T11:07:00.217" v="3808" actId="207"/>
          <ac:spMkLst>
            <pc:docMk/>
            <pc:sldMk cId="701999098" sldId="295"/>
            <ac:spMk id="3" creationId="{1BF4A23B-8D27-1DE9-C8E1-F1A3760788A4}"/>
          </ac:spMkLst>
        </pc:spChg>
      </pc:sldChg>
      <pc:sldChg chg="modSp new mod">
        <pc:chgData name="Simon Prince" userId="fcc015fbc7a3e533" providerId="LiveId" clId="{913CFD34-0927-6043-ABF0-4B4889F7B868}" dt="2022-11-17T11:19:10.825" v="4281" actId="404"/>
        <pc:sldMkLst>
          <pc:docMk/>
          <pc:sldMk cId="1412109284" sldId="296"/>
        </pc:sldMkLst>
        <pc:spChg chg="mod">
          <ac:chgData name="Simon Prince" userId="fcc015fbc7a3e533" providerId="LiveId" clId="{913CFD34-0927-6043-ABF0-4B4889F7B868}" dt="2022-11-17T11:18:14.114" v="3997" actId="207"/>
          <ac:spMkLst>
            <pc:docMk/>
            <pc:sldMk cId="1412109284" sldId="296"/>
            <ac:spMk id="2" creationId="{3BC54C22-7F75-4F62-E42E-D571B26B714D}"/>
          </ac:spMkLst>
        </pc:spChg>
        <pc:spChg chg="mod">
          <ac:chgData name="Simon Prince" userId="fcc015fbc7a3e533" providerId="LiveId" clId="{913CFD34-0927-6043-ABF0-4B4889F7B868}" dt="2022-11-17T11:19:10.825" v="4281" actId="404"/>
          <ac:spMkLst>
            <pc:docMk/>
            <pc:sldMk cId="1412109284" sldId="296"/>
            <ac:spMk id="3" creationId="{B7AC1CD8-6D2A-9D79-7DBD-0CAF7392BB2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7DA2B-0643-9C66-4254-F12421B8B1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80E995-2A56-0F49-80EB-CCEFDD3F25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02E26E-4C9A-AD14-75A0-11EEEA938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007C4-9F1E-FA4D-81C9-56D39860F43D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069F4B-8B16-8640-DBAB-873217A5C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42D30E-D682-2019-D2ED-4CEFBDFEB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56706-BD40-4647-B3AD-4826FB600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945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758B9-6A7D-52A4-C55B-2FD967FB9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7CDF5E-D10E-B367-C7B3-B62E98ADB7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E512DC-08AA-7301-6A56-4CA5CE8D6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007C4-9F1E-FA4D-81C9-56D39860F43D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602026-8920-BCC3-4570-D399F34DC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3AFD68-AB4A-3462-0D43-D862C9D50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56706-BD40-4647-B3AD-4826FB600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178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7CFC6E-58B6-1313-D816-43D6E71E52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54A3DC-8250-4325-D095-EDF6122D5D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2E13F-A6BB-9715-2AEC-296B75461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007C4-9F1E-FA4D-81C9-56D39860F43D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3471B2-6151-8920-2FA2-44DCE6016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95639F-58BD-E8D0-8F39-DAA72E26E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56706-BD40-4647-B3AD-4826FB600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446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4F42D-EA46-0229-D321-810C119E1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EA100B-5BEB-2598-E2BF-BB7956A14A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FE4A0C-D119-60E1-6E76-9C68BD777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007C4-9F1E-FA4D-81C9-56D39860F43D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D07306-5AF7-9C4E-0AA7-D74949F4B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51C8DB-0B01-FA5E-6FF9-A6950065D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56706-BD40-4647-B3AD-4826FB600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621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70DC7-227A-15FE-E8ED-88C8C76A0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655149-CC00-5ECB-58EB-B76C2CEFFC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60F66D-D70C-DB05-6A84-19071DE7C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007C4-9F1E-FA4D-81C9-56D39860F43D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7DBB94-FFEC-A22A-1BA3-B97D64CF8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35EB1E-616D-1DA1-D7A6-55B500572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56706-BD40-4647-B3AD-4826FB600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045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C860D-CD6F-11C6-F81B-C2BB97BC5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2B595-C730-322E-633C-02AD6D8845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FB677F-BB2D-5994-F486-DAB0F4F5FC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D7692D-E7C1-52A1-3DC3-7A211E407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007C4-9F1E-FA4D-81C9-56D39860F43D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182279-6018-5B66-25C4-72470AD8F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2296D7-5D19-DDD2-A9FB-3A7AB0553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56706-BD40-4647-B3AD-4826FB600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855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96888-03B9-154E-989B-622C8D59F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6BDE3F-E816-5E6F-2949-C24926369E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E0EE28-ACF5-0BF4-73AE-3A195B3806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4904AE-A4C4-A376-71FF-375A66E5CC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36C100-BB09-E58F-A8AA-24628D35ED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5A272E-5EFC-61FB-C199-F599BD7DB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007C4-9F1E-FA4D-81C9-56D39860F43D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EC8CA6-5E3A-9CEC-DB18-CF6CBE6F3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4CA9D1-7C76-296A-A574-CCA179EB3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56706-BD40-4647-B3AD-4826FB600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329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16893-3C33-9501-60E8-F72877D14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18DAF6-8F55-D309-8C82-B0727D8CE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007C4-9F1E-FA4D-81C9-56D39860F43D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519048-CE83-31A6-AE82-1DFEF74D8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A293F0-86A6-2FCD-AC88-22CAC8D32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56706-BD40-4647-B3AD-4826FB600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247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796633-3B2A-7B51-9C79-09E441033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007C4-9F1E-FA4D-81C9-56D39860F43D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4606E8-04BF-8464-7E9F-54BCB1A1A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2308D-228C-C639-A71C-542361310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56706-BD40-4647-B3AD-4826FB600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905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7DFA5-2E6D-A3C8-D546-2EF117795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99BC3-5E7A-9C4F-6B1D-610EB1B4B2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BDB316-4E23-6638-D858-3263152B35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262119-D8D9-6C08-4EE6-3484823B1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007C4-9F1E-FA4D-81C9-56D39860F43D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1E58F2-E717-C1A8-9144-4DC37B0D0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E6D8AC-BC94-8378-2324-89F4A0A7B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56706-BD40-4647-B3AD-4826FB600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917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8AE8C-2281-E624-CA57-FF8666697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3FC7C0-477B-54DC-7D9E-3007FAD744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5F57C8-A554-BBCF-BFA8-C13A2C1A30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48AD12-36DE-2652-B0BE-50EDC2B5A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007C4-9F1E-FA4D-81C9-56D39860F43D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E833FC-128D-E0F2-17E8-71E3F4461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4AEDFA-163D-AEDC-822E-1A01E305F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56706-BD40-4647-B3AD-4826FB600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525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1478DC-8F49-49C4-DD44-603C590B7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DD520C-54F2-58F7-FA7D-064AD9D802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BC9599-3864-524F-CB6B-5B3A5E0875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7007C4-9F1E-FA4D-81C9-56D39860F43D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D80B77-57DD-594C-DA2F-0EDCAA7E05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F0046C-B749-84DD-4021-FFDCF20F59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A56706-BD40-4647-B3AD-4826FB600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371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B0A6D-61C1-E08C-0682-59E0A5CE53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CA" b="0" i="0" dirty="0">
                <a:solidFill>
                  <a:srgbClr val="212529"/>
                </a:solidFill>
                <a:effectLst/>
                <a:latin typeface="-apple-system"/>
              </a:rPr>
              <a:t>Measuring Performance</a:t>
            </a:r>
            <a:br>
              <a:rPr lang="en-CA" b="0" i="0" dirty="0">
                <a:solidFill>
                  <a:srgbClr val="212529"/>
                </a:solidFill>
                <a:effectLst/>
                <a:latin typeface="-apple-system"/>
              </a:rPr>
            </a:br>
            <a:endParaRPr lang="en-US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67157D68-BF36-C895-B1E7-35863FF886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078759"/>
            <a:ext cx="9144000" cy="1398863"/>
          </a:xfrm>
        </p:spPr>
        <p:txBody>
          <a:bodyPr/>
          <a:lstStyle/>
          <a:p>
            <a:r>
              <a:rPr lang="en-US" dirty="0"/>
              <a:t>Dr. Abdul Samad</a:t>
            </a:r>
            <a:endParaRPr lang="en-CA" dirty="0">
              <a:solidFill>
                <a:srgbClr val="212529"/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5340755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286A3-3763-7863-3412-3C37B3144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example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AD856D-C4A7-95B0-D8B6-6FC2E4F728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45229" y="1405404"/>
            <a:ext cx="6243714" cy="5087471"/>
          </a:xfrm>
        </p:spPr>
      </p:pic>
    </p:spTree>
    <p:extLst>
      <p:ext uri="{BB962C8B-B14F-4D97-AF65-F5344CB8AC3E}">
        <p14:creationId xmlns:p14="http://schemas.microsoft.com/office/powerpoint/2010/main" val="14232323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AF8D9-CA6E-CA51-068B-0FEE8B9F0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Toy model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6E4BE1-630A-A19F-E43D-217B7A271C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4198" y="890059"/>
            <a:ext cx="6661487" cy="5602816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8099B41-0FBE-3B39-52CB-E92DBB315C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914" y="1825625"/>
            <a:ext cx="4441372" cy="4351338"/>
          </a:xfrm>
        </p:spPr>
        <p:txBody>
          <a:bodyPr>
            <a:normAutofit/>
          </a:bodyPr>
          <a:lstStyle/>
          <a:p>
            <a:r>
              <a:rPr lang="en-US" dirty="0"/>
              <a:t>K hidden units</a:t>
            </a:r>
          </a:p>
          <a:p>
            <a:r>
              <a:rPr lang="en-US" dirty="0"/>
              <a:t>First layer fixed so “joints” divide interval evenly</a:t>
            </a:r>
          </a:p>
          <a:p>
            <a:r>
              <a:rPr lang="en-US" dirty="0"/>
              <a:t>Second layer trained</a:t>
            </a:r>
          </a:p>
          <a:p>
            <a:r>
              <a:rPr lang="en-US" dirty="0"/>
              <a:t>But… now linear in </a:t>
            </a:r>
            <a:r>
              <a:rPr lang="en-US" b="1" dirty="0"/>
              <a:t>h</a:t>
            </a:r>
          </a:p>
          <a:p>
            <a:pPr lvl="1"/>
            <a:r>
              <a:rPr lang="en-US" dirty="0"/>
              <a:t>so convex cost function</a:t>
            </a:r>
          </a:p>
          <a:p>
            <a:pPr lvl="1"/>
            <a:r>
              <a:rPr lang="en-US" dirty="0"/>
              <a:t>can find best </a:t>
            </a:r>
            <a:r>
              <a:rPr lang="en-US" dirty="0" err="1"/>
              <a:t>soln</a:t>
            </a:r>
            <a:r>
              <a:rPr lang="en-US" dirty="0"/>
              <a:t> in closed-form</a:t>
            </a:r>
          </a:p>
        </p:txBody>
      </p:sp>
    </p:spTree>
    <p:extLst>
      <p:ext uri="{BB962C8B-B14F-4D97-AF65-F5344CB8AC3E}">
        <p14:creationId xmlns:p14="http://schemas.microsoft.com/office/powerpoint/2010/main" val="37645151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481C0-8EDC-67B3-A72D-9EE5B7CCF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D18362"/>
                </a:solidFill>
              </a:rPr>
              <a:t>Noise</a:t>
            </a:r>
            <a:r>
              <a:rPr lang="en-US" dirty="0"/>
              <a:t>, bias, and variance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00F73B-435F-BD67-8601-97C9ED7ECB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3322"/>
          <a:stretch/>
        </p:blipFill>
        <p:spPr>
          <a:xfrm>
            <a:off x="603821" y="2070779"/>
            <a:ext cx="3979065" cy="344827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25726C6-60C7-D36A-1BC0-19B717B1900F}"/>
              </a:ext>
            </a:extLst>
          </p:cNvPr>
          <p:cNvSpPr/>
          <p:nvPr/>
        </p:nvSpPr>
        <p:spPr>
          <a:xfrm>
            <a:off x="4452257" y="1994579"/>
            <a:ext cx="468086" cy="3131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7B1E6E-0514-9F66-3C8D-011EB1736E95}"/>
              </a:ext>
            </a:extLst>
          </p:cNvPr>
          <p:cNvSpPr txBox="1"/>
          <p:nvPr/>
        </p:nvSpPr>
        <p:spPr>
          <a:xfrm>
            <a:off x="5809129" y="2495774"/>
            <a:ext cx="31840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Noise in measurements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Some variables not observed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mislabeled</a:t>
            </a:r>
          </a:p>
        </p:txBody>
      </p:sp>
    </p:spTree>
    <p:extLst>
      <p:ext uri="{BB962C8B-B14F-4D97-AF65-F5344CB8AC3E}">
        <p14:creationId xmlns:p14="http://schemas.microsoft.com/office/powerpoint/2010/main" val="4674561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481C0-8EDC-67B3-A72D-9EE5B7CCF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Noise, </a:t>
            </a:r>
            <a:r>
              <a:rPr lang="en-US" dirty="0">
                <a:solidFill>
                  <a:srgbClr val="D18362"/>
                </a:solidFill>
              </a:rPr>
              <a:t>bias</a:t>
            </a:r>
            <a:r>
              <a:rPr lang="en-US" dirty="0"/>
              <a:t>, and variance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00F73B-435F-BD67-8601-97C9ED7ECB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1214"/>
          <a:stretch/>
        </p:blipFill>
        <p:spPr>
          <a:xfrm>
            <a:off x="603821" y="2070779"/>
            <a:ext cx="7462493" cy="344827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A6E757C-2422-450A-DB9D-AA78CB78527B}"/>
              </a:ext>
            </a:extLst>
          </p:cNvPr>
          <p:cNvSpPr/>
          <p:nvPr/>
        </p:nvSpPr>
        <p:spPr>
          <a:xfrm>
            <a:off x="7881257" y="2070779"/>
            <a:ext cx="468086" cy="3131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4218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481C0-8EDC-67B3-A72D-9EE5B7CCF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Noise, bias, and </a:t>
            </a:r>
            <a:r>
              <a:rPr lang="en-US" dirty="0">
                <a:solidFill>
                  <a:srgbClr val="D18362"/>
                </a:solidFill>
              </a:rPr>
              <a:t>variance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00F73B-435F-BD67-8601-97C9ED7ECB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821" y="2070779"/>
            <a:ext cx="10848809" cy="3448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7551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54C22-7F75-4F62-E42E-D571B26B7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Noise, bias, and variance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AC1CD8-6D2A-9D79-7DBD-0CAF7392BB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Variance is the uncertainty in fitted model due to choice of training set</a:t>
            </a:r>
          </a:p>
          <a:p>
            <a:r>
              <a:rPr lang="en-US" sz="2400" dirty="0"/>
              <a:t>Bias is systematic deviation from the mean of the function we are modeling due to limitations in our model</a:t>
            </a:r>
          </a:p>
          <a:p>
            <a:r>
              <a:rPr lang="en-US" sz="2400" dirty="0"/>
              <a:t>Noise is inherent uncertainty in the true mapping from input to output</a:t>
            </a:r>
          </a:p>
        </p:txBody>
      </p:sp>
    </p:spTree>
    <p:extLst>
      <p:ext uri="{BB962C8B-B14F-4D97-AF65-F5344CB8AC3E}">
        <p14:creationId xmlns:p14="http://schemas.microsoft.com/office/powerpoint/2010/main" val="14121092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FDAB5-7F4B-B26E-8592-21EC427B5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Least squares regression only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3EDF75-4FA1-0531-514F-14A2194D4C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4450" y="2005495"/>
            <a:ext cx="4483100" cy="660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90AA960-3C9E-D5F6-4512-92DBC4D4581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75"/>
          <a:stretch/>
        </p:blipFill>
        <p:spPr>
          <a:xfrm>
            <a:off x="963747" y="4057359"/>
            <a:ext cx="10426149" cy="1230258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DA6DBEE-14E8-62DC-D12F-3CD2B309BE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914" y="2980701"/>
            <a:ext cx="4441372" cy="556583"/>
          </a:xfrm>
        </p:spPr>
        <p:txBody>
          <a:bodyPr>
            <a:normAutofit/>
          </a:bodyPr>
          <a:lstStyle/>
          <a:p>
            <a:r>
              <a:rPr lang="en-US" dirty="0"/>
              <a:t>We can show that: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8B90B79-CE5D-4D27-6108-050CA1EC3C2A}"/>
              </a:ext>
            </a:extLst>
          </p:cNvPr>
          <p:cNvSpPr txBox="1">
            <a:spLocks/>
          </p:cNvSpPr>
          <p:nvPr/>
        </p:nvSpPr>
        <p:spPr>
          <a:xfrm>
            <a:off x="147051" y="5489755"/>
            <a:ext cx="2463802" cy="11496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en-US" sz="1800" dirty="0">
                <a:solidFill>
                  <a:srgbClr val="0070C0"/>
                </a:solidFill>
              </a:rPr>
              <a:t>Expectation over noise in training data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FA8A1F8-0F7B-D389-7915-FEE7DC5185F3}"/>
              </a:ext>
            </a:extLst>
          </p:cNvPr>
          <p:cNvSpPr txBox="1">
            <a:spLocks/>
          </p:cNvSpPr>
          <p:nvPr/>
        </p:nvSpPr>
        <p:spPr>
          <a:xfrm>
            <a:off x="2622549" y="5694096"/>
            <a:ext cx="2463802" cy="11496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dirty="0">
                <a:solidFill>
                  <a:srgbClr val="0070C0"/>
                </a:solidFill>
              </a:rPr>
              <a:t>Expectation over</a:t>
            </a:r>
          </a:p>
          <a:p>
            <a:pPr marL="0" indent="0" algn="ctr">
              <a:buNone/>
            </a:pPr>
            <a:r>
              <a:rPr lang="en-US" sz="1800" dirty="0">
                <a:solidFill>
                  <a:srgbClr val="0070C0"/>
                </a:solidFill>
              </a:rPr>
              <a:t>noise in test data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CE47D90-4BFE-939B-FD4D-0A31D59FFE15}"/>
              </a:ext>
            </a:extLst>
          </p:cNvPr>
          <p:cNvCxnSpPr>
            <a:cxnSpLocks/>
          </p:cNvCxnSpPr>
          <p:nvPr/>
        </p:nvCxnSpPr>
        <p:spPr>
          <a:xfrm flipV="1">
            <a:off x="963747" y="4672488"/>
            <a:ext cx="155190" cy="7176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5D37906-B5D7-B3EE-705B-97DD9BECA802}"/>
              </a:ext>
            </a:extLst>
          </p:cNvPr>
          <p:cNvCxnSpPr>
            <a:cxnSpLocks/>
          </p:cNvCxnSpPr>
          <p:nvPr/>
        </p:nvCxnSpPr>
        <p:spPr>
          <a:xfrm flipH="1" flipV="1">
            <a:off x="2021305" y="4672488"/>
            <a:ext cx="1167063" cy="10216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BECC12F-4E07-70D1-7EB5-1E25DFD007CE}"/>
              </a:ext>
            </a:extLst>
          </p:cNvPr>
          <p:cNvCxnSpPr>
            <a:cxnSpLocks/>
          </p:cNvCxnSpPr>
          <p:nvPr/>
        </p:nvCxnSpPr>
        <p:spPr>
          <a:xfrm flipH="1" flipV="1">
            <a:off x="6705600" y="4973775"/>
            <a:ext cx="400051" cy="957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4545706D-BCC9-0924-E84B-CB27FC50FA28}"/>
              </a:ext>
            </a:extLst>
          </p:cNvPr>
          <p:cNvSpPr txBox="1">
            <a:spLocks/>
          </p:cNvSpPr>
          <p:nvPr/>
        </p:nvSpPr>
        <p:spPr>
          <a:xfrm>
            <a:off x="6562057" y="5918034"/>
            <a:ext cx="2463802" cy="11496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dirty="0">
                <a:solidFill>
                  <a:srgbClr val="0070C0"/>
                </a:solidFill>
              </a:rPr>
              <a:t>Best possible model if we had infinite data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92035D5-87BF-6EA6-9AAF-FD8ABEC888E5}"/>
              </a:ext>
            </a:extLst>
          </p:cNvPr>
          <p:cNvCxnSpPr>
            <a:cxnSpLocks/>
          </p:cNvCxnSpPr>
          <p:nvPr/>
        </p:nvCxnSpPr>
        <p:spPr>
          <a:xfrm flipH="1" flipV="1">
            <a:off x="4664074" y="5106802"/>
            <a:ext cx="400051" cy="957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D8615C8D-155C-436F-2D4D-27F9A7A91F77}"/>
              </a:ext>
            </a:extLst>
          </p:cNvPr>
          <p:cNvSpPr txBox="1">
            <a:spLocks/>
          </p:cNvSpPr>
          <p:nvPr/>
        </p:nvSpPr>
        <p:spPr>
          <a:xfrm>
            <a:off x="4441823" y="6064595"/>
            <a:ext cx="2463802" cy="11496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dirty="0">
                <a:solidFill>
                  <a:srgbClr val="0070C0"/>
                </a:solidFill>
              </a:rPr>
              <a:t>Actual model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F59ADBC8-0005-D907-E86F-89D5308FA883}"/>
              </a:ext>
            </a:extLst>
          </p:cNvPr>
          <p:cNvSpPr txBox="1">
            <a:spLocks/>
          </p:cNvSpPr>
          <p:nvPr/>
        </p:nvSpPr>
        <p:spPr>
          <a:xfrm>
            <a:off x="9025859" y="5931568"/>
            <a:ext cx="2463802" cy="9023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dirty="0">
                <a:solidFill>
                  <a:srgbClr val="0070C0"/>
                </a:solidFill>
              </a:rPr>
              <a:t>True function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00A1D8C-A1F8-C6CA-1677-D556BC4D568B}"/>
              </a:ext>
            </a:extLst>
          </p:cNvPr>
          <p:cNvCxnSpPr>
            <a:cxnSpLocks/>
          </p:cNvCxnSpPr>
          <p:nvPr/>
        </p:nvCxnSpPr>
        <p:spPr>
          <a:xfrm flipH="1" flipV="1">
            <a:off x="9612565" y="4909790"/>
            <a:ext cx="400051" cy="957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10505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9CD42-2C55-8A52-E6B1-3F28B7541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Measuring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41DF10-B3E6-7104-C679-E382F2A0C8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MNIST1D dataset model and performance</a:t>
            </a:r>
          </a:p>
          <a:p>
            <a:r>
              <a:rPr lang="en-US" dirty="0"/>
              <a:t>Noise, bias, and variance</a:t>
            </a:r>
          </a:p>
          <a:p>
            <a:r>
              <a:rPr lang="en-US" dirty="0">
                <a:solidFill>
                  <a:srgbClr val="D18362"/>
                </a:solidFill>
              </a:rPr>
              <a:t>Reducing variance</a:t>
            </a:r>
          </a:p>
          <a:p>
            <a:r>
              <a:rPr lang="en-US" dirty="0"/>
              <a:t>Reducing bias &amp; bias-variance trade-off</a:t>
            </a:r>
          </a:p>
          <a:p>
            <a:r>
              <a:rPr lang="en-US" dirty="0"/>
              <a:t>Double descent</a:t>
            </a:r>
          </a:p>
          <a:p>
            <a:r>
              <a:rPr lang="en-US" dirty="0"/>
              <a:t>Curse of dimensionality &amp; weird properties of high dimensional space</a:t>
            </a:r>
          </a:p>
          <a:p>
            <a:r>
              <a:rPr lang="en-US" dirty="0"/>
              <a:t>Choosing hyperparameters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82252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A0A06-1FC7-632A-970F-B344B7357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Variance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CC09892-3332-AECB-E0A2-410DD266CC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63489"/>
          <a:stretch/>
        </p:blipFill>
        <p:spPr>
          <a:xfrm>
            <a:off x="3256547" y="26651"/>
            <a:ext cx="2073442" cy="6831349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D98818D-DC83-6069-623C-6E44B3BF5914}"/>
              </a:ext>
            </a:extLst>
          </p:cNvPr>
          <p:cNvSpPr/>
          <p:nvPr/>
        </p:nvSpPr>
        <p:spPr>
          <a:xfrm>
            <a:off x="5281865" y="26651"/>
            <a:ext cx="216568" cy="1899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9CF6B4A-4D9F-7A01-F92D-9BB81A40E0A8}"/>
              </a:ext>
            </a:extLst>
          </p:cNvPr>
          <p:cNvSpPr/>
          <p:nvPr/>
        </p:nvSpPr>
        <p:spPr>
          <a:xfrm>
            <a:off x="5289885" y="1707062"/>
            <a:ext cx="216568" cy="1899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2347A5A-282B-A17A-44F2-27C6E8B70997}"/>
              </a:ext>
            </a:extLst>
          </p:cNvPr>
          <p:cNvSpPr/>
          <p:nvPr/>
        </p:nvSpPr>
        <p:spPr>
          <a:xfrm>
            <a:off x="5297905" y="3387473"/>
            <a:ext cx="216568" cy="1899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08A0DA-5504-87FD-AC68-A85FF7CF1FFD}"/>
              </a:ext>
            </a:extLst>
          </p:cNvPr>
          <p:cNvSpPr/>
          <p:nvPr/>
        </p:nvSpPr>
        <p:spPr>
          <a:xfrm>
            <a:off x="5269829" y="5031788"/>
            <a:ext cx="216568" cy="1899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0259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A0A06-1FC7-632A-970F-B344B7357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Variance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CC09892-3332-AECB-E0A2-410DD266CC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31073"/>
          <a:stretch/>
        </p:blipFill>
        <p:spPr>
          <a:xfrm>
            <a:off x="3256548" y="26651"/>
            <a:ext cx="3914274" cy="6831349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4045C96-486F-5628-057E-00E97ECA609C}"/>
              </a:ext>
            </a:extLst>
          </p:cNvPr>
          <p:cNvSpPr/>
          <p:nvPr/>
        </p:nvSpPr>
        <p:spPr>
          <a:xfrm>
            <a:off x="7098640" y="26651"/>
            <a:ext cx="216568" cy="1899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ACDAB79-4B78-CB8A-C63D-B1C71220E637}"/>
              </a:ext>
            </a:extLst>
          </p:cNvPr>
          <p:cNvSpPr/>
          <p:nvPr/>
        </p:nvSpPr>
        <p:spPr>
          <a:xfrm>
            <a:off x="7106660" y="1682998"/>
            <a:ext cx="216568" cy="1899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3B54485-F7A4-DA8C-B0C6-F43379111BF3}"/>
              </a:ext>
            </a:extLst>
          </p:cNvPr>
          <p:cNvSpPr/>
          <p:nvPr/>
        </p:nvSpPr>
        <p:spPr>
          <a:xfrm>
            <a:off x="7090616" y="3375441"/>
            <a:ext cx="216568" cy="1899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8B6F47A-D81D-9A1D-5138-DA6CC7E945D7}"/>
              </a:ext>
            </a:extLst>
          </p:cNvPr>
          <p:cNvSpPr/>
          <p:nvPr/>
        </p:nvSpPr>
        <p:spPr>
          <a:xfrm>
            <a:off x="7086604" y="5031788"/>
            <a:ext cx="216568" cy="1899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931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9CD42-2C55-8A52-E6B1-3F28B7541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Measuring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41DF10-B3E6-7104-C679-E382F2A0C8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D18362"/>
                </a:solidFill>
              </a:rPr>
              <a:t>MNIST1D dataset model and performance</a:t>
            </a:r>
          </a:p>
          <a:p>
            <a:r>
              <a:rPr lang="en-US" dirty="0"/>
              <a:t>Noise, bias, and variance</a:t>
            </a:r>
          </a:p>
          <a:p>
            <a:r>
              <a:rPr lang="en-US" dirty="0"/>
              <a:t>Reducing variance</a:t>
            </a:r>
          </a:p>
          <a:p>
            <a:r>
              <a:rPr lang="en-US" dirty="0"/>
              <a:t>Reducing bias &amp; bias-variance trade-off</a:t>
            </a:r>
          </a:p>
          <a:p>
            <a:r>
              <a:rPr lang="en-US" dirty="0"/>
              <a:t>Double descent</a:t>
            </a:r>
          </a:p>
          <a:p>
            <a:r>
              <a:rPr lang="en-US" dirty="0"/>
              <a:t>Curse of dimensionality &amp; weird properties of high dimensional space</a:t>
            </a:r>
          </a:p>
          <a:p>
            <a:r>
              <a:rPr lang="en-US" dirty="0"/>
              <a:t>Choosing hyperparameters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3948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A0A06-1FC7-632A-970F-B344B7357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Variance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CC09892-3332-AECB-E0A2-410DD266CC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56547" y="26651"/>
            <a:ext cx="5678905" cy="683134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C528F5B-1445-4B64-A40E-5BFF51398561}"/>
              </a:ext>
            </a:extLst>
          </p:cNvPr>
          <p:cNvSpPr txBox="1"/>
          <p:nvPr/>
        </p:nvSpPr>
        <p:spPr>
          <a:xfrm>
            <a:off x="9669378" y="2971800"/>
            <a:ext cx="18087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Can reduce variance by adding more samples</a:t>
            </a:r>
          </a:p>
        </p:txBody>
      </p:sp>
    </p:spTree>
    <p:extLst>
      <p:ext uri="{BB962C8B-B14F-4D97-AF65-F5344CB8AC3E}">
        <p14:creationId xmlns:p14="http://schemas.microsoft.com/office/powerpoint/2010/main" val="17637111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9CD42-2C55-8A52-E6B1-3F28B7541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Measuring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41DF10-B3E6-7104-C679-E382F2A0C8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MNIST1D dataset model and performance</a:t>
            </a:r>
          </a:p>
          <a:p>
            <a:r>
              <a:rPr lang="en-US" dirty="0"/>
              <a:t>Noise, bias, and variance</a:t>
            </a:r>
          </a:p>
          <a:p>
            <a:r>
              <a:rPr lang="en-US" dirty="0"/>
              <a:t>Reducing variance</a:t>
            </a:r>
          </a:p>
          <a:p>
            <a:r>
              <a:rPr lang="en-US" dirty="0">
                <a:solidFill>
                  <a:srgbClr val="D18362"/>
                </a:solidFill>
              </a:rPr>
              <a:t>Reducing bias &amp; bias-variance trade-off</a:t>
            </a:r>
          </a:p>
          <a:p>
            <a:r>
              <a:rPr lang="en-US" dirty="0"/>
              <a:t>Double descent</a:t>
            </a:r>
          </a:p>
          <a:p>
            <a:r>
              <a:rPr lang="en-US" dirty="0"/>
              <a:t>Curse of dimensionality &amp; weird properties of high dimensional space</a:t>
            </a:r>
          </a:p>
          <a:p>
            <a:r>
              <a:rPr lang="en-US" dirty="0"/>
              <a:t>Choosing hyperparameters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4231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01BAB-6E2F-7385-7E24-0499B44C7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Reducing bias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B8E678A-46AE-75D8-9DEF-77B864D159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51458"/>
          <a:stretch/>
        </p:blipFill>
        <p:spPr>
          <a:xfrm>
            <a:off x="1902685" y="1690688"/>
            <a:ext cx="8386629" cy="2508333"/>
          </a:xfrm>
        </p:spPr>
      </p:pic>
    </p:spTree>
    <p:extLst>
      <p:ext uri="{BB962C8B-B14F-4D97-AF65-F5344CB8AC3E}">
        <p14:creationId xmlns:p14="http://schemas.microsoft.com/office/powerpoint/2010/main" val="3791761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01BAB-6E2F-7385-7E24-0499B44C7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Reducing bias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B8E678A-46AE-75D8-9DEF-77B864D159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2685" y="1690688"/>
            <a:ext cx="8386629" cy="5167312"/>
          </a:xfrm>
        </p:spPr>
      </p:pic>
    </p:spTree>
    <p:extLst>
      <p:ext uri="{BB962C8B-B14F-4D97-AF65-F5344CB8AC3E}">
        <p14:creationId xmlns:p14="http://schemas.microsoft.com/office/powerpoint/2010/main" val="1100645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91EA8-BFDB-8AFD-2194-016889190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does variance increase? </a:t>
            </a:r>
            <a:r>
              <a:rPr lang="en-US" dirty="0">
                <a:solidFill>
                  <a:srgbClr val="CB8362"/>
                </a:solidFill>
              </a:rPr>
              <a:t>Overfitting</a:t>
            </a:r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B4C3DDF3-9D55-2881-98C5-BA84053B25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46993" y="1502160"/>
            <a:ext cx="7498013" cy="4656468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BA363AA-5D27-0E1A-BC2A-314119382F43}"/>
              </a:ext>
            </a:extLst>
          </p:cNvPr>
          <p:cNvSpPr txBox="1"/>
          <p:nvPr/>
        </p:nvSpPr>
        <p:spPr>
          <a:xfrm>
            <a:off x="2346993" y="6361999"/>
            <a:ext cx="8007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Describes the training data better, but not the true underlying function (black curve)</a:t>
            </a:r>
          </a:p>
        </p:txBody>
      </p:sp>
    </p:spTree>
    <p:extLst>
      <p:ext uri="{BB962C8B-B14F-4D97-AF65-F5344CB8AC3E}">
        <p14:creationId xmlns:p14="http://schemas.microsoft.com/office/powerpoint/2010/main" val="4624191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DEB44-09A3-54BA-9D52-468833FF8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Bias and variance trade-off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A71934D-59AA-B25E-99C8-2A1A5C0A97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19927" y="1865619"/>
            <a:ext cx="5678905" cy="4627256"/>
          </a:xfr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497E574-A532-2EF8-6933-63F6BDA61169}"/>
              </a:ext>
            </a:extLst>
          </p:cNvPr>
          <p:cNvCxnSpPr>
            <a:cxnSpLocks/>
          </p:cNvCxnSpPr>
          <p:nvPr/>
        </p:nvCxnSpPr>
        <p:spPr>
          <a:xfrm flipH="1">
            <a:off x="8698832" y="4680284"/>
            <a:ext cx="661736" cy="12873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674D868-D98A-DCAF-78FE-65BDC7CEB595}"/>
              </a:ext>
            </a:extLst>
          </p:cNvPr>
          <p:cNvSpPr txBox="1"/>
          <p:nvPr/>
        </p:nvSpPr>
        <p:spPr>
          <a:xfrm>
            <a:off x="9029700" y="4179247"/>
            <a:ext cx="2253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Number of datapoints</a:t>
            </a:r>
          </a:p>
        </p:txBody>
      </p:sp>
    </p:spTree>
    <p:extLst>
      <p:ext uri="{BB962C8B-B14F-4D97-AF65-F5344CB8AC3E}">
        <p14:creationId xmlns:p14="http://schemas.microsoft.com/office/powerpoint/2010/main" val="7763917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9CD42-2C55-8A52-E6B1-3F28B7541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Measuring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41DF10-B3E6-7104-C679-E382F2A0C8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MNIST1D dataset model and performance</a:t>
            </a:r>
          </a:p>
          <a:p>
            <a:r>
              <a:rPr lang="en-US" dirty="0"/>
              <a:t>Noise, bias, and variance</a:t>
            </a:r>
          </a:p>
          <a:p>
            <a:r>
              <a:rPr lang="en-US" dirty="0"/>
              <a:t>Reducing variance</a:t>
            </a:r>
          </a:p>
          <a:p>
            <a:r>
              <a:rPr lang="en-US" dirty="0"/>
              <a:t>Reducing bias &amp; bias-variance trade-off</a:t>
            </a:r>
          </a:p>
          <a:p>
            <a:r>
              <a:rPr lang="en-US" dirty="0">
                <a:solidFill>
                  <a:srgbClr val="D18362"/>
                </a:solidFill>
              </a:rPr>
              <a:t>Double descent</a:t>
            </a:r>
          </a:p>
          <a:p>
            <a:r>
              <a:rPr lang="en-US" dirty="0"/>
              <a:t>Curse of dimensionality &amp; weird properties of high dimensional space</a:t>
            </a:r>
          </a:p>
          <a:p>
            <a:r>
              <a:rPr lang="en-US" dirty="0"/>
              <a:t>Choosing hyperparameters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1836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D3BEF14-17D1-78CC-F42A-64CC71264F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50191" b="50000"/>
          <a:stretch/>
        </p:blipFill>
        <p:spPr>
          <a:xfrm>
            <a:off x="2507513" y="45033"/>
            <a:ext cx="3772971" cy="3383967"/>
          </a:xfrm>
        </p:spPr>
      </p:pic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7F9919A7-8B42-83D2-37F8-93AD090F0B6B}"/>
              </a:ext>
            </a:extLst>
          </p:cNvPr>
          <p:cNvCxnSpPr>
            <a:cxnSpLocks/>
          </p:cNvCxnSpPr>
          <p:nvPr/>
        </p:nvCxnSpPr>
        <p:spPr>
          <a:xfrm flipH="1" flipV="1">
            <a:off x="3549316" y="3043989"/>
            <a:ext cx="192505" cy="858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34E29A2-7017-5DBD-AA36-FAD0CB6F92D1}"/>
              </a:ext>
            </a:extLst>
          </p:cNvPr>
          <p:cNvSpPr txBox="1"/>
          <p:nvPr/>
        </p:nvSpPr>
        <p:spPr>
          <a:xfrm>
            <a:off x="3267247" y="3902521"/>
            <a:ext cx="2253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Number of datapoints</a:t>
            </a:r>
          </a:p>
        </p:txBody>
      </p:sp>
    </p:spTree>
    <p:extLst>
      <p:ext uri="{BB962C8B-B14F-4D97-AF65-F5344CB8AC3E}">
        <p14:creationId xmlns:p14="http://schemas.microsoft.com/office/powerpoint/2010/main" val="13606270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D3BEF14-17D1-78CC-F42A-64CC71264F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50000"/>
          <a:stretch/>
        </p:blipFill>
        <p:spPr>
          <a:xfrm>
            <a:off x="2507513" y="45033"/>
            <a:ext cx="7574950" cy="338396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3965CA0-6EAD-2501-880A-87EC7FF289DA}"/>
              </a:ext>
            </a:extLst>
          </p:cNvPr>
          <p:cNvSpPr txBox="1"/>
          <p:nvPr/>
        </p:nvSpPr>
        <p:spPr>
          <a:xfrm>
            <a:off x="4045083" y="3826042"/>
            <a:ext cx="44998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Double descent</a:t>
            </a:r>
          </a:p>
        </p:txBody>
      </p:sp>
    </p:spTree>
    <p:extLst>
      <p:ext uri="{BB962C8B-B14F-4D97-AF65-F5344CB8AC3E}">
        <p14:creationId xmlns:p14="http://schemas.microsoft.com/office/powerpoint/2010/main" val="26909333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D3BEF14-17D1-78CC-F42A-64CC71264F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50000"/>
          <a:stretch/>
        </p:blipFill>
        <p:spPr>
          <a:xfrm>
            <a:off x="2507513" y="45033"/>
            <a:ext cx="7574950" cy="3383967"/>
          </a:xfrm>
        </p:spPr>
      </p:pic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144FBB0A-1910-6C37-50EB-3835BAF9D929}"/>
              </a:ext>
            </a:extLst>
          </p:cNvPr>
          <p:cNvCxnSpPr>
            <a:cxnSpLocks/>
          </p:cNvCxnSpPr>
          <p:nvPr/>
        </p:nvCxnSpPr>
        <p:spPr>
          <a:xfrm flipH="1" flipV="1">
            <a:off x="6966284" y="2658979"/>
            <a:ext cx="409073" cy="1118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E2623AC5-A87C-5785-1556-43259817D2F9}"/>
              </a:ext>
            </a:extLst>
          </p:cNvPr>
          <p:cNvSpPr txBox="1"/>
          <p:nvPr/>
        </p:nvSpPr>
        <p:spPr>
          <a:xfrm>
            <a:off x="6096000" y="3629344"/>
            <a:ext cx="22535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Classical or under-parameterized regime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C91A296-11F0-8544-BFC2-E86884B35FF9}"/>
              </a:ext>
            </a:extLst>
          </p:cNvPr>
          <p:cNvCxnSpPr>
            <a:cxnSpLocks/>
          </p:cNvCxnSpPr>
          <p:nvPr/>
        </p:nvCxnSpPr>
        <p:spPr>
          <a:xfrm flipH="1" flipV="1">
            <a:off x="8973812" y="2474312"/>
            <a:ext cx="409073" cy="1118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CD1C7C2-BADD-ED03-3B81-A074E1B1EA1A}"/>
              </a:ext>
            </a:extLst>
          </p:cNvPr>
          <p:cNvSpPr txBox="1"/>
          <p:nvPr/>
        </p:nvSpPr>
        <p:spPr>
          <a:xfrm>
            <a:off x="8932375" y="3693791"/>
            <a:ext cx="22535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Modern or over-parameterized regime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C1103A7-834E-5EAF-CE76-69FD5F44A449}"/>
              </a:ext>
            </a:extLst>
          </p:cNvPr>
          <p:cNvCxnSpPr>
            <a:cxnSpLocks/>
          </p:cNvCxnSpPr>
          <p:nvPr/>
        </p:nvCxnSpPr>
        <p:spPr>
          <a:xfrm flipH="1" flipV="1">
            <a:off x="7520609" y="2658979"/>
            <a:ext cx="1539170" cy="2273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8F0CB16-9A9D-0C2C-E6E5-7E4980112A5F}"/>
              </a:ext>
            </a:extLst>
          </p:cNvPr>
          <p:cNvSpPr txBox="1"/>
          <p:nvPr/>
        </p:nvSpPr>
        <p:spPr>
          <a:xfrm>
            <a:off x="8723825" y="4828406"/>
            <a:ext cx="2253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Critical regime</a:t>
            </a:r>
          </a:p>
        </p:txBody>
      </p:sp>
    </p:spTree>
    <p:extLst>
      <p:ext uri="{BB962C8B-B14F-4D97-AF65-F5344CB8AC3E}">
        <p14:creationId xmlns:p14="http://schemas.microsoft.com/office/powerpoint/2010/main" val="3463404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0E6AA-AFDB-03E0-0D4A-89F091456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MNIST Dataset</a:t>
            </a:r>
          </a:p>
        </p:txBody>
      </p:sp>
      <p:pic>
        <p:nvPicPr>
          <p:cNvPr id="9" name="Content Placeholder 8" descr="Text&#10;&#10;Description automatically generated">
            <a:extLst>
              <a:ext uri="{FF2B5EF4-FFF2-40B4-BE49-F238E27FC236}">
                <a16:creationId xmlns:a16="http://schemas.microsoft.com/office/drawing/2014/main" id="{80C98CF7-05FB-2DA8-6EA1-898D3410B6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305"/>
          <a:stretch/>
        </p:blipFill>
        <p:spPr>
          <a:xfrm>
            <a:off x="2273300" y="2432844"/>
            <a:ext cx="7545614" cy="3136900"/>
          </a:xfrm>
        </p:spPr>
      </p:pic>
    </p:spTree>
    <p:extLst>
      <p:ext uri="{BB962C8B-B14F-4D97-AF65-F5344CB8AC3E}">
        <p14:creationId xmlns:p14="http://schemas.microsoft.com/office/powerpoint/2010/main" val="24314249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D3BEF14-17D1-78CC-F42A-64CC71264F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07513" y="45033"/>
            <a:ext cx="7574950" cy="6767934"/>
          </a:xfrm>
        </p:spPr>
      </p:pic>
    </p:spTree>
    <p:extLst>
      <p:ext uri="{BB962C8B-B14F-4D97-AF65-F5344CB8AC3E}">
        <p14:creationId xmlns:p14="http://schemas.microsoft.com/office/powerpoint/2010/main" val="31049813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D3BEF14-17D1-78CC-F42A-64CC71264F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50000"/>
          <a:stretch/>
        </p:blipFill>
        <p:spPr>
          <a:xfrm>
            <a:off x="2507513" y="45033"/>
            <a:ext cx="7574950" cy="3383967"/>
          </a:xfr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5AA6276-6A79-8470-3E0C-F44E6D1C1145}"/>
              </a:ext>
            </a:extLst>
          </p:cNvPr>
          <p:cNvCxnSpPr/>
          <p:nvPr/>
        </p:nvCxnSpPr>
        <p:spPr>
          <a:xfrm flipH="1" flipV="1">
            <a:off x="5775158" y="3272589"/>
            <a:ext cx="577516" cy="1239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72DF952C-4EC1-5126-2375-B6248EF7A8A5}"/>
              </a:ext>
            </a:extLst>
          </p:cNvPr>
          <p:cNvSpPr txBox="1"/>
          <p:nvPr/>
        </p:nvSpPr>
        <p:spPr>
          <a:xfrm>
            <a:off x="5474368" y="4632158"/>
            <a:ext cx="625895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Note that train data is very close to zero.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Whatever is happening isn’t happening at training data points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Must be happening between the data points??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0063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B4D6F66-85A4-6094-6484-C580820772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65422" y="278860"/>
            <a:ext cx="7804160" cy="4846593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CBF3C5F-D60F-3673-7425-7BD9A213293B}"/>
              </a:ext>
            </a:extLst>
          </p:cNvPr>
          <p:cNvSpPr txBox="1"/>
          <p:nvPr/>
        </p:nvSpPr>
        <p:spPr>
          <a:xfrm>
            <a:off x="716313" y="5366085"/>
            <a:ext cx="91532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Potential explanation: 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can make smoother functions with more hidden units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being smooth between the datapoints is a reasonable thing to do</a:t>
            </a:r>
          </a:p>
          <a:p>
            <a:r>
              <a:rPr lang="en-US" dirty="0"/>
              <a:t>But why?</a:t>
            </a:r>
          </a:p>
        </p:txBody>
      </p:sp>
    </p:spTree>
    <p:extLst>
      <p:ext uri="{BB962C8B-B14F-4D97-AF65-F5344CB8AC3E}">
        <p14:creationId xmlns:p14="http://schemas.microsoft.com/office/powerpoint/2010/main" val="18254297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AB9A6E4-82DA-0FBA-0BDA-7B99302B23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902" y="998619"/>
            <a:ext cx="11734490" cy="372978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0DF0F20-C9BA-D051-30C6-80C60A85DB42}"/>
              </a:ext>
            </a:extLst>
          </p:cNvPr>
          <p:cNvSpPr txBox="1"/>
          <p:nvPr/>
        </p:nvSpPr>
        <p:spPr>
          <a:xfrm>
            <a:off x="1431758" y="5259216"/>
            <a:ext cx="957576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All of these solutions are equivalent in terms of loss.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Why should the model choose the smooth solution?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Tendency </a:t>
            </a:r>
            <a:r>
              <a:rPr lang="en-US" sz="2400" dirty="0"/>
              <a:t>of model to choose one solution over another is </a:t>
            </a:r>
            <a:r>
              <a:rPr lang="en-US" sz="2400" dirty="0">
                <a:solidFill>
                  <a:srgbClr val="D18362"/>
                </a:solidFill>
              </a:rPr>
              <a:t>inductive bias</a:t>
            </a:r>
          </a:p>
        </p:txBody>
      </p:sp>
    </p:spTree>
    <p:extLst>
      <p:ext uri="{BB962C8B-B14F-4D97-AF65-F5344CB8AC3E}">
        <p14:creationId xmlns:p14="http://schemas.microsoft.com/office/powerpoint/2010/main" val="379497034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9CD42-2C55-8A52-E6B1-3F28B7541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Measuring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41DF10-B3E6-7104-C679-E382F2A0C8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MNIST1D dataset model and performance</a:t>
            </a:r>
          </a:p>
          <a:p>
            <a:r>
              <a:rPr lang="en-US" dirty="0"/>
              <a:t>Noise, bias, and variance</a:t>
            </a:r>
          </a:p>
          <a:p>
            <a:r>
              <a:rPr lang="en-US" dirty="0"/>
              <a:t>Reducing variance</a:t>
            </a:r>
          </a:p>
          <a:p>
            <a:r>
              <a:rPr lang="en-US" dirty="0"/>
              <a:t>Reducing bias &amp; bias-variance trade-off</a:t>
            </a:r>
          </a:p>
          <a:p>
            <a:r>
              <a:rPr lang="en-US" dirty="0"/>
              <a:t>Double descent</a:t>
            </a:r>
          </a:p>
          <a:p>
            <a:r>
              <a:rPr lang="en-US" dirty="0">
                <a:solidFill>
                  <a:srgbClr val="D18362"/>
                </a:solidFill>
              </a:rPr>
              <a:t>Curse of dimensionality &amp; weird properties of high dimensional space</a:t>
            </a:r>
          </a:p>
          <a:p>
            <a:r>
              <a:rPr lang="en-US" dirty="0"/>
              <a:t>Choosing hyperparameters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60031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718D6-B2B9-8286-4296-A440E0C58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Curse of dimensionality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D48C69-6BFA-7AA7-A949-5A2B62D278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40-dimensional data</a:t>
                </a:r>
              </a:p>
              <a:p>
                <a:r>
                  <a:rPr lang="en-US" dirty="0"/>
                  <a:t>10,000 data points</a:t>
                </a:r>
              </a:p>
              <a:p>
                <a:r>
                  <a:rPr lang="en-US" dirty="0"/>
                  <a:t>Consider quantizing each dimension into 10 bins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40</m:t>
                        </m:r>
                      </m:sup>
                    </m:sSup>
                  </m:oMath>
                </a14:m>
                <a:r>
                  <a:rPr lang="en-US" dirty="0"/>
                  <a:t> bins</a:t>
                </a:r>
              </a:p>
              <a:p>
                <a:r>
                  <a:rPr lang="en-US" dirty="0"/>
                  <a:t>1 data point per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35</m:t>
                        </m:r>
                      </m:sup>
                    </m:sSup>
                  </m:oMath>
                </a14:m>
                <a:r>
                  <a:rPr lang="en-US" dirty="0"/>
                  <a:t> bins</a:t>
                </a:r>
              </a:p>
              <a:p>
                <a:r>
                  <a:rPr lang="en-US" dirty="0"/>
                  <a:t>The tendency of high-dimensional space to overwhelm the number of data points is called the </a:t>
                </a:r>
                <a:r>
                  <a:rPr lang="en-US" dirty="0">
                    <a:solidFill>
                      <a:srgbClr val="D18362"/>
                    </a:solidFill>
                  </a:rPr>
                  <a:t>curse of dimensionality 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D48C69-6BFA-7AA7-A949-5A2B62D278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 r="-16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95708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7DCD4-22C4-71F5-2307-5F09BFE09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Weird properties of high-dimensional 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1ECB8B-2A51-6692-63EE-D75CFD0725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randomly sampled data points from normal are at right angles to each other with high likelihood</a:t>
            </a:r>
          </a:p>
          <a:p>
            <a:r>
              <a:rPr lang="en-US" dirty="0"/>
              <a:t>Distance from the origin of random samples is roughly constant</a:t>
            </a:r>
          </a:p>
          <a:p>
            <a:r>
              <a:rPr lang="en-US" dirty="0"/>
              <a:t>Most of the volume of a high dimensional orange is in the peel not in the pulp</a:t>
            </a:r>
          </a:p>
          <a:p>
            <a:r>
              <a:rPr lang="en-US" dirty="0"/>
              <a:t>Volume of a diameter one hypersphere becomes zero</a:t>
            </a:r>
          </a:p>
          <a:p>
            <a:r>
              <a:rPr lang="en-US" dirty="0"/>
              <a:t>Generate random points uniformly in hypercube, ratio of nearest to farthest becomes close to one.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617307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EB9EF-2620-CF03-B176-FE772677B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Distance from the origin of random samples is roughly constant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A4FBEE7-C634-D4DC-5844-53096B3888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6930" y="2269864"/>
            <a:ext cx="10835638" cy="3399416"/>
          </a:xfrm>
        </p:spPr>
      </p:pic>
    </p:spTree>
    <p:extLst>
      <p:ext uri="{BB962C8B-B14F-4D97-AF65-F5344CB8AC3E}">
        <p14:creationId xmlns:p14="http://schemas.microsoft.com/office/powerpoint/2010/main" val="226880776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7DCD4-22C4-71F5-2307-5F09BFE09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Weird properties of high-dimensional 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1ECB8B-2A51-6692-63EE-D75CFD0725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randomly sampled data points from normal are at right angles to each other with high likelihood</a:t>
            </a:r>
          </a:p>
          <a:p>
            <a:r>
              <a:rPr lang="en-US" dirty="0"/>
              <a:t>Distance from the origin of random samples is roughly constant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05676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9CD42-2C55-8A52-E6B1-3F28B7541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Measuring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41DF10-B3E6-7104-C679-E382F2A0C8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MNIST1D dataset model and performance</a:t>
            </a:r>
          </a:p>
          <a:p>
            <a:r>
              <a:rPr lang="en-US" dirty="0"/>
              <a:t>Noise, bias, and variance</a:t>
            </a:r>
          </a:p>
          <a:p>
            <a:r>
              <a:rPr lang="en-US" dirty="0"/>
              <a:t>Reducing variance</a:t>
            </a:r>
          </a:p>
          <a:p>
            <a:r>
              <a:rPr lang="en-US" dirty="0"/>
              <a:t>Reducing bias &amp; bias-variance trade-off</a:t>
            </a:r>
          </a:p>
          <a:p>
            <a:r>
              <a:rPr lang="en-US" dirty="0"/>
              <a:t>Double descent</a:t>
            </a:r>
          </a:p>
          <a:p>
            <a:r>
              <a:rPr lang="en-US" dirty="0"/>
              <a:t>Curse of dimensionality &amp; weird properties of high dimensional space</a:t>
            </a:r>
          </a:p>
          <a:p>
            <a:r>
              <a:rPr lang="en-US" dirty="0">
                <a:solidFill>
                  <a:srgbClr val="D18362"/>
                </a:solidFill>
              </a:rPr>
              <a:t>Choosing hyperparameters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2578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82DB1-29B6-FBEF-96DC-83FF387CE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MNIST 1D Dataset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1CCA8E5-0FDF-1982-3367-A3F6023960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4943" y="1512605"/>
            <a:ext cx="8651823" cy="4769053"/>
          </a:xfrm>
        </p:spPr>
      </p:pic>
    </p:spTree>
    <p:extLst>
      <p:ext uri="{BB962C8B-B14F-4D97-AF65-F5344CB8AC3E}">
        <p14:creationId xmlns:p14="http://schemas.microsoft.com/office/powerpoint/2010/main" val="10836215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655F6-8FBF-CE46-F63B-7EF80C498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Choosing hyperparameters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F68CB9-D382-E271-1FEC-1CF28E6D80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Don’t know bias or variance</a:t>
            </a:r>
          </a:p>
          <a:p>
            <a:r>
              <a:rPr lang="en-US" dirty="0"/>
              <a:t>Don’t know how much capacity to add </a:t>
            </a:r>
          </a:p>
          <a:p>
            <a:r>
              <a:rPr lang="en-US" dirty="0"/>
              <a:t>How do we choose capacity in practice?</a:t>
            </a:r>
          </a:p>
          <a:p>
            <a:pPr lvl="1"/>
            <a:r>
              <a:rPr lang="en-US" dirty="0"/>
              <a:t>Or model structure</a:t>
            </a:r>
          </a:p>
          <a:p>
            <a:pPr lvl="1"/>
            <a:r>
              <a:rPr lang="en-US" dirty="0"/>
              <a:t>Or training algorithm</a:t>
            </a:r>
          </a:p>
          <a:p>
            <a:pPr lvl="1"/>
            <a:r>
              <a:rPr lang="en-US" dirty="0"/>
              <a:t>Or learning rate</a:t>
            </a:r>
          </a:p>
          <a:p>
            <a:r>
              <a:rPr lang="en-US" dirty="0"/>
              <a:t>Third data set – </a:t>
            </a:r>
            <a:r>
              <a:rPr lang="en-US" dirty="0">
                <a:solidFill>
                  <a:srgbClr val="D18362"/>
                </a:solidFill>
              </a:rPr>
              <a:t>validation set</a:t>
            </a:r>
          </a:p>
          <a:p>
            <a:pPr lvl="1"/>
            <a:r>
              <a:rPr lang="en-US" dirty="0"/>
              <a:t>Train models with different hyperparameters on training set</a:t>
            </a:r>
          </a:p>
          <a:p>
            <a:pPr lvl="1"/>
            <a:r>
              <a:rPr lang="en-US" dirty="0"/>
              <a:t>Choose best hyperparameters with validation set</a:t>
            </a:r>
          </a:p>
          <a:p>
            <a:pPr lvl="1"/>
            <a:r>
              <a:rPr lang="en-US" dirty="0"/>
              <a:t>Test once with test set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2611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74692-F8BB-72D3-B529-FADB8BAAA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83CA2B-0C19-FFFD-C8AE-1AD5B97ABD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40 inputs</a:t>
            </a:r>
          </a:p>
          <a:p>
            <a:r>
              <a:rPr lang="en-US" dirty="0"/>
              <a:t>10 outputs </a:t>
            </a:r>
          </a:p>
          <a:p>
            <a:r>
              <a:rPr lang="en-US" dirty="0"/>
              <a:t>4000 training examples (~400 training examples per class)</a:t>
            </a:r>
          </a:p>
          <a:p>
            <a:r>
              <a:rPr lang="en-US" dirty="0"/>
              <a:t>Two hidden layers</a:t>
            </a:r>
          </a:p>
          <a:p>
            <a:pPr lvl="1"/>
            <a:r>
              <a:rPr lang="en-US" dirty="0"/>
              <a:t>100 hidden units each</a:t>
            </a:r>
          </a:p>
          <a:p>
            <a:r>
              <a:rPr lang="en-US" dirty="0"/>
              <a:t>SGD with batch size 100, learning rate 0.1</a:t>
            </a:r>
          </a:p>
          <a:p>
            <a:r>
              <a:rPr lang="en-US" dirty="0"/>
              <a:t>6000 steps (?? Epochs)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16406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94361-178E-9DBC-7CC8-4E630B01C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C062CA-07E1-030B-5A0C-633946CC13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94" y="1891618"/>
            <a:ext cx="12156706" cy="3589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3153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D00C4-5577-0FBA-3B85-7403E4CF8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Need to use separate </a:t>
            </a:r>
            <a:r>
              <a:rPr lang="en-US" dirty="0">
                <a:solidFill>
                  <a:srgbClr val="D18362"/>
                </a:solidFill>
              </a:rPr>
              <a:t>test data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73DB5BE-C48E-D206-934C-D893AC43E9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294" y="1904052"/>
            <a:ext cx="12156706" cy="3575502"/>
          </a:xfrm>
        </p:spPr>
      </p:pic>
    </p:spTree>
    <p:extLst>
      <p:ext uri="{BB962C8B-B14F-4D97-AF65-F5344CB8AC3E}">
        <p14:creationId xmlns:p14="http://schemas.microsoft.com/office/powerpoint/2010/main" val="24581534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D00C4-5577-0FBA-3B85-7403E4CF8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Need to use separate </a:t>
            </a:r>
            <a:r>
              <a:rPr lang="en-US" dirty="0">
                <a:solidFill>
                  <a:srgbClr val="D18362"/>
                </a:solidFill>
              </a:rPr>
              <a:t>test data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73DB5BE-C48E-D206-934C-D893AC43E9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294" y="1904052"/>
            <a:ext cx="12156706" cy="3575502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BF4A23B-8D27-1DE9-C8E1-F1A3760788A4}"/>
              </a:ext>
            </a:extLst>
          </p:cNvPr>
          <p:cNvSpPr txBox="1"/>
          <p:nvPr/>
        </p:nvSpPr>
        <p:spPr>
          <a:xfrm>
            <a:off x="1366221" y="5959736"/>
            <a:ext cx="5035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model has not </a:t>
            </a:r>
            <a:r>
              <a:rPr lang="en-US" dirty="0">
                <a:solidFill>
                  <a:srgbClr val="D18362"/>
                </a:solidFill>
              </a:rPr>
              <a:t>generalized </a:t>
            </a:r>
            <a:r>
              <a:rPr lang="en-US" dirty="0"/>
              <a:t>well to the new data</a:t>
            </a:r>
          </a:p>
        </p:txBody>
      </p:sp>
    </p:spTree>
    <p:extLst>
      <p:ext uri="{BB962C8B-B14F-4D97-AF65-F5344CB8AC3E}">
        <p14:creationId xmlns:p14="http://schemas.microsoft.com/office/powerpoint/2010/main" val="7019990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9CD42-2C55-8A52-E6B1-3F28B7541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Measuring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41DF10-B3E6-7104-C679-E382F2A0C8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MNIST1D dataset model and performance</a:t>
            </a:r>
          </a:p>
          <a:p>
            <a:r>
              <a:rPr lang="en-US" dirty="0">
                <a:solidFill>
                  <a:srgbClr val="D18362"/>
                </a:solidFill>
              </a:rPr>
              <a:t>Noise, bias, and variance</a:t>
            </a:r>
          </a:p>
          <a:p>
            <a:r>
              <a:rPr lang="en-US" dirty="0"/>
              <a:t>Reducing variance</a:t>
            </a:r>
          </a:p>
          <a:p>
            <a:r>
              <a:rPr lang="en-US" dirty="0"/>
              <a:t>Reducing bias &amp; bias-variance trade-off</a:t>
            </a:r>
          </a:p>
          <a:p>
            <a:r>
              <a:rPr lang="en-US" dirty="0"/>
              <a:t>Double descent</a:t>
            </a:r>
          </a:p>
          <a:p>
            <a:r>
              <a:rPr lang="en-US" dirty="0"/>
              <a:t>Curse of dimensionality &amp; weird properties of high dimensional space</a:t>
            </a:r>
          </a:p>
          <a:p>
            <a:r>
              <a:rPr lang="en-US" dirty="0"/>
              <a:t>Choosing hyperparameters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5561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1109</TotalTime>
  <Words>810</Words>
  <Application>Microsoft Office PowerPoint</Application>
  <PresentationFormat>Widescreen</PresentationFormat>
  <Paragraphs>151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6" baseType="lpstr">
      <vt:lpstr>-apple-system</vt:lpstr>
      <vt:lpstr>Arial</vt:lpstr>
      <vt:lpstr>Calibri</vt:lpstr>
      <vt:lpstr>Calibri Light</vt:lpstr>
      <vt:lpstr>Cambria Math</vt:lpstr>
      <vt:lpstr>Office Theme</vt:lpstr>
      <vt:lpstr>Measuring Performance </vt:lpstr>
      <vt:lpstr>Measuring performance</vt:lpstr>
      <vt:lpstr>MNIST Dataset</vt:lpstr>
      <vt:lpstr>MNIST 1D Dataset</vt:lpstr>
      <vt:lpstr>Network</vt:lpstr>
      <vt:lpstr>Results</vt:lpstr>
      <vt:lpstr>Need to use separate test data</vt:lpstr>
      <vt:lpstr>Need to use separate test data</vt:lpstr>
      <vt:lpstr>Measuring performance</vt:lpstr>
      <vt:lpstr>Regression example</vt:lpstr>
      <vt:lpstr>Toy model</vt:lpstr>
      <vt:lpstr>Noise, bias, and variance</vt:lpstr>
      <vt:lpstr>Noise, bias, and variance</vt:lpstr>
      <vt:lpstr>Noise, bias, and variance</vt:lpstr>
      <vt:lpstr>Noise, bias, and variance</vt:lpstr>
      <vt:lpstr>Least squares regression only</vt:lpstr>
      <vt:lpstr>Measuring performance</vt:lpstr>
      <vt:lpstr>Variance</vt:lpstr>
      <vt:lpstr>Variance</vt:lpstr>
      <vt:lpstr>Variance</vt:lpstr>
      <vt:lpstr>Measuring performance</vt:lpstr>
      <vt:lpstr>Reducing bias</vt:lpstr>
      <vt:lpstr>Reducing bias</vt:lpstr>
      <vt:lpstr>Why does variance increase? Overfitting</vt:lpstr>
      <vt:lpstr>Bias and variance trade-off</vt:lpstr>
      <vt:lpstr>Measuring performance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Measuring performance</vt:lpstr>
      <vt:lpstr>Curse of dimensionality</vt:lpstr>
      <vt:lpstr>Weird properties of high-dimensional space</vt:lpstr>
      <vt:lpstr>Distance from the origin of random samples is roughly constant</vt:lpstr>
      <vt:lpstr>Weird properties of high-dimensional space</vt:lpstr>
      <vt:lpstr>Measuring performance</vt:lpstr>
      <vt:lpstr>Choosing hyperparameters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CM20315 - Machine Learning </dc:title>
  <dc:creator>Simon Prince</dc:creator>
  <cp:lastModifiedBy>Sandesh Kumar</cp:lastModifiedBy>
  <cp:revision>2</cp:revision>
  <dcterms:created xsi:type="dcterms:W3CDTF">2022-11-15T19:34:03Z</dcterms:created>
  <dcterms:modified xsi:type="dcterms:W3CDTF">2024-10-30T18:52:53Z</dcterms:modified>
</cp:coreProperties>
</file>