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6"/>
  </p:notesMasterIdLst>
  <p:sldIdLst>
    <p:sldId id="257" r:id="rId2"/>
    <p:sldId id="418" r:id="rId3"/>
    <p:sldId id="412" r:id="rId4"/>
    <p:sldId id="317" r:id="rId5"/>
    <p:sldId id="281" r:id="rId6"/>
    <p:sldId id="277" r:id="rId7"/>
    <p:sldId id="279" r:id="rId8"/>
    <p:sldId id="380" r:id="rId9"/>
    <p:sldId id="381" r:id="rId10"/>
    <p:sldId id="287" r:id="rId11"/>
    <p:sldId id="379" r:id="rId12"/>
    <p:sldId id="548" r:id="rId13"/>
    <p:sldId id="555" r:id="rId14"/>
    <p:sldId id="557" r:id="rId15"/>
    <p:sldId id="258" r:id="rId16"/>
    <p:sldId id="382" r:id="rId17"/>
    <p:sldId id="383" r:id="rId18"/>
    <p:sldId id="259" r:id="rId19"/>
    <p:sldId id="384" r:id="rId20"/>
    <p:sldId id="385" r:id="rId21"/>
    <p:sldId id="400" r:id="rId22"/>
    <p:sldId id="261" r:id="rId23"/>
    <p:sldId id="556" r:id="rId24"/>
    <p:sldId id="398" r:id="rId25"/>
    <p:sldId id="397" r:id="rId26"/>
    <p:sldId id="547" r:id="rId27"/>
    <p:sldId id="393" r:id="rId28"/>
    <p:sldId id="394" r:id="rId29"/>
    <p:sldId id="315" r:id="rId30"/>
    <p:sldId id="558" r:id="rId31"/>
    <p:sldId id="559" r:id="rId32"/>
    <p:sldId id="560" r:id="rId33"/>
    <p:sldId id="260" r:id="rId34"/>
    <p:sldId id="561" r:id="rId35"/>
    <p:sldId id="262" r:id="rId36"/>
    <p:sldId id="562" r:id="rId37"/>
    <p:sldId id="563" r:id="rId38"/>
    <p:sldId id="417" r:id="rId39"/>
    <p:sldId id="549" r:id="rId40"/>
    <p:sldId id="403" r:id="rId41"/>
    <p:sldId id="564" r:id="rId42"/>
    <p:sldId id="550" r:id="rId43"/>
    <p:sldId id="404" r:id="rId44"/>
    <p:sldId id="405" r:id="rId45"/>
    <p:sldId id="462" r:id="rId46"/>
    <p:sldId id="463" r:id="rId47"/>
    <p:sldId id="464" r:id="rId48"/>
    <p:sldId id="465" r:id="rId49"/>
    <p:sldId id="466" r:id="rId50"/>
    <p:sldId id="406" r:id="rId51"/>
    <p:sldId id="551" r:id="rId52"/>
    <p:sldId id="428" r:id="rId53"/>
    <p:sldId id="568" r:id="rId54"/>
    <p:sldId id="566" r:id="rId55"/>
    <p:sldId id="567" r:id="rId56"/>
    <p:sldId id="471" r:id="rId57"/>
    <p:sldId id="434" r:id="rId58"/>
    <p:sldId id="436" r:id="rId59"/>
    <p:sldId id="470" r:id="rId60"/>
    <p:sldId id="469" r:id="rId61"/>
    <p:sldId id="468" r:id="rId62"/>
    <p:sldId id="552" r:id="rId63"/>
    <p:sldId id="437" r:id="rId64"/>
    <p:sldId id="450" r:id="rId65"/>
    <p:sldId id="531" r:id="rId66"/>
    <p:sldId id="439" r:id="rId67"/>
    <p:sldId id="440" r:id="rId68"/>
    <p:sldId id="494" r:id="rId69"/>
    <p:sldId id="553" r:id="rId70"/>
    <p:sldId id="495" r:id="rId71"/>
    <p:sldId id="496" r:id="rId72"/>
    <p:sldId id="546" r:id="rId73"/>
    <p:sldId id="481" r:id="rId74"/>
    <p:sldId id="467" r:id="rId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F5E4"/>
    <a:srgbClr val="D1836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8"/>
    <p:restoredTop sz="82990" autoAdjust="0"/>
  </p:normalViewPr>
  <p:slideViewPr>
    <p:cSldViewPr snapToGrid="0">
      <p:cViewPr>
        <p:scale>
          <a:sx n="62" d="100"/>
          <a:sy n="62" d="100"/>
        </p:scale>
        <p:origin x="964" y="-196"/>
      </p:cViewPr>
      <p:guideLst/>
    </p:cSldViewPr>
  </p:slideViewPr>
  <p:notesTextViewPr>
    <p:cViewPr>
      <p:scale>
        <a:sx n="1" d="1"/>
        <a:sy n="1" d="1"/>
      </p:scale>
      <p:origin x="0" y="0"/>
    </p:cViewPr>
  </p:notesTextViewPr>
  <p:sorterViewPr>
    <p:cViewPr>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8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dul Samad" userId="0dec58d7-a82f-4c92-8458-70e336e5d416" providerId="ADAL" clId="{92E01F6B-6A30-494E-8E02-6CED81F769FD}"/>
    <pc:docChg chg="undo custSel addSld delSld modSld">
      <pc:chgData name="Abdul Samad" userId="0dec58d7-a82f-4c92-8458-70e336e5d416" providerId="ADAL" clId="{92E01F6B-6A30-494E-8E02-6CED81F769FD}" dt="2024-11-12T04:34:45.180" v="491" actId="47"/>
      <pc:docMkLst>
        <pc:docMk/>
      </pc:docMkLst>
      <pc:sldChg chg="add del">
        <pc:chgData name="Abdul Samad" userId="0dec58d7-a82f-4c92-8458-70e336e5d416" providerId="ADAL" clId="{92E01F6B-6A30-494E-8E02-6CED81F769FD}" dt="2024-11-07T04:25:22.788" v="143" actId="47"/>
        <pc:sldMkLst>
          <pc:docMk/>
          <pc:sldMk cId="0" sldId="256"/>
        </pc:sldMkLst>
      </pc:sldChg>
      <pc:sldChg chg="delSp modSp mod">
        <pc:chgData name="Abdul Samad" userId="0dec58d7-a82f-4c92-8458-70e336e5d416" providerId="ADAL" clId="{92E01F6B-6A30-494E-8E02-6CED81F769FD}" dt="2024-10-31T03:46:28.451" v="102" actId="478"/>
        <pc:sldMkLst>
          <pc:docMk/>
          <pc:sldMk cId="1534075599" sldId="257"/>
        </pc:sldMkLst>
        <pc:spChg chg="mod">
          <ac:chgData name="Abdul Samad" userId="0dec58d7-a82f-4c92-8458-70e336e5d416" providerId="ADAL" clId="{92E01F6B-6A30-494E-8E02-6CED81F769FD}" dt="2024-10-31T03:45:54.802" v="63" actId="20577"/>
          <ac:spMkLst>
            <pc:docMk/>
            <pc:sldMk cId="1534075599" sldId="257"/>
            <ac:spMk id="2" creationId="{B49B0A6D-61C1-E08C-0682-59E0A5CE53C6}"/>
          </ac:spMkLst>
        </pc:spChg>
        <pc:spChg chg="mod">
          <ac:chgData name="Abdul Samad" userId="0dec58d7-a82f-4c92-8458-70e336e5d416" providerId="ADAL" clId="{92E01F6B-6A30-494E-8E02-6CED81F769FD}" dt="2024-10-31T03:46:22.521" v="100" actId="20577"/>
          <ac:spMkLst>
            <pc:docMk/>
            <pc:sldMk cId="1534075599" sldId="257"/>
            <ac:spMk id="6" creationId="{67157D68-BF36-C895-B1E7-35863FF886EA}"/>
          </ac:spMkLst>
        </pc:spChg>
        <pc:picChg chg="del">
          <ac:chgData name="Abdul Samad" userId="0dec58d7-a82f-4c92-8458-70e336e5d416" providerId="ADAL" clId="{92E01F6B-6A30-494E-8E02-6CED81F769FD}" dt="2024-10-31T03:46:28.451" v="102" actId="478"/>
          <ac:picMkLst>
            <pc:docMk/>
            <pc:sldMk cId="1534075599" sldId="257"/>
            <ac:picMk id="8" creationId="{116311EE-E9F1-9F11-7353-2C7CDEE335DA}"/>
          </ac:picMkLst>
        </pc:picChg>
        <pc:picChg chg="del">
          <ac:chgData name="Abdul Samad" userId="0dec58d7-a82f-4c92-8458-70e336e5d416" providerId="ADAL" clId="{92E01F6B-6A30-494E-8E02-6CED81F769FD}" dt="2024-10-31T03:46:25.837" v="101" actId="478"/>
          <ac:picMkLst>
            <pc:docMk/>
            <pc:sldMk cId="1534075599" sldId="257"/>
            <ac:picMk id="1026" creationId="{F08C61C2-4357-0DD0-BE11-0832EA1F4812}"/>
          </ac:picMkLst>
        </pc:picChg>
      </pc:sldChg>
      <pc:sldChg chg="addSp">
        <pc:chgData name="Abdul Samad" userId="0dec58d7-a82f-4c92-8458-70e336e5d416" providerId="ADAL" clId="{92E01F6B-6A30-494E-8E02-6CED81F769FD}" dt="2024-11-05T06:16:13.015" v="128"/>
        <pc:sldMkLst>
          <pc:docMk/>
          <pc:sldMk cId="3966179546" sldId="258"/>
        </pc:sldMkLst>
        <pc:inkChg chg="add">
          <ac:chgData name="Abdul Samad" userId="0dec58d7-a82f-4c92-8458-70e336e5d416" providerId="ADAL" clId="{92E01F6B-6A30-494E-8E02-6CED81F769FD}" dt="2024-11-05T06:16:13.015" v="128"/>
          <ac:inkMkLst>
            <pc:docMk/>
            <pc:sldMk cId="3966179546" sldId="258"/>
            <ac:inkMk id="5" creationId="{9EAD4ECD-026D-465B-B7C9-6002FC33C061}"/>
          </ac:inkMkLst>
        </pc:inkChg>
      </pc:sldChg>
      <pc:sldChg chg="addSp">
        <pc:chgData name="Abdul Samad" userId="0dec58d7-a82f-4c92-8458-70e336e5d416" providerId="ADAL" clId="{92E01F6B-6A30-494E-8E02-6CED81F769FD}" dt="2024-11-05T06:16:13.015" v="128"/>
        <pc:sldMkLst>
          <pc:docMk/>
          <pc:sldMk cId="854530347" sldId="259"/>
        </pc:sldMkLst>
        <pc:inkChg chg="add">
          <ac:chgData name="Abdul Samad" userId="0dec58d7-a82f-4c92-8458-70e336e5d416" providerId="ADAL" clId="{92E01F6B-6A30-494E-8E02-6CED81F769FD}" dt="2024-11-05T06:16:13.015" v="128"/>
          <ac:inkMkLst>
            <pc:docMk/>
            <pc:sldMk cId="854530347" sldId="259"/>
            <ac:inkMk id="3" creationId="{DE0E7E02-8D0C-42A3-BC57-87A2AD9AEEAC}"/>
          </ac:inkMkLst>
        </pc:inkChg>
      </pc:sldChg>
      <pc:sldChg chg="modSp add mod">
        <pc:chgData name="Abdul Samad" userId="0dec58d7-a82f-4c92-8458-70e336e5d416" providerId="ADAL" clId="{92E01F6B-6A30-494E-8E02-6CED81F769FD}" dt="2024-11-07T04:31:33.264" v="225" actId="5793"/>
        <pc:sldMkLst>
          <pc:docMk/>
          <pc:sldMk cId="0" sldId="260"/>
        </pc:sldMkLst>
        <pc:spChg chg="mod">
          <ac:chgData name="Abdul Samad" userId="0dec58d7-a82f-4c92-8458-70e336e5d416" providerId="ADAL" clId="{92E01F6B-6A30-494E-8E02-6CED81F769FD}" dt="2024-11-07T04:31:33.264" v="225" actId="5793"/>
          <ac:spMkLst>
            <pc:docMk/>
            <pc:sldMk cId="0" sldId="260"/>
            <ac:spMk id="3" creationId="{00000000-0000-0000-0000-000000000000}"/>
          </ac:spMkLst>
        </pc:spChg>
      </pc:sldChg>
      <pc:sldChg chg="modSp add mod">
        <pc:chgData name="Abdul Samad" userId="0dec58d7-a82f-4c92-8458-70e336e5d416" providerId="ADAL" clId="{92E01F6B-6A30-494E-8E02-6CED81F769FD}" dt="2024-11-07T04:32:47.562" v="232" actId="15"/>
        <pc:sldMkLst>
          <pc:docMk/>
          <pc:sldMk cId="0" sldId="262"/>
        </pc:sldMkLst>
        <pc:spChg chg="mod">
          <ac:chgData name="Abdul Samad" userId="0dec58d7-a82f-4c92-8458-70e336e5d416" providerId="ADAL" clId="{92E01F6B-6A30-494E-8E02-6CED81F769FD}" dt="2024-11-07T04:32:47.562" v="232" actId="15"/>
          <ac:spMkLst>
            <pc:docMk/>
            <pc:sldMk cId="0" sldId="262"/>
            <ac:spMk id="3" creationId="{00000000-0000-0000-0000-000000000000}"/>
          </ac:spMkLst>
        </pc:spChg>
      </pc:sldChg>
      <pc:sldChg chg="add del">
        <pc:chgData name="Abdul Samad" userId="0dec58d7-a82f-4c92-8458-70e336e5d416" providerId="ADAL" clId="{92E01F6B-6A30-494E-8E02-6CED81F769FD}" dt="2024-11-07T04:32:54.502" v="233" actId="47"/>
        <pc:sldMkLst>
          <pc:docMk/>
          <pc:sldMk cId="0" sldId="263"/>
        </pc:sldMkLst>
      </pc:sldChg>
      <pc:sldChg chg="del">
        <pc:chgData name="Abdul Samad" userId="0dec58d7-a82f-4c92-8458-70e336e5d416" providerId="ADAL" clId="{92E01F6B-6A30-494E-8E02-6CED81F769FD}" dt="2024-11-07T04:36:42.476" v="236" actId="2696"/>
        <pc:sldMkLst>
          <pc:docMk/>
          <pc:sldMk cId="1925547066" sldId="315"/>
        </pc:sldMkLst>
      </pc:sldChg>
      <pc:sldChg chg="add">
        <pc:chgData name="Abdul Samad" userId="0dec58d7-a82f-4c92-8458-70e336e5d416" providerId="ADAL" clId="{92E01F6B-6A30-494E-8E02-6CED81F769FD}" dt="2024-11-07T04:36:52.053" v="237"/>
        <pc:sldMkLst>
          <pc:docMk/>
          <pc:sldMk cId="3407072347" sldId="315"/>
        </pc:sldMkLst>
      </pc:sldChg>
      <pc:sldChg chg="del">
        <pc:chgData name="Abdul Samad" userId="0dec58d7-a82f-4c92-8458-70e336e5d416" providerId="ADAL" clId="{92E01F6B-6A30-494E-8E02-6CED81F769FD}" dt="2024-11-12T04:34:45.180" v="491" actId="47"/>
        <pc:sldMkLst>
          <pc:docMk/>
          <pc:sldMk cId="4245855544" sldId="351"/>
        </pc:sldMkLst>
      </pc:sldChg>
      <pc:sldChg chg="del">
        <pc:chgData name="Abdul Samad" userId="0dec58d7-a82f-4c92-8458-70e336e5d416" providerId="ADAL" clId="{92E01F6B-6A30-494E-8E02-6CED81F769FD}" dt="2024-11-07T05:00:37.825" v="290" actId="47"/>
        <pc:sldMkLst>
          <pc:docMk/>
          <pc:sldMk cId="1470058012" sldId="361"/>
        </pc:sldMkLst>
      </pc:sldChg>
      <pc:sldChg chg="modSp mod">
        <pc:chgData name="Abdul Samad" userId="0dec58d7-a82f-4c92-8458-70e336e5d416" providerId="ADAL" clId="{92E01F6B-6A30-494E-8E02-6CED81F769FD}" dt="2024-10-30T09:38:23.694" v="0" actId="1036"/>
        <pc:sldMkLst>
          <pc:docMk/>
          <pc:sldMk cId="2879770252" sldId="382"/>
        </pc:sldMkLst>
        <pc:picChg chg="mod">
          <ac:chgData name="Abdul Samad" userId="0dec58d7-a82f-4c92-8458-70e336e5d416" providerId="ADAL" clId="{92E01F6B-6A30-494E-8E02-6CED81F769FD}" dt="2024-10-30T09:38:23.694" v="0" actId="1036"/>
          <ac:picMkLst>
            <pc:docMk/>
            <pc:sldMk cId="2879770252" sldId="382"/>
            <ac:picMk id="6" creationId="{39075E53-1AC4-5199-71D5-4346435429E1}"/>
          </ac:picMkLst>
        </pc:picChg>
      </pc:sldChg>
      <pc:sldChg chg="modSp mod">
        <pc:chgData name="Abdul Samad" userId="0dec58d7-a82f-4c92-8458-70e336e5d416" providerId="ADAL" clId="{92E01F6B-6A30-494E-8E02-6CED81F769FD}" dt="2024-11-05T06:44:40.654" v="134" actId="1036"/>
        <pc:sldMkLst>
          <pc:docMk/>
          <pc:sldMk cId="4051485017" sldId="393"/>
        </pc:sldMkLst>
        <pc:picChg chg="mod">
          <ac:chgData name="Abdul Samad" userId="0dec58d7-a82f-4c92-8458-70e336e5d416" providerId="ADAL" clId="{92E01F6B-6A30-494E-8E02-6CED81F769FD}" dt="2024-11-05T06:44:40.654" v="134" actId="1036"/>
          <ac:picMkLst>
            <pc:docMk/>
            <pc:sldMk cId="4051485017" sldId="393"/>
            <ac:picMk id="7" creationId="{3AEE7E36-6F8F-7018-957E-D08BB1F2E434}"/>
          </ac:picMkLst>
        </pc:picChg>
      </pc:sldChg>
      <pc:sldChg chg="addSp delSp modSp mod">
        <pc:chgData name="Abdul Samad" userId="0dec58d7-a82f-4c92-8458-70e336e5d416" providerId="ADAL" clId="{92E01F6B-6A30-494E-8E02-6CED81F769FD}" dt="2024-11-07T04:44:43.899" v="277" actId="22"/>
        <pc:sldMkLst>
          <pc:docMk/>
          <pc:sldMk cId="3149289340" sldId="403"/>
        </pc:sldMkLst>
        <pc:spChg chg="add mod">
          <ac:chgData name="Abdul Samad" userId="0dec58d7-a82f-4c92-8458-70e336e5d416" providerId="ADAL" clId="{92E01F6B-6A30-494E-8E02-6CED81F769FD}" dt="2024-10-30T12:13:45.410" v="48" actId="113"/>
          <ac:spMkLst>
            <pc:docMk/>
            <pc:sldMk cId="3149289340" sldId="403"/>
            <ac:spMk id="5" creationId="{C2190541-7902-4175-885B-631E6FBBCF3A}"/>
          </ac:spMkLst>
        </pc:spChg>
        <pc:picChg chg="add">
          <ac:chgData name="Abdul Samad" userId="0dec58d7-a82f-4c92-8458-70e336e5d416" providerId="ADAL" clId="{92E01F6B-6A30-494E-8E02-6CED81F769FD}" dt="2024-11-07T04:44:43.899" v="277" actId="22"/>
          <ac:picMkLst>
            <pc:docMk/>
            <pc:sldMk cId="3149289340" sldId="403"/>
            <ac:picMk id="4" creationId="{5706B82E-C60F-4E0A-BA77-C7E73C1BA988}"/>
          </ac:picMkLst>
        </pc:picChg>
        <pc:picChg chg="del">
          <ac:chgData name="Abdul Samad" userId="0dec58d7-a82f-4c92-8458-70e336e5d416" providerId="ADAL" clId="{92E01F6B-6A30-494E-8E02-6CED81F769FD}" dt="2024-11-07T04:42:50.828" v="276" actId="478"/>
          <ac:picMkLst>
            <pc:docMk/>
            <pc:sldMk cId="3149289340" sldId="403"/>
            <ac:picMk id="6" creationId="{6F153C8B-EA46-B59B-04F9-C687C7DD4D6C}"/>
          </ac:picMkLst>
        </pc:picChg>
      </pc:sldChg>
      <pc:sldChg chg="modNotesTx">
        <pc:chgData name="Abdul Samad" userId="0dec58d7-a82f-4c92-8458-70e336e5d416" providerId="ADAL" clId="{92E01F6B-6A30-494E-8E02-6CED81F769FD}" dt="2024-11-10T05:06:18.594" v="316"/>
        <pc:sldMkLst>
          <pc:docMk/>
          <pc:sldMk cId="1127150223" sldId="404"/>
        </pc:sldMkLst>
      </pc:sldChg>
      <pc:sldChg chg="modNotesTx">
        <pc:chgData name="Abdul Samad" userId="0dec58d7-a82f-4c92-8458-70e336e5d416" providerId="ADAL" clId="{92E01F6B-6A30-494E-8E02-6CED81F769FD}" dt="2024-11-10T05:13:22.753" v="317"/>
        <pc:sldMkLst>
          <pc:docMk/>
          <pc:sldMk cId="3789204292" sldId="405"/>
        </pc:sldMkLst>
      </pc:sldChg>
      <pc:sldChg chg="modNotesTx">
        <pc:chgData name="Abdul Samad" userId="0dec58d7-a82f-4c92-8458-70e336e5d416" providerId="ADAL" clId="{92E01F6B-6A30-494E-8E02-6CED81F769FD}" dt="2024-11-08T12:52:26.125" v="315"/>
        <pc:sldMkLst>
          <pc:docMk/>
          <pc:sldMk cId="307103546" sldId="436"/>
        </pc:sldMkLst>
      </pc:sldChg>
      <pc:sldChg chg="del">
        <pc:chgData name="Abdul Samad" userId="0dec58d7-a82f-4c92-8458-70e336e5d416" providerId="ADAL" clId="{92E01F6B-6A30-494E-8E02-6CED81F769FD}" dt="2024-11-12T04:34:37.070" v="488" actId="47"/>
        <pc:sldMkLst>
          <pc:docMk/>
          <pc:sldMk cId="3665463723" sldId="451"/>
        </pc:sldMkLst>
      </pc:sldChg>
      <pc:sldChg chg="del">
        <pc:chgData name="Abdul Samad" userId="0dec58d7-a82f-4c92-8458-70e336e5d416" providerId="ADAL" clId="{92E01F6B-6A30-494E-8E02-6CED81F769FD}" dt="2024-11-12T04:34:41.142" v="489" actId="47"/>
        <pc:sldMkLst>
          <pc:docMk/>
          <pc:sldMk cId="266085695" sldId="452"/>
        </pc:sldMkLst>
      </pc:sldChg>
      <pc:sldChg chg="del">
        <pc:chgData name="Abdul Samad" userId="0dec58d7-a82f-4c92-8458-70e336e5d416" providerId="ADAL" clId="{92E01F6B-6A30-494E-8E02-6CED81F769FD}" dt="2024-11-07T04:36:04.621" v="234" actId="47"/>
        <pc:sldMkLst>
          <pc:docMk/>
          <pc:sldMk cId="3902611032" sldId="460"/>
        </pc:sldMkLst>
      </pc:sldChg>
      <pc:sldChg chg="del">
        <pc:chgData name="Abdul Samad" userId="0dec58d7-a82f-4c92-8458-70e336e5d416" providerId="ADAL" clId="{92E01F6B-6A30-494E-8E02-6CED81F769FD}" dt="2024-11-07T04:36:35.418" v="235" actId="47"/>
        <pc:sldMkLst>
          <pc:docMk/>
          <pc:sldMk cId="141129483" sldId="461"/>
        </pc:sldMkLst>
      </pc:sldChg>
      <pc:sldChg chg="modNotesTx">
        <pc:chgData name="Abdul Samad" userId="0dec58d7-a82f-4c92-8458-70e336e5d416" providerId="ADAL" clId="{92E01F6B-6A30-494E-8E02-6CED81F769FD}" dt="2024-11-10T05:13:32.280" v="318"/>
        <pc:sldMkLst>
          <pc:docMk/>
          <pc:sldMk cId="2650689309" sldId="462"/>
        </pc:sldMkLst>
      </pc:sldChg>
      <pc:sldChg chg="modNotesTx">
        <pc:chgData name="Abdul Samad" userId="0dec58d7-a82f-4c92-8458-70e336e5d416" providerId="ADAL" clId="{92E01F6B-6A30-494E-8E02-6CED81F769FD}" dt="2024-11-10T05:13:34.428" v="319"/>
        <pc:sldMkLst>
          <pc:docMk/>
          <pc:sldMk cId="2515891560" sldId="463"/>
        </pc:sldMkLst>
      </pc:sldChg>
      <pc:sldChg chg="modNotesTx">
        <pc:chgData name="Abdul Samad" userId="0dec58d7-a82f-4c92-8458-70e336e5d416" providerId="ADAL" clId="{92E01F6B-6A30-494E-8E02-6CED81F769FD}" dt="2024-11-10T05:13:39.400" v="320"/>
        <pc:sldMkLst>
          <pc:docMk/>
          <pc:sldMk cId="3347881662" sldId="464"/>
        </pc:sldMkLst>
      </pc:sldChg>
      <pc:sldChg chg="modNotesTx">
        <pc:chgData name="Abdul Samad" userId="0dec58d7-a82f-4c92-8458-70e336e5d416" providerId="ADAL" clId="{92E01F6B-6A30-494E-8E02-6CED81F769FD}" dt="2024-11-10T05:13:42.202" v="321"/>
        <pc:sldMkLst>
          <pc:docMk/>
          <pc:sldMk cId="3406787752" sldId="465"/>
        </pc:sldMkLst>
      </pc:sldChg>
      <pc:sldChg chg="modNotesTx">
        <pc:chgData name="Abdul Samad" userId="0dec58d7-a82f-4c92-8458-70e336e5d416" providerId="ADAL" clId="{92E01F6B-6A30-494E-8E02-6CED81F769FD}" dt="2024-11-10T05:13:44.301" v="322"/>
        <pc:sldMkLst>
          <pc:docMk/>
          <pc:sldMk cId="1827445844" sldId="466"/>
        </pc:sldMkLst>
      </pc:sldChg>
      <pc:sldChg chg="del">
        <pc:chgData name="Abdul Samad" userId="0dec58d7-a82f-4c92-8458-70e336e5d416" providerId="ADAL" clId="{92E01F6B-6A30-494E-8E02-6CED81F769FD}" dt="2024-11-12T04:34:44.080" v="490" actId="47"/>
        <pc:sldMkLst>
          <pc:docMk/>
          <pc:sldMk cId="1186032354" sldId="554"/>
        </pc:sldMkLst>
      </pc:sldChg>
      <pc:sldChg chg="addSp">
        <pc:chgData name="Abdul Samad" userId="0dec58d7-a82f-4c92-8458-70e336e5d416" providerId="ADAL" clId="{92E01F6B-6A30-494E-8E02-6CED81F769FD}" dt="2024-11-05T06:16:13.015" v="128"/>
        <pc:sldMkLst>
          <pc:docMk/>
          <pc:sldMk cId="2289285680" sldId="555"/>
        </pc:sldMkLst>
        <pc:inkChg chg="add">
          <ac:chgData name="Abdul Samad" userId="0dec58d7-a82f-4c92-8458-70e336e5d416" providerId="ADAL" clId="{92E01F6B-6A30-494E-8E02-6CED81F769FD}" dt="2024-11-05T06:16:13.015" v="128"/>
          <ac:inkMkLst>
            <pc:docMk/>
            <pc:sldMk cId="2289285680" sldId="555"/>
            <ac:inkMk id="3" creationId="{D33D832C-0017-4F87-8718-7D2997AF2115}"/>
          </ac:inkMkLst>
        </pc:inkChg>
      </pc:sldChg>
      <pc:sldChg chg="addSp modSp mod">
        <pc:chgData name="Abdul Samad" userId="0dec58d7-a82f-4c92-8458-70e336e5d416" providerId="ADAL" clId="{92E01F6B-6A30-494E-8E02-6CED81F769FD}" dt="2024-11-07T03:39:37.804" v="141" actId="207"/>
        <pc:sldMkLst>
          <pc:docMk/>
          <pc:sldMk cId="3335012657" sldId="556"/>
        </pc:sldMkLst>
        <pc:spChg chg="add mod">
          <ac:chgData name="Abdul Samad" userId="0dec58d7-a82f-4c92-8458-70e336e5d416" providerId="ADAL" clId="{92E01F6B-6A30-494E-8E02-6CED81F769FD}" dt="2024-11-07T03:39:37.804" v="141" actId="207"/>
          <ac:spMkLst>
            <pc:docMk/>
            <pc:sldMk cId="3335012657" sldId="556"/>
            <ac:spMk id="4" creationId="{DC185A7B-0A51-486E-842B-9D7F7BF80398}"/>
          </ac:spMkLst>
        </pc:spChg>
      </pc:sldChg>
      <pc:sldChg chg="addSp delSp modSp new mod">
        <pc:chgData name="Abdul Samad" userId="0dec58d7-a82f-4c92-8458-70e336e5d416" providerId="ADAL" clId="{92E01F6B-6A30-494E-8E02-6CED81F769FD}" dt="2024-11-05T06:16:13.015" v="128"/>
        <pc:sldMkLst>
          <pc:docMk/>
          <pc:sldMk cId="2538156661" sldId="557"/>
        </pc:sldMkLst>
        <pc:spChg chg="mod">
          <ac:chgData name="Abdul Samad" userId="0dec58d7-a82f-4c92-8458-70e336e5d416" providerId="ADAL" clId="{92E01F6B-6A30-494E-8E02-6CED81F769FD}" dt="2024-11-05T04:30:39.747" v="121" actId="20577"/>
          <ac:spMkLst>
            <pc:docMk/>
            <pc:sldMk cId="2538156661" sldId="557"/>
            <ac:spMk id="2" creationId="{EF4CA19D-D880-4501-BD85-2BD94FC9E411}"/>
          </ac:spMkLst>
        </pc:spChg>
        <pc:spChg chg="del mod">
          <ac:chgData name="Abdul Samad" userId="0dec58d7-a82f-4c92-8458-70e336e5d416" providerId="ADAL" clId="{92E01F6B-6A30-494E-8E02-6CED81F769FD}" dt="2024-11-05T04:31:08.887" v="123" actId="22"/>
          <ac:spMkLst>
            <pc:docMk/>
            <pc:sldMk cId="2538156661" sldId="557"/>
            <ac:spMk id="3" creationId="{0F7CB78D-9F6D-45CC-98A3-37292E68A404}"/>
          </ac:spMkLst>
        </pc:spChg>
        <pc:picChg chg="add mod ord">
          <ac:chgData name="Abdul Samad" userId="0dec58d7-a82f-4c92-8458-70e336e5d416" providerId="ADAL" clId="{92E01F6B-6A30-494E-8E02-6CED81F769FD}" dt="2024-11-05T04:31:13.347" v="124" actId="1076"/>
          <ac:picMkLst>
            <pc:docMk/>
            <pc:sldMk cId="2538156661" sldId="557"/>
            <ac:picMk id="5" creationId="{E9B045D2-69EB-4541-9F29-71E7F87BCD72}"/>
          </ac:picMkLst>
        </pc:picChg>
        <pc:picChg chg="add mod">
          <ac:chgData name="Abdul Samad" userId="0dec58d7-a82f-4c92-8458-70e336e5d416" providerId="ADAL" clId="{92E01F6B-6A30-494E-8E02-6CED81F769FD}" dt="2024-11-05T04:36:10.349" v="127" actId="1076"/>
          <ac:picMkLst>
            <pc:docMk/>
            <pc:sldMk cId="2538156661" sldId="557"/>
            <ac:picMk id="7" creationId="{7F5E1094-0882-41AF-A6AA-59E8C5462CFA}"/>
          </ac:picMkLst>
        </pc:picChg>
        <pc:inkChg chg="add">
          <ac:chgData name="Abdul Samad" userId="0dec58d7-a82f-4c92-8458-70e336e5d416" providerId="ADAL" clId="{92E01F6B-6A30-494E-8E02-6CED81F769FD}" dt="2024-11-05T06:16:13.015" v="128"/>
          <ac:inkMkLst>
            <pc:docMk/>
            <pc:sldMk cId="2538156661" sldId="557"/>
            <ac:inkMk id="3" creationId="{8B34CFB3-CD11-4049-A2C1-44E261E31AB9}"/>
          </ac:inkMkLst>
        </pc:inkChg>
      </pc:sldChg>
      <pc:sldChg chg="addSp modSp add mod">
        <pc:chgData name="Abdul Samad" userId="0dec58d7-a82f-4c92-8458-70e336e5d416" providerId="ADAL" clId="{92E01F6B-6A30-494E-8E02-6CED81F769FD}" dt="2024-11-07T04:49:27.016" v="289" actId="1076"/>
        <pc:sldMkLst>
          <pc:docMk/>
          <pc:sldMk cId="0" sldId="558"/>
        </pc:sldMkLst>
        <pc:spChg chg="mod">
          <ac:chgData name="Abdul Samad" userId="0dec58d7-a82f-4c92-8458-70e336e5d416" providerId="ADAL" clId="{92E01F6B-6A30-494E-8E02-6CED81F769FD}" dt="2024-11-07T04:26:29.875" v="149" actId="27636"/>
          <ac:spMkLst>
            <pc:docMk/>
            <pc:sldMk cId="0" sldId="558"/>
            <ac:spMk id="3" creationId="{00000000-0000-0000-0000-000000000000}"/>
          </ac:spMkLst>
        </pc:spChg>
        <pc:spChg chg="add mod">
          <ac:chgData name="Abdul Samad" userId="0dec58d7-a82f-4c92-8458-70e336e5d416" providerId="ADAL" clId="{92E01F6B-6A30-494E-8E02-6CED81F769FD}" dt="2024-11-07T04:49:16.261" v="286" actId="1076"/>
          <ac:spMkLst>
            <pc:docMk/>
            <pc:sldMk cId="0" sldId="558"/>
            <ac:spMk id="6" creationId="{31FB9E8D-D9B9-4790-8557-A0BB379B8C99}"/>
          </ac:spMkLst>
        </pc:spChg>
        <pc:picChg chg="add mod">
          <ac:chgData name="Abdul Samad" userId="0dec58d7-a82f-4c92-8458-70e336e5d416" providerId="ADAL" clId="{92E01F6B-6A30-494E-8E02-6CED81F769FD}" dt="2024-11-07T04:49:20.997" v="287" actId="14100"/>
          <ac:picMkLst>
            <pc:docMk/>
            <pc:sldMk cId="0" sldId="558"/>
            <ac:picMk id="4" creationId="{DAD1A8B7-349B-4563-8A0A-97AB3F2D1170}"/>
          </ac:picMkLst>
        </pc:picChg>
        <pc:picChg chg="add mod">
          <ac:chgData name="Abdul Samad" userId="0dec58d7-a82f-4c92-8458-70e336e5d416" providerId="ADAL" clId="{92E01F6B-6A30-494E-8E02-6CED81F769FD}" dt="2024-11-07T04:49:27.016" v="289" actId="1076"/>
          <ac:picMkLst>
            <pc:docMk/>
            <pc:sldMk cId="0" sldId="558"/>
            <ac:picMk id="5" creationId="{7BF3DE34-A416-497E-B9F3-802206DDF42B}"/>
          </ac:picMkLst>
        </pc:picChg>
      </pc:sldChg>
      <pc:sldChg chg="modSp add mod">
        <pc:chgData name="Abdul Samad" userId="0dec58d7-a82f-4c92-8458-70e336e5d416" providerId="ADAL" clId="{92E01F6B-6A30-494E-8E02-6CED81F769FD}" dt="2024-11-07T04:30:07.919" v="208" actId="20577"/>
        <pc:sldMkLst>
          <pc:docMk/>
          <pc:sldMk cId="0" sldId="559"/>
        </pc:sldMkLst>
        <pc:spChg chg="mod">
          <ac:chgData name="Abdul Samad" userId="0dec58d7-a82f-4c92-8458-70e336e5d416" providerId="ADAL" clId="{92E01F6B-6A30-494E-8E02-6CED81F769FD}" dt="2024-11-07T04:30:07.919" v="208" actId="20577"/>
          <ac:spMkLst>
            <pc:docMk/>
            <pc:sldMk cId="0" sldId="559"/>
            <ac:spMk id="3" creationId="{00000000-0000-0000-0000-000000000000}"/>
          </ac:spMkLst>
        </pc:spChg>
      </pc:sldChg>
      <pc:sldChg chg="modSp add mod">
        <pc:chgData name="Abdul Samad" userId="0dec58d7-a82f-4c92-8458-70e336e5d416" providerId="ADAL" clId="{92E01F6B-6A30-494E-8E02-6CED81F769FD}" dt="2024-11-07T04:30:55.298" v="219" actId="15"/>
        <pc:sldMkLst>
          <pc:docMk/>
          <pc:sldMk cId="0" sldId="560"/>
        </pc:sldMkLst>
        <pc:spChg chg="mod">
          <ac:chgData name="Abdul Samad" userId="0dec58d7-a82f-4c92-8458-70e336e5d416" providerId="ADAL" clId="{92E01F6B-6A30-494E-8E02-6CED81F769FD}" dt="2024-11-07T04:30:55.298" v="219" actId="15"/>
          <ac:spMkLst>
            <pc:docMk/>
            <pc:sldMk cId="0" sldId="560"/>
            <ac:spMk id="3" creationId="{00000000-0000-0000-0000-000000000000}"/>
          </ac:spMkLst>
        </pc:spChg>
      </pc:sldChg>
      <pc:sldChg chg="modSp add mod">
        <pc:chgData name="Abdul Samad" userId="0dec58d7-a82f-4c92-8458-70e336e5d416" providerId="ADAL" clId="{92E01F6B-6A30-494E-8E02-6CED81F769FD}" dt="2024-11-07T04:32:17.604" v="228" actId="5793"/>
        <pc:sldMkLst>
          <pc:docMk/>
          <pc:sldMk cId="0" sldId="561"/>
        </pc:sldMkLst>
        <pc:spChg chg="mod">
          <ac:chgData name="Abdul Samad" userId="0dec58d7-a82f-4c92-8458-70e336e5d416" providerId="ADAL" clId="{92E01F6B-6A30-494E-8E02-6CED81F769FD}" dt="2024-11-07T04:32:17.604" v="228" actId="5793"/>
          <ac:spMkLst>
            <pc:docMk/>
            <pc:sldMk cId="0" sldId="561"/>
            <ac:spMk id="3" creationId="{00000000-0000-0000-0000-000000000000}"/>
          </ac:spMkLst>
        </pc:spChg>
      </pc:sldChg>
      <pc:sldChg chg="addSp modSp new mod">
        <pc:chgData name="Abdul Samad" userId="0dec58d7-a82f-4c92-8458-70e336e5d416" providerId="ADAL" clId="{92E01F6B-6A30-494E-8E02-6CED81F769FD}" dt="2024-11-07T04:39:41.514" v="255" actId="1076"/>
        <pc:sldMkLst>
          <pc:docMk/>
          <pc:sldMk cId="708986003" sldId="562"/>
        </pc:sldMkLst>
        <pc:spChg chg="mod">
          <ac:chgData name="Abdul Samad" userId="0dec58d7-a82f-4c92-8458-70e336e5d416" providerId="ADAL" clId="{92E01F6B-6A30-494E-8E02-6CED81F769FD}" dt="2024-11-07T04:37:33.286" v="252" actId="20577"/>
          <ac:spMkLst>
            <pc:docMk/>
            <pc:sldMk cId="708986003" sldId="562"/>
            <ac:spMk id="2" creationId="{4360F7DE-E99C-481B-964B-E0BEBA9F3B2F}"/>
          </ac:spMkLst>
        </pc:spChg>
        <pc:picChg chg="add mod">
          <ac:chgData name="Abdul Samad" userId="0dec58d7-a82f-4c92-8458-70e336e5d416" providerId="ADAL" clId="{92E01F6B-6A30-494E-8E02-6CED81F769FD}" dt="2024-11-07T04:39:41.514" v="255" actId="1076"/>
          <ac:picMkLst>
            <pc:docMk/>
            <pc:sldMk cId="708986003" sldId="562"/>
            <ac:picMk id="5" creationId="{4C3DFECA-0DFA-40DE-BEF6-FACE102E6B52}"/>
          </ac:picMkLst>
        </pc:picChg>
      </pc:sldChg>
      <pc:sldChg chg="addSp modSp new mod">
        <pc:chgData name="Abdul Samad" userId="0dec58d7-a82f-4c92-8458-70e336e5d416" providerId="ADAL" clId="{92E01F6B-6A30-494E-8E02-6CED81F769FD}" dt="2024-11-07T04:41:27.678" v="275" actId="1076"/>
        <pc:sldMkLst>
          <pc:docMk/>
          <pc:sldMk cId="812780119" sldId="563"/>
        </pc:sldMkLst>
        <pc:spChg chg="mod">
          <ac:chgData name="Abdul Samad" userId="0dec58d7-a82f-4c92-8458-70e336e5d416" providerId="ADAL" clId="{92E01F6B-6A30-494E-8E02-6CED81F769FD}" dt="2024-11-07T04:40:33.774" v="270" actId="20577"/>
          <ac:spMkLst>
            <pc:docMk/>
            <pc:sldMk cId="812780119" sldId="563"/>
            <ac:spMk id="2" creationId="{5EACFCF2-FA7E-47FD-80FF-503B85091665}"/>
          </ac:spMkLst>
        </pc:spChg>
        <pc:picChg chg="add mod">
          <ac:chgData name="Abdul Samad" userId="0dec58d7-a82f-4c92-8458-70e336e5d416" providerId="ADAL" clId="{92E01F6B-6A30-494E-8E02-6CED81F769FD}" dt="2024-11-07T04:41:22.809" v="273" actId="1076"/>
          <ac:picMkLst>
            <pc:docMk/>
            <pc:sldMk cId="812780119" sldId="563"/>
            <ac:picMk id="5" creationId="{26254992-A1A5-438E-A992-F175EAA5CB19}"/>
          </ac:picMkLst>
        </pc:picChg>
        <pc:picChg chg="add mod">
          <ac:chgData name="Abdul Samad" userId="0dec58d7-a82f-4c92-8458-70e336e5d416" providerId="ADAL" clId="{92E01F6B-6A30-494E-8E02-6CED81F769FD}" dt="2024-11-07T04:41:27.678" v="275" actId="1076"/>
          <ac:picMkLst>
            <pc:docMk/>
            <pc:sldMk cId="812780119" sldId="563"/>
            <ac:picMk id="7" creationId="{F4771777-1DE7-4435-9922-94EA57433E80}"/>
          </ac:picMkLst>
        </pc:picChg>
      </pc:sldChg>
      <pc:sldChg chg="addSp delSp modSp add mod">
        <pc:chgData name="Abdul Samad" userId="0dec58d7-a82f-4c92-8458-70e336e5d416" providerId="ADAL" clId="{92E01F6B-6A30-494E-8E02-6CED81F769FD}" dt="2024-11-07T04:45:41.482" v="284" actId="1076"/>
        <pc:sldMkLst>
          <pc:docMk/>
          <pc:sldMk cId="1790219866" sldId="564"/>
        </pc:sldMkLst>
        <pc:picChg chg="del">
          <ac:chgData name="Abdul Samad" userId="0dec58d7-a82f-4c92-8458-70e336e5d416" providerId="ADAL" clId="{92E01F6B-6A30-494E-8E02-6CED81F769FD}" dt="2024-11-07T04:45:05.085" v="279" actId="478"/>
          <ac:picMkLst>
            <pc:docMk/>
            <pc:sldMk cId="1790219866" sldId="564"/>
            <ac:picMk id="4" creationId="{5706B82E-C60F-4E0A-BA77-C7E73C1BA988}"/>
          </ac:picMkLst>
        </pc:picChg>
        <pc:picChg chg="add mod">
          <ac:chgData name="Abdul Samad" userId="0dec58d7-a82f-4c92-8458-70e336e5d416" providerId="ADAL" clId="{92E01F6B-6A30-494E-8E02-6CED81F769FD}" dt="2024-11-07T04:45:41.482" v="284" actId="1076"/>
          <ac:picMkLst>
            <pc:docMk/>
            <pc:sldMk cId="1790219866" sldId="564"/>
            <ac:picMk id="6" creationId="{B7EAA301-91B8-429A-80E5-781407606137}"/>
          </ac:picMkLst>
        </pc:picChg>
      </pc:sldChg>
      <pc:sldChg chg="addSp modSp new del mod">
        <pc:chgData name="Abdul Samad" userId="0dec58d7-a82f-4c92-8458-70e336e5d416" providerId="ADAL" clId="{92E01F6B-6A30-494E-8E02-6CED81F769FD}" dt="2024-11-10T06:17:35.945" v="329" actId="47"/>
        <pc:sldMkLst>
          <pc:docMk/>
          <pc:sldMk cId="2182989296" sldId="565"/>
        </pc:sldMkLst>
        <pc:spChg chg="mod">
          <ac:chgData name="Abdul Samad" userId="0dec58d7-a82f-4c92-8458-70e336e5d416" providerId="ADAL" clId="{92E01F6B-6A30-494E-8E02-6CED81F769FD}" dt="2024-11-08T12:37:16.685" v="295" actId="20577"/>
          <ac:spMkLst>
            <pc:docMk/>
            <pc:sldMk cId="2182989296" sldId="565"/>
            <ac:spMk id="2" creationId="{B79274EB-48EF-42E7-A77E-E4FA2E542DE2}"/>
          </ac:spMkLst>
        </pc:spChg>
        <pc:picChg chg="add mod">
          <ac:chgData name="Abdul Samad" userId="0dec58d7-a82f-4c92-8458-70e336e5d416" providerId="ADAL" clId="{92E01F6B-6A30-494E-8E02-6CED81F769FD}" dt="2024-11-08T12:37:25.369" v="298" actId="1076"/>
          <ac:picMkLst>
            <pc:docMk/>
            <pc:sldMk cId="2182989296" sldId="565"/>
            <ac:picMk id="5" creationId="{3A13DA5A-DF3C-4C86-8187-9A703B086805}"/>
          </ac:picMkLst>
        </pc:picChg>
      </pc:sldChg>
      <pc:sldChg chg="addSp modSp new mod">
        <pc:chgData name="Abdul Samad" userId="0dec58d7-a82f-4c92-8458-70e336e5d416" providerId="ADAL" clId="{92E01F6B-6A30-494E-8E02-6CED81F769FD}" dt="2024-11-10T06:21:06.569" v="441" actId="20577"/>
        <pc:sldMkLst>
          <pc:docMk/>
          <pc:sldMk cId="151568480" sldId="566"/>
        </pc:sldMkLst>
        <pc:spChg chg="mod">
          <ac:chgData name="Abdul Samad" userId="0dec58d7-a82f-4c92-8458-70e336e5d416" providerId="ADAL" clId="{92E01F6B-6A30-494E-8E02-6CED81F769FD}" dt="2024-11-10T06:21:06.569" v="441" actId="20577"/>
          <ac:spMkLst>
            <pc:docMk/>
            <pc:sldMk cId="151568480" sldId="566"/>
            <ac:spMk id="2" creationId="{AE182DC2-913C-4008-99DA-046D9304A0A5}"/>
          </ac:spMkLst>
        </pc:spChg>
        <pc:picChg chg="add mod">
          <ac:chgData name="Abdul Samad" userId="0dec58d7-a82f-4c92-8458-70e336e5d416" providerId="ADAL" clId="{92E01F6B-6A30-494E-8E02-6CED81F769FD}" dt="2024-11-10T06:20:56.471" v="420" actId="14100"/>
          <ac:picMkLst>
            <pc:docMk/>
            <pc:sldMk cId="151568480" sldId="566"/>
            <ac:picMk id="1026" creationId="{BD53D91C-7F73-4A9A-9CA3-621078C7E9B7}"/>
          </ac:picMkLst>
        </pc:picChg>
      </pc:sldChg>
      <pc:sldChg chg="addSp modSp new mod">
        <pc:chgData name="Abdul Samad" userId="0dec58d7-a82f-4c92-8458-70e336e5d416" providerId="ADAL" clId="{92E01F6B-6A30-494E-8E02-6CED81F769FD}" dt="2024-11-10T06:19:37.357" v="369" actId="5793"/>
        <pc:sldMkLst>
          <pc:docMk/>
          <pc:sldMk cId="2379131526" sldId="567"/>
        </pc:sldMkLst>
        <pc:spChg chg="mod">
          <ac:chgData name="Abdul Samad" userId="0dec58d7-a82f-4c92-8458-70e336e5d416" providerId="ADAL" clId="{92E01F6B-6A30-494E-8E02-6CED81F769FD}" dt="2024-11-10T06:19:37.357" v="369" actId="5793"/>
          <ac:spMkLst>
            <pc:docMk/>
            <pc:sldMk cId="2379131526" sldId="567"/>
            <ac:spMk id="2" creationId="{CDE7A80D-39CA-4905-A2B8-B81EDC726C0A}"/>
          </ac:spMkLst>
        </pc:spChg>
        <pc:picChg chg="add mod">
          <ac:chgData name="Abdul Samad" userId="0dec58d7-a82f-4c92-8458-70e336e5d416" providerId="ADAL" clId="{92E01F6B-6A30-494E-8E02-6CED81F769FD}" dt="2024-11-08T12:46:08.286" v="305" actId="1076"/>
          <ac:picMkLst>
            <pc:docMk/>
            <pc:sldMk cId="2379131526" sldId="567"/>
            <ac:picMk id="5" creationId="{FC40BF64-B887-4FB1-B461-BBE035476569}"/>
          </ac:picMkLst>
        </pc:picChg>
      </pc:sldChg>
      <pc:sldChg chg="addSp modSp new mod">
        <pc:chgData name="Abdul Samad" userId="0dec58d7-a82f-4c92-8458-70e336e5d416" providerId="ADAL" clId="{92E01F6B-6A30-494E-8E02-6CED81F769FD}" dt="2024-11-12T03:58:54.774" v="487" actId="164"/>
        <pc:sldMkLst>
          <pc:docMk/>
          <pc:sldMk cId="4278531994" sldId="568"/>
        </pc:sldMkLst>
        <pc:spChg chg="mod">
          <ac:chgData name="Abdul Samad" userId="0dec58d7-a82f-4c92-8458-70e336e5d416" providerId="ADAL" clId="{92E01F6B-6A30-494E-8E02-6CED81F769FD}" dt="2024-11-10T06:20:10.347" v="416" actId="20577"/>
          <ac:spMkLst>
            <pc:docMk/>
            <pc:sldMk cId="4278531994" sldId="568"/>
            <ac:spMk id="2" creationId="{23EA1134-EC17-439B-AA51-DF1D79A3C49E}"/>
          </ac:spMkLst>
        </pc:spChg>
        <pc:spChg chg="add mod">
          <ac:chgData name="Abdul Samad" userId="0dec58d7-a82f-4c92-8458-70e336e5d416" providerId="ADAL" clId="{92E01F6B-6A30-494E-8E02-6CED81F769FD}" dt="2024-11-12T03:58:54.774" v="487" actId="164"/>
          <ac:spMkLst>
            <pc:docMk/>
            <pc:sldMk cId="4278531994" sldId="568"/>
            <ac:spMk id="4" creationId="{4333ABBB-5F5C-4253-A666-3E3724CBF8AA}"/>
          </ac:spMkLst>
        </pc:spChg>
        <pc:spChg chg="add mod">
          <ac:chgData name="Abdul Samad" userId="0dec58d7-a82f-4c92-8458-70e336e5d416" providerId="ADAL" clId="{92E01F6B-6A30-494E-8E02-6CED81F769FD}" dt="2024-11-12T03:58:54.774" v="487" actId="164"/>
          <ac:spMkLst>
            <pc:docMk/>
            <pc:sldMk cId="4278531994" sldId="568"/>
            <ac:spMk id="6" creationId="{6EA0FC8F-C977-434D-BD51-62287CC22B40}"/>
          </ac:spMkLst>
        </pc:spChg>
        <pc:spChg chg="add mod">
          <ac:chgData name="Abdul Samad" userId="0dec58d7-a82f-4c92-8458-70e336e5d416" providerId="ADAL" clId="{92E01F6B-6A30-494E-8E02-6CED81F769FD}" dt="2024-11-12T03:58:54.774" v="487" actId="164"/>
          <ac:spMkLst>
            <pc:docMk/>
            <pc:sldMk cId="4278531994" sldId="568"/>
            <ac:spMk id="7" creationId="{07768922-87A8-4728-A4F9-4CA3B7FC8241}"/>
          </ac:spMkLst>
        </pc:spChg>
        <pc:grpChg chg="add mod">
          <ac:chgData name="Abdul Samad" userId="0dec58d7-a82f-4c92-8458-70e336e5d416" providerId="ADAL" clId="{92E01F6B-6A30-494E-8E02-6CED81F769FD}" dt="2024-11-12T03:58:54.774" v="487" actId="164"/>
          <ac:grpSpMkLst>
            <pc:docMk/>
            <pc:sldMk cId="4278531994" sldId="568"/>
            <ac:grpSpMk id="5" creationId="{09B8E590-14E0-405F-9533-CB4DE99F8F15}"/>
          </ac:grpSpMkLst>
        </pc:grpChg>
        <pc:picChg chg="add mod">
          <ac:chgData name="Abdul Samad" userId="0dec58d7-a82f-4c92-8458-70e336e5d416" providerId="ADAL" clId="{92E01F6B-6A30-494E-8E02-6CED81F769FD}" dt="2024-11-12T03:58:54.774" v="487" actId="164"/>
          <ac:picMkLst>
            <pc:docMk/>
            <pc:sldMk cId="4278531994" sldId="568"/>
            <ac:picMk id="2050" creationId="{EA9FBF85-A18E-4521-8BD4-827145C7B57E}"/>
          </ac:picMkLst>
        </pc:picChg>
      </pc:sldChg>
    </pc:docChg>
  </pc:docChgLst>
</pc:chgInfo>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24-11-05T05:26:31.41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definitions>
  <inkml:trace contextRef="#ctx0" brushRef="#br0">15948 1199 31 0,'0'0'125'16,"0"0"-34"0,0 0-3-16,0 0-11 0,0 0-22 0,0 0-11 15,-41-32-4 1,41 30-10-16,-11 2-7 0,11-4-7 16,0 4-8-16,-10 0-1 15,10 0-3-15,0 0-3 16,0 0-1-16,-10 0 0 15,10 0-2-15,-7 0-2 16,-7 11 3-16,-6 12 1 16,-18 8 0-16,-3-2-1 15,10 1 0-15,-10-1-3 0,-1-1 2 16,-6-2-3-16,11-3 1 16,-4-4-10-16,6-6 11 31,8-3-11-31,-4-4 2 0,21-6 10 0,-8 0 0 15,5 0 2 1,2-29-6-16,1-11-9 16,3-15 5-16,7-9 10 15,0-11-2-15,0-10-3 16,28 1 4-16,-4 3-1 16,3 7 0-16,-6 16 2 15,10 12 2-15,-4 9-2 16,-3 12-2-16,14 4 1 15,-18 8 1-15,18 3 0 16,-7 7-2-16,0 3-1 16,10 0-2-16,-3 8-7 15,-4 20 9-15,-3 7 0 16,-14 12 3-16,-7 2 3 0,-6 3-1 16,-4 4 0-16,0 2-2 15,0 6 0-15,-10 1 5 16,-21 4-3-16,-4-1-2 15,8-2 1-15,-14 4 0 16,20-5-1-16,1-5 0 16,2-2 0-16,8-6 0 15,0-5 0-15,6-4 0 16,-13-5-1-16,-3 0 1 0,-11-1 0 16,-7-6-1-16,-7-1 0 15,-3-3 0-15,-3-6 1 16,3-10-8-16,-3-4 2 15,-8-2 6-15,4-5 0 16,-3 0 2-16,7 0-2 16,3 0 3-16,-4 0-2 15,14-5-1-15,-6-4-20 16,-4 0-5-16,7-3-48 16,13-4-31-16,14-11-108 0</inkml:trace>
  <inkml:trace contextRef="#ctx0" brushRef="#br0" timeOffset="1074.61">17275 994 69 0,'0'0'61'0,"0"0"-4"0,0 0-10 16,0 0 13-16,0 0-37 0,0 0-13 16,0-57-3-16,0 57-4 15,0 18 3-15,0 12-3 16,0 3 10 0,0 6 1-16,0-5 5 15,0 6-4 1,-20 1-1-16,9 8 5 15,1-1-4-15,0 2-11 16,-7 1 0-16,3 2-1 0,4 4-2 16,3-3-1-16,3-1 0 15,4-7 0-15,0-3 0 16,0-12-1-16,0-6 1 16,0-5-4-16,0-10 2 15,0-8-5-15,31-2-10 16,10 0 6-16,11-5 11 15,10-24 2-15,6-7 4 16,1-5-6-16,-14-6 1 16,-7-5-1-16,-7 4 3 15,-21-1-1-15,-2 2 2 0,-15 7-2 16,-3 3-1-16,0 8 1 16,0 9 0-16,0 10-1 15,0 3 0-15,7 7 0 16,-7 0 1-16,0 0-2 15,0 0-2-15,0 0-2 16,0 6 0-16,3 17 4 16,4 2 6-16,-7 6-2 15,0 4 0-15,0 1 3 16,0 4-3-16,0 3 1 0,0 3-4 16,-7-9 2-16,-3 0-2 15,10-10-1-15,0-10 0 16,0-4 0-16,0-8-3 15,38-5-5-15,24 0 1 16,10-27 2-16,6-11-6 16,-6-9-23-16,-23-6-41 15,-1-3 4-15,-38-2-44 16</inkml:trace>
  <inkml:trace contextRef="#ctx0" brushRef="#br0" timeOffset="1281.96">17841 874 152 0,'0'0'93'15,"0"0"-38"1,0 0-20-16,0 0-12 0,0 0-22 0,0 0-1 16,-3 12 0-16,3 16-2 15,0 6-2-15,0-3-37 16,0-3-84-1,10 3-55-15</inkml:trace>
  <inkml:trace contextRef="#ctx0" brushRef="#br0" timeOffset="1582.37">18150 997 180 0,'0'0'108'0,"0"0"-18"16,0 0-36-16,0 0-16 16,0 0-36-16,0 0 3 15,-7 21-5-15,7 13 2 16,0 5 2-16,-3 7-1 16,-4-5-1-16,3 8 0 15,-13 4 0 1,-3 4 1-16,-4 3 2 0,-14 1-5 0,17 3-2 15,1-11 2-15,3-12-6 16,13-10-33-16,4-14-35 16,0-11-45-16,0-6-42 15</inkml:trace>
  <inkml:trace contextRef="#ctx0" brushRef="#br0" timeOffset="1996.72">18514 997 118 0,'0'0'103'0,"0"0"-30"0,0 0 15 0,0 0-8 31,0 0-52-31,0 0-23 16,0-26-2-16,-11 52 2 15,-20 17 1-15,1 1-5 16,-8-7 1-16,-3 3-2 15,0 0-2-15,3 2 2 0,-7-5 0 16,-13 2 1-16,6-1-3 16,-6-6 4-16,7-5-1 15,20-4 0-15,14-16-1 16,13-3-2-16,4-4 1 16,0 0-3-16,0 0 2 15,0 0 1-15,0 0-2 16,0 0-6-16,10 0 8 15,14 0 1-15,-6 0 2 0,13 0-2 16,-1 0 0 0,-2 8-3-16,3 8 2 15,0 7-1-15,17-2 2 0,-7 1-2 16,3-5-19-16,-6-3-13 16,10-7-28-16,-17-3-43 15,-7-4-96-15</inkml:trace>
  <inkml:trace contextRef="#ctx0" brushRef="#br0" timeOffset="2598.98">18565 1483 169 0,'0'0'72'16,"0"0"-53"-16,0 0-4 15,0 0 10-15,0 0-25 16,0 0 0-16,-14 12 0 0,18-12 1 16,23 0 0-16,-3 0-1 15,4-17 13-15,3-6-9 16,10-4-1-16,-4-1-1 15,-2-2 2-15,-8-3-4 16,4 0-1-16,-10 2 1 16,-4 2 1-16,-14 8-1 15,-3 9-4-15,0 7 4 0,0 3 0 16,0 2 3-16,0 0 0 16,-14 0 1-1,-6 0 5-15,3 0-6 0,-4 0 7 16,1 0-2-1,-1 10 7-15,-6-1 0 16,3 6-6-16,-7 2 0 0,-7 8-2 16,7 3-2-16,-7 6 0 15,7 1-3-15,1 0 1 16,9 3 1-16,4 0-1 0,17-3-3 16,0-4 0-16,0-3 2 31,0-4-2-31,17-4 0 0,41-7-2 0,-3-3 4 15,14-5-6 1,-1-5 8-16,4 0-2 16,7-15-1-16,-7-13-1 0,-3-7-3 15,-18-1-41 1,-20-12-101-16</inkml:trace>
  <inkml:trace contextRef="#ctx0" brushRef="#br0" timeOffset="4107.92">19992 1068 3 0,'0'0'50'0,"0"0"-4"16,0 0 6-16,0 0-16 0,0 0 12 15,0 0-10-15,0-55-22 16,0 64-16-16,0 16 11 16,0 12 8-16,0 0-8 15,0 3 3-15,0-2 5 16,-7-3-6-16,4 4 7 0,-4-8-2 31,-3 10-2-31,-1 0-5 0,-9 0-5 16,-1 1-5-16,1-3-1 0,9-7 0 15,1-9 0-15,10-8-1 16,0-11-3-16,0-4-14 16,0 0-19-16,0-4 4 15,10-31 30 1,28-11 1-16,3-12 2 0,-10-4 1 15,-10-3-1-15,-1 3-3 16,-9-2-23 0,9 4 5-16,-10 9 21 0,-10 10 2 0,11 9 0 15,-4 7 9-15,3 7 1 16,0 3 1-16,4 6-10 16,3 4-2-1,-3 5-1-15,3 0-2 16,-7 5-3-16,18 20 5 0,-15 9 11 15,4 3-5 1,-3 0-3-16,-14 3 10 16,10-3-4-16,-10 1 8 0,0-3-10 15,7 0 4 1,-7 3-1-16,0 2-4 16,0-3-4-16,0 4 1 15,0-8-2-15,0-4-1 16,0-5 0-16,0-11 0 15,0-5 0-15,0-6 0 16,0-2-3-16,4 0-2 16,23-5 3-16,4-23 2 15,10-12 14-15,-3-7-10 0,-4-6-1 16,-13-8 0-16,6-2-1 16,-16-3 0-16,9 6 0 15,-3 3-1-15,-3 4-1 16,-4 17 1-16,1 8-1 15,-1 7 1-15,-3 12 2 16,-4 0 3-16,4 6 1 16,-7 3-7-16,0 0 0 15,4 0-6-15,13 14 6 16,3 9 1-16,-9 9 3 0,6 2-1 16,-17 1-1-16,0 0 0 15,0 3 3-15,0-3-2 16,0 5 2-16,0 1 0 15,0 3-2-15,0 2-1 16,0 3 0-16,-17-3-2 16,-4 2 0-16,21-13 0 15,0-3-2-15,0-13-17 16,0-11-47-16,10-7-53 16,21-1-72-16</inkml:trace>
  <inkml:trace contextRef="#ctx0" brushRef="#br0" timeOffset="4631.92">21079 916 31 0,'0'0'117'0,"0"0"-38"0,0 0-24 15,0 0 26-15,0 0-21 16,0 0-18-16,31-73-6 16,-31 73-17-16,0 0-11 15,0 0-1-15,0 22-2 0,0 11-2 16,0 4 0 0,0 5 1-16,0-2-1 0,-10 5 1 15,0 3 0-15,-1 2-1 16,1 6 1-1,-7 2-1-15,3-1-2 16,-3-1-1-16,3-4 2 0,4-8-2 16,0-11 0-1,3-9 0-15,7-10 0 0,-3-4-1 16,3-4 1-16,0-5 0 0,0-1-2 16,0 0 2-16,0 0-1 15,0 0-1 1,0-1 2-16,34-15 0 0,14-2 6 31,14-2-4-31,6 1-1 0,4 5-1 0,-13 2 0 16,-5 4-1-16,-5 7 1 15,-19 1 0 1,-9 0-3-16,-4 0-7 16,-13 0-28-16,2 1-53 0,-2 14-43 15,-4-1-75 1</inkml:trace>
  <inkml:trace contextRef="#ctx0" brushRef="#br0" timeOffset="5501.78">22688 1013 101 0,'0'0'88'15,"0"0"18"-15,0 0-23 16,0 0-18-16,0 0-22 16,0 0-5-16,-20-4-11 15,13 4-14-15,-14 0-5 16,1 0-6-16,-11 16-1 16,-17 11 0-16,7 5-1 15,-11 2 0-15,4 3 0 0,4 6 0 16,6-2 0-16,7 0 0 15,10 0 0-15,4-3-1 16,14 0 0-16,3-8 0 16,0-2-1-16,0 0 1 15,0-5-1-15,3 0-2 16,18-4 2-16,-1-3 1 16,8-2-9-16,10-6-3 15,3-7-7-15,10-1-5 0,18-5 9 16,-4-25 16-16,4-9 3 15,9-3 0 1,-16-1 1-16,-3 8-2 0,-18 5-1 16,-17 0 1-16,-7 5-2 15,-17-3-2 1,10 1-39-16,-10 1-49 0,0 3-29 16,10-5-58-16</inkml:trace>
  <inkml:trace contextRef="#ctx0" brushRef="#br0" timeOffset="6007.56">23282 752 60 0,'0'0'54'15,"0"0"-7"-15,0 0 18 16,0 0 2-16,0 0-43 16,0 0 5-16,-17-95-2 15,17 92 10-15,-11 3 1 0,11 0-7 16,0 0-8-16,0 0-11 16,0 0-8-16,0 0-2 15,0 0 0-15,0 0-2 16,0 18 1-1,0 10 1-15,0 10 1 16,0 12 0-16,-10 9 1 0,10 13-2 16,-17 6 1-1,-4 9-1-15,1-6-1 0,-4-2-1 16,13-15 0-16,5-10 0 0,6-12-2 16,0-18-17-16,20-7-46 15,21-12-39 1,-3-5-41-1</inkml:trace>
  <inkml:trace contextRef="#ctx0" brushRef="#br0" timeOffset="7529.42">23697 994 33 0,'0'0'104'0,"0"0"-10"15,0 0-45-15,0 0 16 0,0 0-47 16,0 0-7-16,-59-35-9 15,35 58 2-15,-3 2 3 16,-4 2 0-16,0-2 9 16,0 3 3-16,-6 3-3 15,6 0-4-15,0 8-4 16,-7-1-4-16,14 0-1 16,-7 2-2-16,11 1-1 15,9 0 0-15,-6-11 0 0,17-4-1 16,0-5 1-16,0-11-3 15,0-9-1-15,38-1-12 16,3-1-22-16,11-26 38 16,-1-7 1-16,-3-4-1 15,-7-3-5-15,-10-1-3 16,0-3-9-16,-14 3 9 16,-7 5 8-16,-6 3 2 0,-4 9 2 15,0 4 5 1,7 9-1-16,-7 3-1 0,0 5-1 15,0 1-3-15,0 1-1 16,3 2-1-16,-3 0-1 16,0 0 0-16,0 0 0 15,0 16 5-15,0 12 5 16,0 4 0-16,0 7 2 16,0 5-3-1,0-5-5-15,-3 3-3 0,-8-6 0 16,11-1-1-16,0-6 0 0,0-8 0 15,0-4-2-15,31-7-2 16,0-9 1 0,10-1-11-16,1 0-2 15,-1-18 16-15,7-12-2 16,0-9 4-16,-4-12-2 16,-6-7 2-16,-7-9 3 15,-10-1-2-15,6 3 3 0,-13 9-3 16,-4 6 4-16,0 18 4 0,-3 6 2 15,3 11-10-15,-6 9-1 16,-4-1-2-16,7 3 0 16,-4 2-2-16,4 2-1 15,-7-3 0-15,0 3 3 16,0-2 0-16,0 2 2 16,0 0 4-1,0 0 8-15,0 2-3 16,-7 23-7-16,-3 5 2 0,-4 8-2 0,4-3-3 31,-7 0 0-31,13-2-1 16,4-3 0-16,0-2-1 15,0-3 0-15,4 0-2 16,23-6 2-16,4 7 1 16,-10-3-1-16,-1 2 1 15,-10 5 0-15,1-2 0 16,-11 3 0-16,0-3-2 15,-11 2-2-15,-19-5-1 0,-8-1 3 16,7-8 0-16,0-3 2 16,11-6-1-16,20-5 2 15,-11-2-1-15,11 0 0 16,0 0-1-16,0-9-6 16,0-12-9-16,28-6 6 15,13-3 3-15,14 0-2 16,10-4 3-16,7-4-4 15,10-3 2-15,1-8-8 16,2-3-8-16,-2-2 3 16,-11-3 12-16,-11-4-16 0,-12 3 18 15,-19 4 7-15,-12 7 4 16,-18 14 3-16,0 12 5 16,0 9 24-16,0 3 3 15,-21 1-14-15,4 7-3 16,7 1-7-16,-11 0-9 15,11 0-2-15,-11 0-4 16,-6 9 1-16,3 8 1 16,-7 6 1-16,3 0 5 15,8 2 1-15,3 2-1 0,3 1 0 16,-3 5-6-16,13 3-1 16,-3 3 0-16,7 1-1 15,0-6 0-15,0-4 0 16,0-2-1-16,0-5 0 15,21 0-1-15,10-7 1 16,-4-5-3-16,14 1 2 16,-13 0 1-16,-4 3-4 15,-7-2 0-15,-14 0-4 0,-3 7 1 16,0 4 7-16,-20 1 1 16,-32 5 1-16,-9 0-1 15,-8 4 0-15,18-3-1 16,3-6-26-16,27-7-59 15,18-13-92-15</inkml:trace>
  <inkml:trace contextRef="#ctx0" brushRef="#br0" timeOffset="8322.84">25247 1273 113 0,'0'0'69'16,"0"0"-20"-16,0 0-29 16,0 0 1-1,0 0-14-15,0 0 1 0,-109 12 5 16,105-12 2-16,-3 0-8 16,7 0 4-16,0 2 1 15,0-2-1-15,0 0-7 16,0 0-4-16,0 0-3 0,0 4-20 15,11-3 22 1,9 6 1-16,-10 2 0 0,-3-2-3 16,-3 7-5-16,-4-6 8 15,0 7 1-15,0-4 0 16,0 1 3-16,0 2-2 16,0-5 2-16,-11 3 3 15,-9-1 3-15,-4-2 3 16,-4 1-1-16,8-5 1 15,10-4-5-15,3-1 9 16,7 0-7-16,0 0 6 0,0 0 6 16,0-4-7-16,0-15-10 15,17 0-5-15,14 1-7 16,-4 6-9-16,-3 1-3 16,-3 7 1-1,-4 4 6-15,-7 0-16 16,-6 0-8-16,2 0 20 0,-6 9-16 15,0 9 26-15,0-4 6 0,0 4 1 32,-17-1 1-32,-7-2 0 15,4-7 6-15,3-3 10 16,6-5 8-16,1 0 29 16,7 0 7-16,-4 0-16 15,-4 0-16-15,11 0-19 16,-10-6-3-16,10-5-8 15,0 4-2-15,0-9-10 16,0 5-4-16,0-1-20 16,0 5-48-16,21 5-22 15,6 2-111-15</inkml:trace>
  <inkml:trace contextRef="#ctx0" brushRef="#br0" timeOffset="17308.64">3465 6199 9 0,'0'0'60'16,"0"0"-21"-16,0 0 21 16,0 0 3-16,0 0-5 15,0 0-6-15,0 0-1 16,0-30-30-16,0 24-11 15,0 1 7-15,0 2 6 0,0 3-7 16,0 0-7-16,0 0-2 16,0 0-1-16,0 0-6 15,-10 0 0-15,10 0-1 16,0 0-2-16,0 0 1 16,0 0-1-16,0 5 3 15,0 6 0-15,0 1 0 0,0 4 0 16,0 7 0-16,0 0 3 15,-7 10-3-15,-28 1 2 16,4 0-2-16,-6-3 1 16,-4 1-1-16,20-12-5 15,0-4 3-15,11-6-3 16,0-6 5-16,3-4-2 16,4 0 2-1,-15 0 3-15,-2 0-3 0,-11-4-1 16,0-9-4-16,11-7-4 0,-1-7-5 15,4-3 5-15,13-6-19 16,-6-13 24-16,10-4 3 16,-7-5 1-16,-3-8 0 15,0 7 5-15,10 4-3 16,-11 9 4-16,11 12 1 16,0 11-4-1,0 9-3-15,0 7 0 0,0 3 0 0,0 1 0 16,0 1-2-1,21-1 1 1,10 3 1-16,0 0 0 0,-4 0 0 16,4 0 0-1,-10 0-2-15,16 12 2 0,-2 2 0 0,-5 3 3 16,-2 3 6-16,3 7-5 16,0 6-1-16,-11 3 3 15,-3 9 4 1,-17 1-4-1,4 4-1-15,-4 0-2 16,0-1-3-16,0 2 4 16,0 0-3-16,0 0-1 0,0-6 0 15,0-1-1-15,0-9 1 16,0 1 0-16,7-3 0 16,-4-1 0-16,4-2-1 15,-7 0 1-15,0 4 0 16,0-1 0-16,0 1 0 15,-17-4-3-15,-14-6 2 16,10 1 1-16,-10-9 0 16,21-7 1-16,-10 0 2 15,2-4-3-15,8 1 0 0,-4-3 1 16,-3 0-1-16,-7 3 1 16,-13-3-1-16,-5 6 4 15,5 3-4-15,-5-4 0 16,1 7 0-16,0-3-4 15,0-2 2-15,14-2-1 16,6 1-2-16,11-8-28 16,10-1-68-16,0 0-81 15</inkml:trace>
  <inkml:trace contextRef="#ctx0" brushRef="#br0" timeOffset="18868.25">3475 9480 123 0,'0'0'76'0,"0"0"-20"0,0 0-9 0,0 0 0 16,0 0-22-1,0 0-3-15,-27-12-12 16,23 12-6-16,4 0-3 15,0 21 1-15,0 7 7 16,0 13-2-16,0 1 9 16,0 8-5-16,0 5-2 15,0-1-4-15,0 6-2 16,0-1 0-16,0-3-3 16,0-3 0-16,4-8 0 15,-4 0-1-15,7-7-1 0,-7-7 2 16,10-6-1-16,0-5-1 15,0-7 1-15,1-4-2 16,-1-4-4-16,7-4-5 16,-7-1-14-16,11 0 3 15,-7 0-18-15,6 0 18 16,8-16 23-16,3-7 3 16,6-7-3-16,5 0 0 15,-12-7 0-15,12-1 0 16,-1-2 0-16,0 2 4 15,-3-2-4-15,-8 4 0 0,1 8 2 16,-10 9-1-16,-11 8 0 16,-3 8 0-16,-3-1 2 15,-4 4-3-15,0 0 0 16,0 0-1-16,0 0-4 16,0 5 5-16,0 12 5 15,0 1-3-15,0 7 20 16,-11 4-15-16,8 3 2 0,-7 1-3 15,-1-1-4-15,11 1 1 16,0-4-3-16,0-8 1 16,0-5-2-16,0-9-2 15,41-7-4-15,11 0-11 16,30-23-1-16,-3-16-6 16,10-5-55-16,-27 7-61 15</inkml:trace>
  <inkml:trace contextRef="#ctx0" brushRef="#br0" timeOffset="19096.72">3887 9540 59 0,'0'0'150'15,"0"0"-101"-15,0 0-15 0,0 0-17 16,0 0-17-16,0 0-1 16,-7 0-7-16,17 18-19 31,18-4-76-31,2 7-26 0</inkml:trace>
  <inkml:trace contextRef="#ctx0" brushRef="#br0" timeOffset="19431.07">4370 9524 37 0,'0'0'155'0,"0"0"-58"0,0 0-41 16,0 0-3-16,0 0-20 15,0 0-21-15,-10-12 2 16,10 12-13 0,0 0 3-16,0 7-4 15,0 14 6-15,0 8-1 0,0 7 5 0,0 5-2 32,10 7 2-32,1 0-4 15,9 3-1-15,-9 4-4 16,9-2-1-16,-10-2 0 15,1-1-2-15,-1-2-18 16,-10-7-60-16,7-9-64 16,-7-9-119-16</inkml:trace>
  <inkml:trace contextRef="#ctx0" brushRef="#br0" timeOffset="20237.82">4755 9577 100 0,'0'0'99'15,"0"0"-54"-15,0 0-21 16,0 0-4-16,0 0-5 15,0 0-10-15,-182 138 10 16,130-99-4-16,4-2 3 16,-3-3-3-16,10-10 0 15,13-6 1-15,4-7-2 16,14-8-3-16,3 0-6 16,7-3 2-16,0 0-3 0,0 0-5 15,0 0 1-15,0 0 0 16,21 2 2-16,10 3 0 15,-4-1 2 1,14 3 6-16,-10 2-4 0,7-2-2 16,-7 4 0-16,0 4-4 15,-1 2 4-15,-2 6-9 16,-8-4 7-16,1 5 1 16,0-2-5-16,-1-6-3 15,1-4 2-15,6-7 1 0,-3-5-3 16,7 0-12-1,-3-12 21-15,23-20 11 16,-3-4-8-16,-7-4 0 0,0-2-3 16,-10 0 0-16,-3 1 0 15,-15-3-1-15,5 6-13 16,-15 3 4-16,4 9 10 16,-7 3 0-16,0 0 3 15,0 7-3-15,0 2 2 16,0 7 2-16,0 5 12 15,-10 2-5-15,-1 0 20 16,1 0-11-16,0 0-15 16,-8 13 1-16,-2 13-1 15,-11 4 1-15,4 4 3 0,3 1-3 16,-7 2 4-16,-7 5 0 16,7-2-4-16,11 2 3 15,-1-4-3-15,11-10-4 16,10-3 0-16,0-9-2 15,0-3 0-15,0 1-2 16,31-7 2-16,20-6-2 0,11-1 2 16,6 0-4-16,1-6 4 15,-7-12 0-15,-1-3-1 16,-9 3-18 0,-4-5-29-16,-28 5-26 0,-9-6-102 15</inkml:trace>
  <inkml:trace contextRef="#ctx0" brushRef="#br0" timeOffset="21825.62">4079 12240 93 0,'0'0'70'0,"0"0"15"16,0 0-28-16,0 0-3 16,0 0-24-16,0 0-17 15,-10-10-9-15,-1 10-4 16,11 1 0-16,0 20 1 16,0 7 0-16,0 6 8 15,11 10-4-15,-1 9 0 16,-10 4 0-16,0 7-3 0,0 4-2 15,0 0 0 1,0-8-2-16,0-16-3 0,0-12-22 16,0-15-31-1,20-14-16-15,11-3-68 0</inkml:trace>
  <inkml:trace contextRef="#ctx0" brushRef="#br0" timeOffset="22443.49">4168 12298 7 0,'0'0'90'0,"0"0"-46"0,0 0 30 16,0 0-14-16,0 0-30 16,0 0-20-16,0-40-4 15,0 40-6-15,0 3 0 16,0 11 1-16,0 1 17 15,0 5-10-15,10 2 1 16,4 2 7 0,-7 8-7-16,3-2 7 0,0 4-8 15,-10 6-3-15,11 1-1 0,-11 7 0 16,0-7-3-16,10-1 0 16,-10-8-1-16,10-11-1 15,1-7 1-15,-1-9-3 16,0-5 0-16,7 0-5 15,4-16 2-15,10-15 6 16,0-10 2-16,0-1 2 16,-11-4-4-16,-3-7 4 15,-6-2-3-15,-8 4-1 16,4-4-5-16,-7 9-19 0,10 13 17 16,0 10 5-16,1 11-1 15,-8 6 3-15,4 2 1 16,-7 4-1-16,3 0 0 15,4 0-1-15,14 15 1 16,0 2 2-16,-1 1 4 16,-3 3 6-16,4 4-4 15,-7 2 1-15,-4-3-2 16,0 5 1 0,0 4 0-16,-10 2-1 15,0 4 1-15,0 5-3 0,0 1-4 0,0-9-1 16,0-2 0-16,0-11-2 15,7-7-1-15,4-9-22 16,9-4-39-16,11-3-41 16,-4 0-65-16</inkml:trace>
  <inkml:trace contextRef="#ctx0" brushRef="#br0" timeOffset="22918.99">4923 12142 87 0,'0'0'97'16,"0"0"-2"-16,0 0-39 16,0 0-10-16,0 0-25 0,0 0-13 15,-28-3-6 1,28 8-1-16,0 13 3 0,0 5 2 15,0 5 9-15,0 4 0 16,0 1-6-16,0 2-1 16,0 3 3-16,0 5-3 15,0 1-4-15,0-2 0 16,0 4-3-16,0-7 2 16,0 3-3-16,7-8 1 15,-3 0-2-15,-4-11 1 16,6-2 0-16,-6-6 0 15,0-6 0-15,0-1 0 16,4-8-1-16,3 1-4 0,-4-1 2 16,4 0-2-16,3 0-5 15,11 0 5-15,-1-12 5 16,22-10 5-16,-1-5-4 16,7 0 1-16,3 2-2 15,-3 2 0-15,-3 2-1 16,-7 7 1-16,-8 3-4 15,1 4-5-15,-24 7-19 0,-3 0-19 16,-4 0-56-16,0 18-55 16</inkml:trace>
  <inkml:trace contextRef="#ctx0" brushRef="#br0" timeOffset="41487.61">3739 7560 16 0,'0'0'9'0,"0"0"-9"16,0 0-12-1</inkml:trace>
  <inkml:trace contextRef="#ctx0" brushRef="#br0" timeOffset="41886.08">3739 7560 9 0</inkml:trace>
  <inkml:trace contextRef="#ctx0" brushRef="#br0" timeOffset="43187.86">3739 7560 9 0,'-34'-10'19'0,"34"10"-6"0,0 0-4 0,0 0-4 0,0 0-1 16,0 0-3-16,0 0 0 0,0 0 0 15,0 0 1-15,0-1-2 16,3 1 12-16,-3-4 4 16,0 4-3-16,0 0 1 15,0 0-8-15,7 0-5 16,-3 0 1-16,13 0-2 15,3 0 1-15,-9 0 2 16,20-5-2-16,-11 2-1 0,8-1 3 16,-8 1 2-16,-6 3 2 15,6-3-1-15,-13 3-2 16,4 0 3-16,-1 0-7 16,10 0 2-16,-9 0-1 15,9 0 1-15,8 0-1 16,-8 0-1-16,11 0 2 15,0 0 2-15,0 0 0 0,10 0 1 16,0 0 3-16,-13 0-4 16,13 0 0-1,-3-1 0-15,-7 1-3 0,-1 0-1 16,12 0 0-16,-1 0 2 16,7 0 0-16,-7 0-2 15,7 0 0 1,3 0-2-16,1 0 2 0,-1 0-1 15,1 0 1-15,-4 0 0 16,-7 0 0-16,0-4 1 16,-3 1-1-16,-7-1 0 0,-11-1 0 15,1 5 2-15,10 0-2 16,-11 0-2 0,8 0 2-16,-8 0-1 0,1 0-1 15,0 0 2-15,-11 0 0 16,10 0 0-16,-2 3 1 15,2-3-2-15,1 0 3 16,-1 0-4-16,1 0 4 16,-11 0-3-16,11 0 2 15,6 0-1-15,-6 0 0 0,3 0 0 16,-4 2 0-16,-2 3-1 16,2 1-10-1,1-2 4-15,-1-1 7 0,-3 1 0 16,-3-4 1-16,3 1 1 15,-3 1-1-15,-4-2-1 16,1 3 0-16,-5-1 0 0,15 2 1 16,0-4 1-16,10 0-2 31,6 0 0-31,4 0 0 16,1 0 2-16,9 0-1 0,-10 0 1 0,-13 0-2 31,3 0 0-31,-21 0 0 15,7 0 0-15,-17 0 0 16,0 0-1-16,0 0 1 16,10 1 0-16,4 1 0 15,7 1 0-15,9-3 0 0,8 0 0 16,14 0 0-16,-4 0 2 16,-7 0-2-16,-10 0 1 15,-11 0-1-15,-9 0 0 16,-5 0 0-16,-6 0 3 15,0 0-1-15,4 0 8 16,-4 0-4-16,7 0-3 16,-4 0-2-16,7 0 0 15,1 0 1-15,6 0-2 16,-7 0 0-16,-6 0 1 16,-4 0-1-16,0 0-1 0,0 0-3 15,0 0-1-15,0 0 5 16,0 0 4-16,-11 0-3 15,8 0 7-15,3 0-5 16,0 0-3-16,0 0-7 16,10 0-6-16,21-5 13 15,0-5 1-15,0 3 5 16,-14 0 1-16,-3 3-2 0,-14 2-3 16,0 2 3-16,0 0-1 15,0 0 8-15,0 0 7 16,0 0-13-16,0 0-4 15,0 0 2-15,0 0-4 16,0 0-5 0,6 0-7-16,15 0 11 0,0 0 1 15,10 0 5-15,-4 0-3 16,-6 0-1-16,-8 0-1 0,-13 0 0 16,0 0 0-1,0 0-6-15,0 0 5 0,0 0 0 16,0 0 0-16,-10 0 1 15,7 0-10-15,3 0 2 16,0 0-43-16,0 0-20 16,0 0-50-1</inkml:trace>
  <inkml:trace contextRef="#ctx0" brushRef="#br0" timeOffset="43806.54">6346 7326 38 0,'0'0'73'0,"0"0"-21"0,0 0-2 0,0 0 9 16,0 0-36-16,0 0-16 16,0 0-4-16,-20-10 2 15,20 10 0-15,0 0-1 16,0 0-1-16,0 0 5 16,0 0-3-1,0 0-3-15,0 0 3 0,0 3-1 0,27 6 8 16,-6 5-5-16,10 5 3 15,6-1-3-15,-2 5-3 16,2 0-2-16,-6-2-1 16,-10-8-1-16,6-1 0 15,-13-5 0-15,3-5 0 16,4 2 0-16,-1-4-10 31,-9 0 10-31,-1 0 3 16,0 0 3-16,-10 0-4 0,0 0 2 15,0 1 0 1,0 1 0-16,0 3 1 0,-20 2-2 16,-1-3-2-16,0 3 7 15,4 3-6-15,7-3-1 16,-4 3-1-16,4-2 2 16,-7 2 1-16,-4 0-1 15,11 2 1-15,0 1 2 16,-11 8-2-16,0 1 0 15,-9 7 0-15,9-5-3 0,4-2-5 16,7-4-19 0,10-17-139-16</inkml:trace>
  <inkml:trace contextRef="#ctx0" brushRef="#br0" timeOffset="45313.6">3948 10393 39 0,'0'0'56'0,"0"0"9"16,0 0-12-16,0 0-18 15,0 0-14-15,0 0-13 0,0-19-4 16,11 12 6-16,16-3-9 15,-3 5 2-15,-7 4 4 16,4-1-3-16,0 2-3 16,9-3 1-16,8 1-1 15,3 2-1-15,11 0 0 16,6 0 2-16,4 0-1 16,0-4-1-16,-1 3 0 0,-2 1 0 15,-1-4 0 1,-3 4 0-16,-7-3 1 0,10 3-1 15,-13 0-1-15,3-4 1 16,-7 4 0-16,21 0 0 16,-4-4 0-16,21-3 0 15,-7-3 0-15,17 3 0 16,-7-4-1-16,-3 4 1 16,-7 2 1-16,0 2-1 15,-13 0-1-15,9 3 1 16,-6 0-3-16,-10 0 3 0,-1 0 0 15,0 0-1-15,-13 0 0 16,14 0 1-16,-11 0 1 16,7-7-1-16,3 0 0 15,8-3 1-15,-8 1 0 16,-10 5-1 0,-3 1 0-16,-14 1 0 0,-7 2 0 15,-7 0-1-15,-10 0-1 16,0 0-3-16,0 0 5 15,0 0 3 1,11 0-3-16,9 0-3 0,1 0 3 0,17-3 1 16,-8-4 1-16,1 3-1 15,0-3-1-15,-10 3 1 16,-4 4 0-16,-14 0 0 16,-3 0-1-16,0 0 3 15,0 0 0-15,-20 0 5 16,-21 0-8-16,-11 6-8 15,-6 8-21-15,17-4-16 16,10-3-36-16,14-2 1 16</inkml:trace>
  <inkml:trace contextRef="#ctx0" brushRef="#br0" timeOffset="45785.44">6435 10033 29 0,'0'0'19'0,"0"0"0"16,0 0 2-16,0 0 13 15,0 0-11-15,0 0-1 16,0 37 12-16,0-35-7 15,0 3-3-15,11 0 4 16,-1-1-16-16,11 1-3 16,-4 2-3-16,3 0-6 15,1 3 0-15,0-2 0 16,9 2 0 0,-2-5 2-16,-8 1-1 0,1-4 2 0,-11 3-3 15,1-3-7-15,-1-2 7 16,-10 4 3-1,0-3-2-15,0-1 1 0,0 4-1 16,0-2 5-16,0 3 2 16,-21 2 1-1,1 2-7-15,-1 2-2 16,-6 6 3-16,-4 6 2 16,10 5 2-16,-10 4-2 15,11 0-3-15,-1 4-2 0,4-3 0 0,7-1-5 31,-4-14-108-31</inkml:trace>
  <inkml:trace contextRef="#ctx0" brushRef="#br0" timeOffset="47123.35">3969 13410 53 0,'0'0'44'0,"0"0"8"0,0 0-32 31,0 0 30-31,0 0-20 0,0 0-4 16,-69-13-6-16,66 9-9 15,3 3 29-15,-7-5-6 16,7 0-6-16,0 0-26 16,0 1 9-16,0 1-10 15,0 1 6-15,0-1-7 16,0 3 0-16,0-3 2 15,17 2-1-15,24 2-1 0,21-1-1 16,7 1 0 0,23 0 1-16,8 0 0 0,10-4 1 15,10 0-1-15,-7 1 0 16,-3-3 0-16,-7 1 0 16,-7 0 1-16,-14 2-1 15,11-2 0-15,-4 0 0 16,3 0 1-16,5-2-1 15,-5-3 0-15,8 1 0 16,-18-3 1-16,11 6-1 0,-8 2 0 16,-20 4 0-1,-6 0 0-15,-8 0-2 16,-10 0-1-16,-3 4-1 0,0 7 2 16,-7-1-2-16,0-2 4 15,0-3-3-15,-1 0 2 16,1-5 0-16,0 0 1 15,0 0 0-15,-14 0 1 16,-7 0-1-16,-10 0 1 16,0 0 4-16,0 0 4 15,0 0 8-15,-30 0-17 0,-29 10-20 16,-9 7-29 0,2 0-20-16,8 2 1 0,27-6-94 15</inkml:trace>
  <inkml:trace contextRef="#ctx0" brushRef="#br0" timeOffset="47645.38">6103 13148 20 0,'0'0'14'0,"0"0"9"15,0 0 24-15,0 0-26 16,0 0 10-16,0 0-20 0,27 19 34 16,-17-12-18-1,1-2-4-15,9 3-7 0,4 1 1 16,4-2-2-1,3-2 5-15,0 2-19 0,6-2 1 16,-6 2-4-16,0-5 1 16,10 2 1-16,-3-4 7 15,-18 0-7-15,1 0 1 16,-17 0 1-16,2 0-2 16,-6 1 0-16,0-1 0 15,0 0 1-15,0 0 0 16,0 0 0-16,0 0 2 0,0 0 14 15,0 0 14-15,0 0-11 16,0 3-3 0,0-2-2-16,0 6-15 0,-6 9 3 15,-25 7-2-15,-14 8-1 16,-3 5 6 0,0 1-6-16,7 1-3 0,10-1-7 15,10-6-55-15,11 3-87 16</inkml:trace>
  <inkml:trace contextRef="#ctx0" brushRef="#br0" timeOffset="48724.05">4240 17647 4 0,'0'0'55'0,"0"0"-42"15,0 0-5-15,0 0 4 16,0 0-12-16,0 0 7 16,0 0-1-16,-130-18-6 15,109 24-12-15,1 6-33 16</inkml:trace>
  <inkml:trace contextRef="#ctx0" brushRef="#br0" timeOffset="49199.75">4240 17647 9 0,'-202'26'22'0,"202"-26"15"0,10 0-1 32,0 0 1-32,1 0-12 0,19-5-8 0,-9 3 2 15,20 2-9-15,0 0-3 16,7 0 3-16,11 0-5 16,2 0 0-16,22 7-2 15,6 0-1-15,10 2-1 16,11-4 0-16,3-3 0 15,7-2 1-15,1 0 3 0,-8 0 0 16,-14 0 7 0,11 0-4-16,-11 0 0 0,-6 0-3 15,-4 0 3-15,-6 0-6 16,6 0-2-16,0-2 1 16,-14 2-1-16,4 0 2 31,0 0-2-31,0 0 0 0,-7 0 0 0,-10 0 0 15,10 0 1-15,-3 0-1 32,3 0 0-32,-4 0 0 0,15 0 0 15,-5 0 0 1,15-9 0-16,3 1 0 0,-14-3-1 16,-3 2 1-16,-27-1 0 15,-32 6 0-15,-20 1 0 16,0 1 1-16,-10 2 14 15,-41 0-15-15,-28 0-15 16,10 0 2-16,7 0-12 16,14 9-74-16,28 1 4 15</inkml:trace>
  <inkml:trace contextRef="#ctx0" brushRef="#br0" timeOffset="49761.67">6706 17441 47 0,'0'0'40'0,"0"0"27"16,0 0-1-16,0 0-14 0,0 0-10 15,0 0-15-15,-10 0-3 16,10 0-13-16,0 0-5 16,0 0-5-16,0 2 2 15,0 9-3-15,0 3 0 16,21-1 0-16,10 2 1 15,6-2-2-15,5-1 2 0,9 1-2 16,7-5-2 0,-17-1-7-16,1 1 8 0,-5-7-5 15,-16 1 1-15,-18-2 3 16,-3 4 3-16,0-4 5 16,0 0 2-16,0 0 6 15,-10 3-5-15,-4 0-5 16,-13 6 5-16,6 6-8 15,1-2 1-15,-1 3-3 16,1 6 4-16,-8 6-2 16,-13 7 0-16,10 10 0 15,-20 4 0-15,-1 3 0 16,-6 1 0-16,6-3-1 0,22-11-4 16,19-12-41-1,11-7-44-15,0-20-98 0</inkml:trace>
  <inkml:trace contextRef="#ctx0" brushRef="#br0" timeOffset="55354.58">8559 6959 29 0,'0'0'47'0,"0"0"6"16,0 0 2-16,0 0 0 15,0 0-25-15,0 0 1 0,0 0-3 16,0-13-15-16,0 13-8 16,0 0-1-16,0 0-4 15,0 0 1-15,0 0-1 16,0 7 0-16,0 8 4 16,10 2-3-16,7-1 2 15,4 2 1-15,-1 3-3 16,1-2 0-16,0 3 1 15,-11-5-2-15,0-3 3 16,0-4-3-16,1-5 1 0,6-5 1 16,-7 0 3-1,14 0 8-15,7-27 3 0,7-14 7 16,30-15 3 0,-2-8-15-16,9-3-7 0,-3-7 2 15,0 5-4-15,-3 6 0 16,-18 6-2-16,-10 16 0 15,-10 11 1-15,-14 16-1 16,-13 8 1-16,-4 6-1 16,0 0 0-16,0 0-6 15,0 11-16-15,0 19-2 16,0 12-16-16,0-1-59 16,0 3-138-16</inkml:trace>
  <inkml:trace contextRef="#ctx0" brushRef="#br0" timeOffset="56562.25">8236 9706 93 0,'0'0'74'0,"0"0"-8"16,0 0-17-16,0 0-3 15,0 0-2-15,0 0-22 16,0-5-5-16,0 5-4 16,0 0-6-16,0 0-5 15,0 0-1-15,0 0-1 16,0 19 3-16,0 4-2 0,0 4 0 16,21-9-1-16,0-1 1 15,-4-4-1-15,3-6-1 16,-6-6 1-16,7-1-3 15,-4 0-1-15,3 0 1 16,1 0 3-16,6-14 3 16,-6-10 13-16,3-9-5 15,-3-2-7-15,6-3 2 16,-6-3 1-16,-1 0-7 0,8 7 2 16,-8 4-2-1,11 5 0-15,-10 0 0 0,9 7 0 16,1 3-1-16,-10 8-3 15,-4 7 2-15,-3 0-12 16,3 2-41-16,-3 19-39 16,-7 11-20-16</inkml:trace>
  <inkml:trace contextRef="#ctx0" brushRef="#br0" timeOffset="57783.75">8168 12333 62 0,'0'0'87'0,"0"0"-7"0,0 0-20 15,0 0-15-15,0 0-16 16,0 0-18-16,0 0-3 16,0-12 2-16,0 12-6 15,0 0-4-15,0 0 0 16,0 0 0-16,0 11 0 15,0 3 7-15,0 3-7 16,0 3 1-16,10-2 6 0,0-1-6 16,-3-3 0-16,-3 3 0 15,-4-4-1-15,7 0 0 16,-7-1-1-16,0-1 1 16,10-7 0-16,-10-4 0 15,10 0 0-15,11 0-3 16,6 0-4-16,4-20 7 15,10-12 0 1,0-7 10-16,18-6-8 0,-8-2-1 16,-10 6 0-16,11 3-1 0,-11 1 2 15,-3 12-1-15,3 2-1 16,-14 7 0 0,-6 7 0-16,-11 4-3 0,0 5-1 15,-6 0-23-15,3 2-61 16,-4 24-72-16</inkml:trace>
  <inkml:trace contextRef="#ctx0" brushRef="#br0" timeOffset="59085.43">8147 16991 56 0,'0'0'83'0,"0"0"-4"0,0 0-18 15,0 0-17-15,0 0-2 16,0 0-24-16,-10-2 2 15,10 2-11-15,0 0-7 16,0 0-1-16,0 0-1 31,0 7 1-31,0 10 0 0,0 5 2 0,0-2-1 16,0 1 0-16,0-5 1 16,7-4-3-1,3-5 0-15,-7-2 2 0,8-2-2 0,-4-2 1 16,-4-1 0-16,4 0 0 15,-4 0 1-15,4 0 1 16,-3 0-2 0,13 0 2-16,3-11 2 0,11-14 2 15,10-13 2-15,7-10-3 16,4-2-3-16,6-8-1 16,-6 9 0-16,-11 3-1 15,-3 14 0-15,-14 13-1 0,-7 10 0 31,-14 5 0-31,-3 4-1 16,0 0-3-16,0 0-2 0,0 0-29 0,21 15-6 31,6 8 2-31,4 1-37 16,-10 8-87-16</inkml:trace>
  <inkml:trace contextRef="#ctx0" brushRef="#br0" timeOffset="69361.45">10432 6093 18 0,'0'0'13'0,"0"0"-5"0,0 0 9 16,0 0-9-16,0 0-3 16,0 0-4-16,0 0-1 15,0 0 0-15,-14-36 0 16,14 29 0-16,0 2 0 15,0 4 2-15,0-3-2 16,0 4 1-16,0 0-1 16,0 0-4-16,-7 0 4 15,7 0 3-15,0 0 1 16,0 0-4-16,0 0-7 16,0 0-15-16</inkml:trace>
  <inkml:trace contextRef="#ctx0" brushRef="#br0" timeOffset="73134">12363 6188 26 0,'0'0'17'15,"0"0"31"-15,0 0-16 0,0 0-1 16,0 0-3-16,0 0 11 16,0 0-11-16,0-5 5 15,0 5-9-15,-10 0-9 16,10 0-3-16,-11 0-5 15,11 0-5 1,-10 0-2-16,0 10 1 0,0 3 0 16,-1 4 10-16,-6-1-11 0,7 2 0 15,-4 4 8 1,-13 2-5-16,6 1-1 16,1 1 0-16,-11 1-1 15,0 1 1-15,0 2-2 16,-7-2 0-16,7-1 0 0,4-1-1 15,-4 1 1 1,0-3 0-16,0 3 0 0,0-4 0 0,11 0 0 16,-1 0-1-16,-10 0 1 15,11 0 0-15,-8-2 0 16,8-3-1-16,-1-2 1 31,-6 0 0-31,6-4-2 0,7 0 2 0,-6 2-3 31,3 1 1-31,6 1 2 16,-9 3-3-16,3-3 3 0,-14 0-1 16,-4 3 2-1,-2-1-2-15,-11 0 2 0,7 3-1 16,10-3 0-16,-10 1 0 16,10-2 0-16,10-4 0 15,0 3 0-15,1-5 0 16,-1-3-1-16,4 4 1 15,-3-1 0-15,9 0 0 16,1 0 0-16,0 1 1 16,-7-1-1-16,6 4 0 0,1 1 0 15,0-2 0-15,6-1-1 16,-3-1 0-16,7-2-4 16,0-9-18-16,0-1-13 15,0 0-37-15,0 0-20 16</inkml:trace>
  <inkml:trace contextRef="#ctx0" brushRef="#br0" timeOffset="74146.83">11255 6701 6 0,'0'0'37'0,"0"0"-14"16,0 0 10-16,0 0-19 15,0 0-2-15,0 0 5 16,-21 21-3-16,21-7 6 16,-6 0 6-1,2 8-3-15,-6 1-1 0,-7 3-1 16,17 3-4-16,-11 4-4 15,8 0-6-15,-4 1-5 16,-3-3 0-16,10-2 1 16,-10 1-2-16,10-6 0 0,-11-4-1 15,11 0 0-15,0-5 0 16,-10 0 0-16,10-1 1 16,-10-2-2-16,-1-5 2 15,11-2-1 1,0-5 0-16,0 0 0 0,0 0 0 15,0 0-1-15,0 0-1 16,0 0-4-16,11-7 6 16,9-3 6-16,1-1 1 0,17 2-7 15,3 1 2-15,0 0-2 16,10 5 1-16,8-2-1 16,-18-1 0-1,0 5 0-15,0-3 0 0,0 2 0 16,7 2 0-16,-6-4 0 15,-5 3 1-15,-13-3-1 16,4-1 1-16,-18 5-1 16,0-2 0-16,1 2 0 15,-11 0 0-15,0 0 0 16,0 0-3-16,0 0-4 0,0 0 6 16,0 5 1-16,-11 2 2 15,1 3-2-15,-11-3-1 16,1-1 0-16,-1 4 1 15,-6-2-3 1,-4 3 0-16,0 0-5 0,0-3-6 16,0 1-7-16,-6-2-11 15,-15 0 13-15,11 0 0 16,0 0-5 0,-7-4 14-16,17-2 6 15,10-1-2-15,1 2-27 0,9-2-24 0</inkml:trace>
  <inkml:trace contextRef="#ctx0" brushRef="#br0" timeOffset="75113.42">11114 6858 16 0,'0'0'35'16,"0"0"-12"-16,0 0-5 15,0 0 1-15,0 0 5 16,0 0-8-16,11-26-13 16,-11 26 0-16,-11 0 1 0,11 10 5 15,0-2-4 1,0 4-3-16,0 3 1 0,0 1 3 16,0 2 1-16,0 1 1 15,0 8 4-15,0 1-5 16,0 1 2-16,0 9-5 15,0-1-3-15,0 2-1 16,0 0 0-16,0-11 0 16,0-10 0-16,0-8 0 15,0-8 0-15,0 2 0 16,0-4 0-16,0 0 0 0,0 0-3 16,0 0-4-1,0-11-3-15,0-2-2 0,0-2-13 16,0-3 10-16,0-4-9 15,0 0 9-15,0-8-7 16,0 1 6-16,0-6 10 16,0-7 0-16,0 3 6 15,0 4 3-15,0 10-1 0,0 9 2 16,0 11 13-16,-10 3 8 16,3 2-6-1,-3 0-14-15,10 2-4 0,0 14 2 16,0 0 1-16,0 1-3 15,0-4 2-15,0-1-3 16,0-1 2-16,0 0 2 16,0 2-1-16,0 2 10 15,0 3-3-15,0 6-2 16,0 1 1 0,0 5-5-16,0-1-1 0,0 4-1 0,0-7-2 15,0-5 0-15,0-10 0 16,0-6 0-16,0-5 0 15,0 0-2-15,0 0-1 16,0-16-8-16,0-12 2 16,7-2 3-1,-4-7-4-15,-3 4-17 0,0-3 0 16,0 1-15-16,0-6 21 0,0 0-10 16</inkml:trace>
  <inkml:trace contextRef="#ctx0" brushRef="#br0" timeOffset="76380.23">11097 6775 44 0,'0'0'28'16,"0"0"-22"-16,0 0 10 0,0 0 0 16,0 0-7-1,0 0 1-15,28 78-2 0,-18-59-2 16,-10 2 6-16,0 2 4 16,0 0-3-16,0 2-1 15,0 3-6-15,0 4 1 0,0 1-4 16,0 4-3-16,0 4-1 15,0 9 1-15,0-5-3 16,0-9-9 0,0-8-7-16,0-10 15 0,0-11 4 15,0-7-2-15,10 0 1 16,1 0-3 0,-1 0 3-16,10-16 1 15,-9-5 6-15,-1 3-2 0,7 2-4 16,-7 3 2-16,11 1 0 15,0 2-1-15,10 2 0 0,10-2 0 16,-4 0-1-16,5 1 0 16,-1-5 0-16,0 0 0 31,0 5 0-31,-3 2 0 0,-7 2 0 0,-4 5 1 31,-3 0-1-31,-7 0-2 16,-6 0-2-16,2 1 4 15,-2 3 7-15,6-4-5 16,-7 0-1-16,0 0-1 16,-10 0 0-16,0 0 3 0,0 0 7 15,0 0 3-15,0 0-11 16,0 0-2-16,-31 0 0 16,11 2 1-16,-11 3-1 15,-7 2-9-15,-3 2 2 16,0 1-18-16,0-3 11 15,-7-3-10-15,17-2 7 16,3-2-4-16,18 0 8 16,10 0-22-16,0-16 19 15,0 0 16-15,28-3 0 0,13 4 1 16,10 7 0-16,-3-2 9 16,4 5-7-16,-4 0 8 15,-4 2-8-15,4-1-1 16,-10 2 2-16,-4 2-2 15,-6 0-1-15,-8-1-1 16,-9 1 0-16,-11 0-3 16,0 0 2-16,0 0-5 15,-28 0 2-15,-16 1 4 0,-15 17 7 16,1 1-7 0,-7 4 2-16,0-1 0 0,10-3-2 15,-4-5 4-15,11-5 7 16,14-9-4-16,7 0-4 15,13 0 1-15,7 0-4 16,-3-11 0-16,10 1 0 16,0 4 2-16,0-1-2 15,20 2-2-15,11 2-8 16,10-2-4-16,-3 1-1 0,0 0 4 16,3-5 9-1,-10 2-6-15,-10 1-2 0,-11-4 0 16,0 3 10-16,-10-3 7 15,0 8 8-15,0-2 1 16,0 4 12-16,-10 0-26 16,-11 0 11-1,-17 0-6-15,-6 16-3 0,-14 2-2 16,6 5-2-16,-6-4 1 16,17-6 2-16,3 3 0 15,7-10 2-15,10-4 6 0,1 1 8 16,20-3-4-16,0 0-6 15,0 0-9-15,0 0-6 16,0-5 6-16,10-1-7 16,21-5 9-16,-4 4-4 15,-3 3-7-15,4-1-9 16,-7 3-2-16,9 2 2 16,-12 0 18-16,-18 0-2 0,0 0 2 15,0 0 0-15,-11 0 11 31,-16 0 3-31,17 2-1 0,-11 0-5 0,11 1 10 16,-11-1 5-16,-6 2-7 16,3 3 6-16,-4 3-18 15,-3 1 1 1,0 6-5-16,14-4-1 0,4 1-2 16,6-5-7-16,7-7-33 15,0-2-14-15,0 0-31 16</inkml:trace>
  <inkml:trace contextRef="#ctx0" brushRef="#br0" timeOffset="76744.53">10994 6930 36 0,'0'0'39'0,"0"0"-15"16,0 0 3-16,0 0-14 15,0 0 2-15,0 0-3 16,0 0 11-16,0-105-10 0,0 105-7 15,0 0-5 1,0 13-1-16,0 16 19 0,11 4-14 16,9 1 6-16,-13 6 2 15,3 0-3-15,-6 5-5 16,-4 0-4-16,0-5-1 16,10-8-2-16,7-8-29 15,-3-19-134-15</inkml:trace>
  <inkml:trace contextRef="#ctx0" brushRef="#br0" timeOffset="77696.8">12675 6195 35 0,'0'0'43'0,"0"0"-5"16,0 0-19-16,0 0-13 31,0 0 13-31,0 0 8 16,0 9-6-16,0 2 18 15,11-1-12-15,-1 4-8 16,-10 4 3-16,20 4-2 16,-9 5-3-16,6 1-3 15,3 7-5-15,-9 1-4 0,2 4-3 16,-2 5 3-16,-11 0-3 15,7 1-2-15,-7-1-1 16,10-5-1-16,-10-12-18 16,10-9-47-16,11-13-90 15</inkml:trace>
  <inkml:trace contextRef="#ctx0" brushRef="#br0" timeOffset="78443.11">12593 6278 49 0,'0'0'62'0,"0"0"-37"15,0 0-9-15,0 0 8 16,0 0 0-16,0 0-5 0,41-79-9 15,-20 72 0-15,-1-2 0 16,1 2-1-16,-1 1 11 16,1 1-5-16,6-2-2 15,-3 4-4-15,4 1 6 16,3 2-4-16,6 0 0 16,5 0 3-16,-12 0 7 15,12 0-14-15,-5 2 2 16,-6 6-4-16,0 3-1 15,-10-2-2-15,10 3-1 0,-14 3 3 16,-4 2 0-16,-2 6-2 16,-11 5 4-16,0 1 1 15,0 6 1-15,0 5-3 16,0-2 0-16,-4-3-4 16,-6-2-1-16,0-8 0 15,-7-3 0-15,-4-4 0 16,0 4-1-1,1-6 1-15,-8 2-3 0,-2 3 7 16,-1-9-4-16,-11 6 0 16,15-6-1-16,-4 0 0 0,11-2-1 15,9-5 1-15,1-3 0 16,10-2 0-16,0 0-2 16,0 0-5-16,0 0-6 15,0 0-4-15,0 0-14 16,0 0-15-16,27 0 25 15,-3 0 11-15,7-5-17 16,-3-1-24-16,3 6-5 16,-14 0-52-16</inkml:trace>
  <inkml:trace contextRef="#ctx0" brushRef="#br0" timeOffset="79230.3">12624 6252 3 0,'0'0'57'0,"0"0"-31"16,0 0 5-16,0 0-5 15,0 0-22-15,0 0 4 16,-7 4 6-16,7 8-8 15,0-5 2-15,0-4 5 16,0-2-1-16,0-1 9 16,0 0-3-16,0 0 7 15,0 0 4 1,0 0-8-16,0 0-5 16,0 0-5-16,0 0-8 0,0 0-3 0,7 0 4 15,6 1-2-15,5 8 3 16,2-2-1-16,1 4 1 31,10 1 1-31,-14 4-4 16,-3 3 1-16,3 3 4 15,-7 6-6-15,0-3 2 16,1 6-1-16,-11 3 2 0,10-4 1 16,0 4-4-16,-10-6 1 15,10-5 0-15,-10-1-2 16,11-5 0-16,-1-9 0 15,-3 2 0-15,-7-5 0 16,0-4 0-16,0 5 0 16,0-6-2-16,0 6 2 15,0 0-2-15,0 10-2 16,0-5-30-16,0 1-13 16,0-2-25-16,0-4-36 15</inkml:trace>
  <inkml:trace contextRef="#ctx0" brushRef="#br0" timeOffset="81767.59">12593 6354 22 0,'0'0'29'0,"0"0"-7"15,0 0 5-15,0 0-4 16,0 0-9-16,0 0-6 15,62-74 1-15,-42 63-3 0,18 3 0 16,-14-3 2-16,7-6 14 16,-4 0 8-16,4-1-8 15,-10 0-1-15,-1 3 1 16,-3 3-10-16,-13 5-3 16,3 3 0-16,-4 1-6 15,7 3-3-15,1 0 0 16,9 0 0-16,8 0 0 15,3 4 7-15,0 4-2 16,-1-4-1-16,-2 1-1 16,3 0 0-16,-11 0 1 0,11-1 4 15,-10 2 2 1,6-3 2-16,-3 9 0 0,-7-1-8 16,4 6 3-16,-11 6-4 15,1 0-1-15,-1 2 0 16,7 0 1-16,-7-2-2 15,-6 0 1-15,3 4-1 16,-7 1-1 0,0-3 0-16,0 3 0 0,0 4 2 15,-28-2 6-15,-3-2-8 16,11 0 0-16,-8-5-3 0,-3-6 8 16,7-4-5-16,4-3 0 15,-8-4 0-15,8-4 0 16,-1 2-4-1,-6-4 0-15,13 0-13 0,-3 0-12 16,3-4 7-16,4-2-7 16,-7-1 18-16,6 2 3 15,11 5 5-15,-10 0-4 16,10 0 0-16,0 0-2 16,0 0-12-16,0 0 1 0,0 0 20 15,0 0 0-15,0 0 1 16,0 0 0-16,0 0 1 15,0 0 0-15,0 0-2 16,0 0-2-16,0-2 2 16,0 2 3-16,0-3-2 15,0 1 0-15,0 1 0 16,10-5-1-16,-10 1 0 0,11-6-1 16,-1 2 1-1,0-3 0-15,7 0 1 0,-3-4-1 16,3 4 1-16,4-3 1 15,-1 3-2-15,1 4 1 32,0-5 1-32,9 4-1 0,-9-2-1 15,-4 2 2-15,-7 0-1 0,4-3 0 32,-7 0 0-32,3-2 3 0,1 0 0 15,9 3 0 1,-9 0-3-16,-1 0 0 0,-10 5 0 15,0-1-1-15,10 1 2 16,-10 4-2-16,0-1 2 16,7-1-2-16,-7 2 0 15,3-1 1-15,4 3-1 16,-7-2 0-16,0 2 0 16,0 0 0-16,0 0 1 15,0 0 5-15,0 0-1 0,0 0-5 16,0 0 0-16,0 14-1 15,-7 7 2-15,-23 2 10 16,-1 6-11-16,3-1-4 16,-6 0 3-16,3 2-9 15,-7 1 1-15,7-5 9 16,4-2-19-16,3-7 19 16,7-9-2-16,13-4 2 15,4-4 0-15,0 0 0 16,0-23-10-16,0-3 10 15,0 3-1-15,0 1-4 0,0 4 3 16,4 6 1-16,16 2 0 16,8 8 1-16,-8-2-4 15,1 4-10-15,0 0-20 16,6 0 6-16,-6 0-10 16,-8 0 30-16,8 0 7 15,-11 0-3-15,-3 0 4 16,-7 0 9-16,0 0 11 0,0 0 10 15,-7 0-6-15,-17 5-19 16,-3 5-1 0,3 3 6-16,-14 4-10 0,0 1-3 15,4 6 0-15,-4 2 3 16,7-3-10-16,11 0 9 16,9-5-3-16,11-6-2 15,0-5-2 1,0-7-1-16,0 0-5 0,0 0 0 15,31 0-11-15,0-3 21 16,0-14-11-16,0 0-6 0,-4-1 4 16,4-1 11-16,-10-2 5 15,-1 1 1-15,1-3 2 16,0 1 9-16,-1 2-4 16,-3-1 4-16,-6 3 9 15,-1 1-8 1,0 6 1-16,1 4-1 0,-1 0-7 15,-10 4-1-15,0 1 0 16,0-1 3-16,0 1-7 16,0-1 1-16,-10 0 3 0,-1-6 3 15,11 2-5-15,-10-2-2 16,0 1-2 0,3-3 2-16,3 0-2 0,-6-1-4 15,10-1 3-15,-7-4-3 16,-3 1 2-16,0 0 2 15,-4 0 2-15,-3 4 0 16,-4 6 5-16,1-1 5 16,-1 4 9-16,11 1-11 15,-1 2-1-15,5 0-1 0,2 0-3 16,-3 0 6-16,7 0-6 16,-3 0 2-16,3 0-3 15,-7 0 2-15,7 0-1 16,-10 0 2-16,-1 0-5 15,-2 0 1-15,2 0 1 16,-6 0-2 0,7 0 0-16,0 0 0 0,-1 0 0 15,1 0 0-15,0 0 1 0,-1 0-1 16,-6-1 0 0,4-5 0-16,-8 2 1 0,0-1 1 31,1 2 4-31,3-2 1 0,-4-2-4 15,1 3-3 1,9 4 0-16,-9 0-3 16,9 0-3-16,-6 4 5 15,4 4 1-15,2 3-8 16,4-6 7-16,4 1 0 0,3-6-3 16,0 0 0-1,0 0 1-15,0 0 1 0,0 0-1 16,0 0 3-16,0 0 5 15,0-8-4-15,14 1 1 16,-4 0-2-16,7 0 2 16,4-2-1-16,-1 2 0 15,1 2-1-15,-1 2 0 16,11-1 0-16,0 2 0 16,7 2 0-16,-7 0 0 0,-11 0-2 15,11 6-4-15,-10 0 5 16,-4 3 1-16,-7-1 0 15,-6-5 1-15,-4 6-2 16,0-8 1-16,0-1 0 16,0 0 2-16,0 0 0 15,0 0-1-15,0 0-1 16,0 0-1-16,0 0-6 16,0 0 6-16,-4 0 1 15,-6 0 0-15,-7 0-2 16,3 0 2-16,-3 0 0 0,-4 0-2 15,1 0 2-15,-1 0 0 16,-10 0 0-16,0 0 0 16,-6 0-1-16,6 0 0 15,0 6-1-15,0 1-37 16,-7 5 8-16,8-1-1 16,19 0 15-16,1-5-13 15,0 0 23-15,10-6-11 0,0 0 0 16,0 0 4-1</inkml:trace>
  <inkml:trace contextRef="#ctx0" brushRef="#br0" timeOffset="82383.55">13186 6234 48 0,'0'0'65'0,"0"0"-23"0,0 0-14 15,0 0-11-15,0 0-16 16,0 0-1 0,0 0 10-16,21 7-6 0,3 2 0 15,3-3-1-15,-6 2 0 0,10 6-2 16,-4-1 6-16,-6 3-2 16,-11 5-2-16,-6 0 0 15,2 7-1-15,-6 6 0 16,0 5 1-16,0 1 7 15,0 1-10 1,0-1 0-16,-10-6 0 16,-7-7 0-16,7-5 0 15,-4-5 1-15,-13-5-1 16,16-1 2-16,-16 1-2 16,3-3-3-16,-7-2 0 15,0 0-40-15,-7-2-96 16</inkml:trace>
  <inkml:trace contextRef="#ctx0" brushRef="#br0" timeOffset="83476.75">12634 6306 17 0,'0'0'30'0,"0"0"-8"16,0 0 4-16,0 0-9 0,0 0 19 15,0 0-7-15,10 0-12 16,1 4 2 0,9 5 8-16,-9 1-15 0,16 1 7 15,-3 7 1-15,3 1-12 16,-3 9 2-16,-6 9-2 16,2 3-4-16,-10 2-1 15,18 9 1-15,-14-1-4 16,6-1 2-16,-3-4-4 0,-3-7 2 15,-4-11 0-15,-3-13 0 16,-3-4 0-16,-4-4 0 16,0-6 0-16,6 0-1 15,-6 0 1 1,0 0 0-16,0-11-6 0,0-1 4 16,0-11-5-16,0 0-8 15,-17-3 13-15,-3-4-12 16,-4-8 4-16,-14-4-3 0,7-4-5 31,0 3 5-31,4 5 10 0,13 6 3 16,4 11 1-16,3 7 8 0,4 8-2 15,-8 2-1-15,4 4 2 16,4 0-8-16,3 0-3 16,0 7 3-16,0 8 6 15,0 3-5-15,0-4 6 16,0-3-6-16,3-3 4 15,8 2-4-15,-4 2 8 0,3-4-5 16,-7 8 2-16,4 3 2 16,3 8-2-16,1 4-4 31,-8 4 0-31,7 0 0 0,1-4-2 0,-4 1 0 31,3-11 1-31,0-4-1 0,-10-9 0 16,10-8-1-1,1 0-1-15,-1 0 0 16,-3 0-1-16,-4-1 3 16,4-11 4-16,-7-3 8 0,0 6-12 15,0 0 0-15,0 2-12 16,0 7-18-16,0 0-17 16,0 0-61-16</inkml:trace>
  <inkml:trace contextRef="#ctx0" brushRef="#br0" timeOffset="84239.01">13179 6679 25 0,'0'0'57'16,"0"0"-29"-16,0 0-14 0,0 0 10 15,0 0-17-15,0 0-5 16,83-42 2-16,-66 37 1 15,-7 5-2-15,1 0 2 16,-11 0-4-16,0 0 0 16,0 0 0-16,0 4 4 15,-11 8-1-15,-9 2 0 16,-18 7 2-16,4-2-6 16,-25 6 2-16,22-9-1 0,-5-4 1 15,18-5-1-15,4-5 0 16,3-2 9-16,17 0-7 15,0 0 2-15,0 0 0 16,0 0-4-16,0-7 3 16,20-3 4-16,18 2-5 15,3 1 0-15,11-1-3 16,-1-1 1-16,1-5-1 16,-4-3-1-16,3-1 1 15,-13 0-1-15,-7 1 2 0,-21 4-1 16,0 0 0-16,-10 4-1 15,0 4-5-15,0 5-7 16,0 0 0-16,-20 0-13 16,-18 14 6-16,-3 11 10 15,0-4 5 1,-7 2 5-16,6-1 0 0,-9-1 0 16,10-4 0-16,10-10 5 15,3-5 4-15,15-2 7 0,-4 0 6 16,13 0-9-16,-3-11-3 15,7 1-10 1,0-1-5-16,0 1 4 0,0-1 1 16,11 7-31-16,16 2 16 15,-3 2-12-15,3 0-8 16,-6 0 16-16,10 0 0 16,-11 0-1-16,-9 2-14 0</inkml:trace>
  <inkml:trace contextRef="#ctx0" brushRef="#br0" timeOffset="-151468.83">11036 7685 9 0,'0'0'15'0,"0"0"-5"16,0 0-9-16,0 0-1 15,0 0 1-15,0 0 0 16,0 0 5-16,-11 0 14 16,8 0-5-16,-4-4 12 0,-3 4-2 15,10 0-16 1,0 0 1-16,-11 0-4 0,11 0-3 15,0 0 2-15,0 0 2 16,0 0-2-16,0 0 0 16,0 0-1-1,0 0 6-15,0 0 2 0,0 0-2 16,0 0 2-16,-10 0-5 16,10 0-2-16,0 0-4 15,0 0-1-15,0 0 0 16,0 0-7-16,0 0-18 15,0 0-39-15,0 0-42 16</inkml:trace>
  <inkml:trace contextRef="#ctx0" brushRef="#br0" timeOffset="-151248.29">11036 7685 18 0</inkml:trace>
  <inkml:trace contextRef="#ctx0" brushRef="#br0" timeOffset="-149064.18">11036 7685 18 0,'-73'84'69'0,"73"-84"-46"0,0 0 15 0,0 0 15 0,0 0-14 0,0 0-27 16,0 0 4-16,0 0 3 0,0 0-6 16,0 0-1-16,0 0 0 15,0 0 0 1,0 0 4-16,0-3 6 0,0-6 3 16,0-1-9-16,0 1-2 15,0-2-7-15,11-1-3 16,-1-6 1-16,11-3-4 15,-4 0 0-15,3-6-1 16,-6 1 1-16,14 1-1 16,-15-3 0-1,4-1 1-15,14 5-1 0,-10-3 0 0,-1 1 0 16,-2 1 0-16,2-2 0 16,-6 3 0-16,6-1 0 15,-2 2 0-15,2-2 0 16,1 2 0-16,6-1 1 15,-6-3-1 1,3-3 0-16,14 0 0 0,-8-3-1 16,22 0 1-16,-4-4 0 15,-7-1 0 1,7 0-1-16,-14 2 0 0,14 2 1 16,-6 0-1-16,-1-1 0 0,0-2-1 15,-3 0 0-15,3 5 1 16,0-2-1-16,-3 4 1 15,-7 2 0-15,10 3-1 16,-3-1 0-16,-4-2 1 16,4-1 0-16,3-1-2 15,0 0 0-15,10-4-2 16,-3-8 0-16,11 5-1 0,2-4-3 31,1 3 4-31,10 4 2 0,-3-5-2 0,3 8 0 16,-14-1 4-16,-6 4-1 31,-4 5 0-31,-18-1 2 16,1 0 0-16,7-1 2 15,-7 2-2-15,0-2 0 16,0-2-2-16,17 3 2 16,-4-5 0-16,4 3-1 0,-6-2 1 15,9 4 0-15,-3 1 0 16,-7 1 0-16,17-1 0 15,-13 0 0-15,3 0 0 16,-7 1 0-16,-3 4 0 16,-4 0 0-16,4 1 0 15,-7 2 0-15,7-3 0 16,-4 1 0-16,4-4 1 16,3 3-1-16,7-1 0 15,-4-3 2-15,4 4-2 16,4-3 1-16,-11 2-1 0,-3 3 0 15,10 0 1-15,-4-1-1 16,-2 0 0-16,-5 0 0 16,11 3 0-16,-6-6 0 15,-1 1 0-15,17-1 0 16,-7 1 0-16,-9 2 1 16,6 0-1-16,-17 5 0 15,3 1 0-15,-3 1 0 16,6 3 1-16,5 1-1 15,-1-1 4-15,7 0-3 0,0 1 0 16,7 1 3 0,3-1 0-16,11 0 0 0,-4 3 0 15,10 1-3-15,-3 2 1 16,-10 0-1-16,7 0 1 16,-18 0-1-16,11 0 0 15,-11 0 1-15,-3 0-1 16,11 0 3-16,-25 5-3 15,4 2 1-15,3-2-1 16,-3 0 0-16,3-2 4 0,0 6-3 16,-3-2-1-16,3 0-1 15,-7 3 1-15,4 2 2 16,13 1-1-16,1 3-1 16,6 0 3-16,0-2 1 15,4 0-1 1,0-2 1-16,-11-1 0 0,8 0-2 15,2-4-1-15,1 5 0 0,-4-1 2 16,1-4-1-16,-4 3 0 16,-7 2 1-1,0-2 0-15,-4-3-1 0,-6 3 2 16,3-4 0-16,-3 1-1 16,-4 1-1-16,4-4 2 15,0 3-2-15,-7-1-1 16,-1 0 0-1,-6 1 1-15,4-1-2 0,3 5 0 16,0-3-1-16,0 3 1 16,-1 5 0-16,-2-4 1 0,3 4-1 15,6-3 2-15,-6 4-2 32,-7-3 1-32,4 0-1 0,-8 2 0 0,11 1-1 15,7 1 0 1,-7 4 0-16,0-3 0 15,0 2 0-15,-4-5 1 0,-3-3 0 16,-7 3 2-16,4-4 0 16,-1 0 2-1,1 1 0-15,-11 3 1 0,18 0-3 0,-15 3 0 16,5 0 0-16,2 4-1 16,-6 2 1-1,6 0 1 1,-2 2-1-16,2-1 1 15,1-1-1-15,-1 0 2 16,-3 0-4-16,-6 0 1 16,-1 3 0-16,-7 0-1 0,4 0 1 15,4 0-1-15,-8-2 0 16,4-6 2-16,-4-2-1 16,-3-3-2-16,7-2 1 15,-3 2 0-15,-4 1-1 16,7 1 0-16,-7 3 0 15,10 2 1-15,-10 6-1 16,0 0 0-16,0 2 0 16,0-1 1-16,0 1-1 15,0-2 1-15,0-1-1 0,0-5 0 16,10 1 0 0,-10-5 0-16,10 4 0 0,1-2 1 15,-1 2-1-15,-3 4 0 16,3 4 0-16,-6 1 0 15,2 2 0-15,-6 1 0 16,0-1 0-16,0 0 0 16,0-4 0-16,0-1 1 15,0-3-1-15,0 1 0 16,-6-3 0-16,2 0 0 16,-6-1 0-16,10-3 0 0,-7 8 0 15,-3-5 0-15,10 1 0 16,0-1 0-1,-11-4 0-15,11 0 0 0,0-1 0 16,0-4 0 0,0 4 0-16,0-3 0 0,0 3 0 15,0-1 0-15,0 3 0 16,-10 4 0-16,0 2 0 16,0 4 0-16,-11-3 0 15,11-3 0-15,-1-5 0 0,4-6-1 16,7-3 1-1,0-7-1-15,0 2 0 16,0-4 0-16,0 1 0 0,0 1 1 16,0 1-1-16,0 3 1 15,0-5 0-15,0 4 0 16,0-4 0-16,0-1 0 16,0 0-1-16,0 0-1 15,0 0 1-15,0 0 1 0,0 0-2 16,0 0-1-16,0 0-4 15,0 0-12 1,18-13-28-16,-8-10-82 0,-10-13-214 16</inkml:trace>
  <inkml:trace contextRef="#ctx0" brushRef="#br0" timeOffset="-145709.72">18390 7674 13 0,'0'0'46'16,"0"0"-18"0,0 0 13-16,0 0 2 15,0 0-2-15,0 0-15 16,0 0 9-16,0-24-9 16,0 20-8-16,0 1 2 15,0-1-4-15,0 0-1 16,0 1 0-16,0-3 0 15,0 6-2-15,0-3-2 16,0 1-3-16,0-1-2 16,0-4-2-16,0 1 3 0,4-6-5 15,13 1 4-15,-7-3-2 16,0 1 3-16,1-4 8 16,-11 1 7-16,3 1-8 15,-3-5-5-15,0 7-2 16,0-2-2-16,7 2-3 15,-7-3 0-15,3 4 0 16,4-5 0-16,-7 0-1 16,4-1 0-16,-4-1 2 0,10-2-3 15,-3 3 0-15,-7-4 1 16,10 2-1 0,0 1 0-16,-10-3 0 0,11 3-1 15,-1-2 1-15,0 1 0 16,0-5 0-16,8 2 0 15,-8 0-1-15,0-1 1 16,1 1-2-16,2 2 0 16,4-2 1-16,-6 1 1 15,9 0-1-15,1 4-4 16,-1-2 1-16,1 3 2 0,0-4-1 16,-1 0-1-16,1 1 2 15,-4-7-3-15,3 4 1 16,8-1-1-16,-8 3 2 15,-6 3 0-15,7-3-1 16,-1-3 2-16,-2 0-1 16,12-5 3-16,-12 1-2 15,2 2 1-15,-6-3-2 16,6 5-3-16,-2 5 1 16,-5-8 0-16,4 9 1 0,-6 0-2 15,-1 1 3-15,0 3 2 16,11-4 0-16,-11 2 0 15,7 0 0-15,4-3 0 16,-7 5-1-16,6-8 2 16,8 0 0-16,-8-1 0 15,1 3-1-15,6 1 1 16,-3-4-2-16,4 0 1 16,3 0-3-16,-1-9-3 0,1 2 6 15,0-2 0 1,7 0-4-16,-7-1-2 0,17 0-1 15,-14 3 2-15,4 1-1 16,-7 8 0 0,0 1 7-16,0 3-5 0,-1 1 3 15,-2 1 0-15,-4-2 1 16,3 1-2 0,14-2 3-16,1-3 0 0,6 0 0 0,10-2 0 15,-3 2 0-15,3-1 0 16,-6 3 0-16,-11 3-2 15,-3 2 1-15,13 0 0 16,-3 2 1-16,-7 1 1 16,-10 1 0-1,7-2 0-15,-14 4-1 16,14-2 1-16,-4-1 2 0,4-1-3 16,13-1 1-16,-10 2-1 15,7-2 0-15,4 2 0 16,-1-5 1-16,7 3 0 0,21-2 1 15,-17-1-1-15,10 1 1 16,-10 3 0-16,-14-2-1 16,0 5-1-1,-7-3 0-15,0 4 0 0,-10-2 0 16,10 2 0-16,0-4 0 16,-3 0 0-16,20-2-1 15,-3-2 1-15,4 4 1 16,-8 0-1-1,1 1 0-15,-4-5 1 0,3 3 0 16,1 0 0-16,-4 1 1 0,0 1 0 16,-7 0-1-16,-10 0 1 31,10-1 3-31,-4-1-2 16,5 1-1-16,-1 0-2 15,7 1 0-15,-4 3 0 16,15-2 3-16,-11 0-3 15,-4 3 0-15,8 0 0 0,3 1 0 16,-4 1 0-16,1-3 1 16,6 2-1-16,-13-1 1 15,3 3-1-15,0-1 1 16,-7 0 0-16,0 0 0 16,0 3 3-16,7-2-3 15,-7-1 2-15,0 1 1 16,-10 3-2-16,7 1 0 15,-14 0 2-15,7 0-1 16,0 0 0-16,7 0 1 0,3 0-2 16,0-2 1-16,-3-1-1 15,13 3 1-15,0 0-2 16,-2 0 0-16,-1 0 0 16,-4 0-1-16,-3 0 1 15,-3 3-1-15,3 9 1 16,0-4 0-16,-3 2 1 15,3 0 0-15,-3 0 2 16,-4-2-2-16,7-1 0 16,7 2 1-16,1-2-1 15,-15 4-1-15,14 0 1 0,-7-1-1 16,-3 4 0-16,-4 4 3 16,4 3 1-16,-1-3-2 15,-2 3 1-15,-8-2-1 16,4-3 1-16,-10-2-1 15,-1-3 0-15,11 1-1 16,-3 1 0-16,-4 1 0 16,13-3 1-16,-6 4-1 0,10-2 0 15,1 4-1 1,-5-1 0-16,4 2 0 0,-3 1 1 16,-4-2 0-16,-3 0 2 15,-3-3 1-15,10 0-1 16,-8 2-2-16,1-1 2 15,0 0-3-15,0 1 2 16,-4 3 1-16,4-3 0 16,-10 1-1-16,3 0 0 15,-7-1 0-15,-3 4 1 16,-7-5-1-16,3 3 0 16,0-1-1-16,7 1-2 15,-3 2 1-15,3-3-1 0,-3-1 0 16,-4-3 1-16,7-3-1 15,-3 2 1 1,3-1 0-16,4 1 1 0,-1-4 0 16,1 1-1-16,-4-1 0 15,-3-3 1-15,-4 6-1 0,7-4 2 16,-3 2-1 0,-4-3 1-16,8-1 0 0,-8 2 0 15,0 0-2-15,0 0 1 16,1 2-1-16,-1 0-1 15,7-1 2-15,-7 3-2 16,1 1 0-16,-1-1 1 16,0 3 0-16,4-1 2 15,3-1-1-15,-7-4 1 16,1 0 0-16,-1-1-2 16,0 0 1-1,-10-2-2-15,0-3 1 0,11 2-1 16,-11-1 0-16,6-1 0 15,-2 3 0-15,-4 2 0 0,7-2 0 16,-4 1 0-16,4-1 0 16,-4 0 1-1,4 1-1-15,-3-5 0 0,3 1 0 16,-7-2 0-16,3 3 0 31,-3-3 0-31,0 0-1 0,7 0 0 0,-7 0-2 0,0 1-12 16,0-1-47-1,0 0-62-15,-7 0-202 0</inkml:trace>
  <inkml:trace contextRef="#ctx0" brushRef="#br0" timeOffset="-144902.08">25810 5672 132 0,'0'0'69'16,"0"0"-55"-16,0 0 16 15,0 0 14-15,0 0-39 16,0 0 3-16,0 0 20 0,-69-7 1 16,69 7 1-16,0 0 10 15,0 0-12-15,0 0-6 16,0 0-8-16,0 0-4 15,0 0-7-15,0 0 1 16,0 0-2-16,0 0 0 16,0 0 1-16,0 0 3 15,0 0 3-15,0 0 3 16,0 11-1-16,0 1-4 16,17 6 0-16,-6 3-2 15,2 2-1-15,-2 4-1 0,-1-1 1 16,-3 2-2-1,-7 2 0-15,3 0 0 0,4-7-1 16,-3-3 1-16,6 0-2 16,-3-7 1-16,3 2-1 15,-10-5 1-15,10-1-1 16,1 0 0-16,-5-2 0 16,-2-2 0-16,3 0 0 0,-7 0-1 15,3-3 1-15,4-2 0 16,-7 0 0-16,0 0 0 15,0 0 0-15,0 0 1 16,0 0 1-16,0 0 0 16,0 0 0-16,0 0 2 15,0 0 1-15,0 0-2 16,0 0-1-16,0 0-1 16,0 0 2-16,0 0 1 15,0 0 0-15,0 0 3 16,-17 0 3-16,-4 0-3 0,-10 6-5 15,-10 4-2 1,-17 7 0-16,7 2 0 16,-11 5-1-16,3 3 0 0,22 1-2 15,16 0-21-15,18-10-66 16,3-14-245-16</inkml:trace>
  <inkml:trace contextRef="#ctx0" brushRef="#br0" timeOffset="-141394.9">27271 5460 34 0,'0'0'45'16,"0"0"1"-16,0 0-3 16,0 0 2-16,0 0-5 15,0 0-2-15,-20-12-1 16,9 12-13-16,11 0-13 0,0 0-7 15,0 0-1 1,0 0-2-16,0 0 0 0,0 0-1 16,0 0 0-16,0 0 0 15,0 0 1-15,0 0-1 16,0 0 0-16,0 0 0 16,0 0-1-16,0 16 0 15,0 7 1-15,0 1 0 16,0-1 0-16,0-6 0 15,0-2 0-15,0-8 0 0,0-6 0 16,-10 2 0-16,10-3 1 16,0 0 0-16,0 0 0 15,0 0 3-15,0 0 4 16,0 0-3 0,0 0 0-16,0 0-4 0,0 0 2 15,0 0 3-15,0 0 3 16,0-3 5-16,0-8-2 15,0-1-2-15,10-1-8 0,11-3-2 16,-1 4 2-16,-2 0-2 16,-5 1-2-16,5 4 2 15,-8 2-1 1,0-1 1-16,0 6-3 0,1 0 0 16,9 0-5-16,-9 0 3 15,9 12 2-15,-10 12 3 16,1 4 2-16,-4 7-2 0,-4 2 2 15,4 4 0 1,-7 0 0-16,0-1 0 16,0-1 4-16,0-2-3 0,0-5 1 15,0-6-2-15,0-9-2 16,0-9 0-16,0-3 0 16,0-5 0-16,0 0 0 15,0 0 0-15,0 0 0 16,0 0-4-16,0-1 4 15,0-15 1-15,10-5 3 16,0-2-3-16,4-6 0 16,-4-4 0-16,1 1-1 15,6-7 0 1,-7-3 0-16,7 4 0 0,-3-2 1 0,7 3 1 16,-4 7-2-16,-3 7 0 15,6 4 0 1,-10 8 1-16,8 2-1 15,-8 2 0-15,10 5 0 0,-9-2-1 16,-1 4 1-16,-3 0 0 16,3 0 0-1,-6 0-2-15,13 0 1 0,-4 0 1 16,-2 0 0-16,-4 0 1 16,3 11 1-16,-7 7-2 15,4 6 3-15,-3 6-2 0,2 6 1 16,-6-1 0-16,0 2 0 15,0-3 1-15,0-2-1 16,0-6-1-16,0-6-1 16,0-3 1-16,0-6-1 15,0 0 0 1,0-8 0-16,0 2 0 16,21-5 0-16,-11 0 0 0,18 0-1 0,3 0 2 15,0 0-1-15,-1-2 0 16,1-13 1-1,7-3 1 1,-14-2 0-16,-3-4 0 16,-1-6 2-16,-10-5 3 15,1-6-2-15,-4-3-4 16,3 1-1-16,11 6 1 0,-15 6-1 16,5 6 0-16,-1 7 0 15,-7 8 0-15,4 4 0 16,-7 6 0-16,0 0 0 15,0 0 0-15,0 0 0 16,0 0 0-16,0 0 0 16,0 0 0-16,0 0 2 15,0 0-1-15,0 0 1 16,0 0-1-16,0 6-1 16,-10 9 1-16,-17 8-1 15,6 0 0-15,0-1 1 0,1 2-1 16,3-1 1-16,6 0 1 15,1-2-2-15,7-3 0 16,-8-2 0-16,11-2 0 16,0-2 0-16,0-3 0 15,0-2 0-15,0 4 0 16,0-9-1-16,14 3 1 16,13-1 0-16,8-3 0 0,-8-1 0 15,21 0 2 1,-3 0-1-16,3-5 1 0,3-9-1 15,-10-6-1-15,-3-2 0 16,-7-9 2-16,7-4-2 16,-18-5 1-16,4-1-1 15,-3-5 0-15,-11 3 0 16,1 7 0-16,-11 7 0 16,0 8 1-16,0 8 0 15,0 5-1-15,0 2 1 16,0 5 1-16,0 1 1 15,0 0-1-15,0 0 0 16,0 0-2-16,0 0-4 0,0 0 2 16,0 5 1-16,0 18 1 15,0 4 0-15,-4 4 1 16,-6-1 0-16,-7 4 0 16,3-3-1-16,-3 2 0 15,7-3 1-15,6 0-1 16,4-4 0-16,0-6 0 15,0-3 0-15,0-8 0 0,10 2 0 16,14-8 0-16,7-3 0 16,7 0 0-16,10 0 3 15,-7-2-2 1,0-14-1-16,-10-7 1 0,7-1 0 16,-17-8 1-16,-8-5-1 15,-2-4 3-15,-5-1-3 16,-6 3-1-16,0 8 1 15,0 5-1-15,0 7 1 0,0 6-1 16,0 8 2 0,0 2 0-16,0 3-1 0,0 0-1 15,0 0 0-15,0 0-2 16,0 0-3 0,0 3-1-16,4 13 6 0,6 7 0 15,-10 7 1-15,7-1-1 16,-7-1 0-16,3-3 0 15,8-3 1-15,-4-6-1 16,3-1 0-16,0-2 0 0,11-6 0 16,6-1 0-16,8-2 0 31,13-4-1-31,0 0 0 0,6 0 1 0,5-22 1 16,-1-3-1-16,-13-11 2 15,-8 1-1 1,-16-7 0-1,-21-2 2-15,0-1 5 16,0 5-7-16,0 10-1 16,-31 6 0-16,4 4 0 0,6 6-4 15,7 1-2-15,14 5 4 16,0-4-2-16,0-3-6 16,52 3-63-16,37 5-131 15</inkml:trace>
  <inkml:trace contextRef="#ctx0" brushRef="#br0" timeOffset="-138811.93">29937 5287 89 0,'0'0'50'0,"0"0"-1"16,0 0-11-16,0 0-10 0,0 0-10 16,0 0 13-16,0 0-3 15,0 0 0-15,0 0 2 16,0 0-7-16,0 0-8 15,0-12-10-15,13-8 9 16,15-3-8-16,-8 0-1 16,11-5 3-16,-14-2 0 15,-13 2 7-15,3 1 3 16,-4 6-6-16,-3 3-8 16,0 4-3-16,0 4 1 15,0 4-2-15,0 4 0 0,0 1 0 16,0 1 0-1,0 0 0-15,0 0 0 16,0 0-2-16,-3 0-5 0,-25 0 7 16,-3 14 0-16,-6 5 1 15,6-1-1-15,0-2 1 16,10 4-1-16,8-6 0 16,-5 2 1-16,18 1-1 15,0-1 0-15,0 1 0 16,0-4 0-16,0 3 0 0,0 2-1 15,11-2 1-15,16 3 0 32,-3-5 0-32,-3-2 0 0,6-1 0 0,-6-4-1 15,-1-2-2-15,1-3 1 16,-1-2-3-16,1 0 1 16,6 0 4-1,8-15 1-15,9-14 4 0,-2-4-3 16,-8-6-1-16,4 0 0 0,-8-2-1 15,-2 1 0-15,-8 2 0 16,-6 7 0-16,-4 4 0 16,-3 9 0-16,-7 6 1 15,4-2-1 1,-4 8 1-16,0-4 0 0,7 3-1 16,-7 3 0-16,3 2 1 31,-3 1-1-31,0-3 0 0,0 4 0 15,0 0 0-15,0 0 1 0,0 0-1 0,0 0-1 32,0 0 0-32,0 0-1 15,7 0 0-15,3 0 1 16,-6 11 1-16,6 6 1 0,-3 6-1 0,3 2 1 31,-10 5 1-31,0 4-1 16,0 1 0-16,0 4 2 15,0-1 0-15,0-5-1 16,0-5-1-16,0-3-1 16,0-8 2-16,-10-9-2 15,10 2 0-15,-7-8 0 0,7 1 0 16,0-3 0-16,0 0 1 16,0 0-1-16,0 0 0 15,0-3 3-15,0-17 2 16,0-10-4-16,17-1-1 15,0-5 1-15,-6-3-1 16,-1-3 0-16,0 6 0 16,-6 0 0-16,2 2-2 0,5 8 1 15,-8 4 0 1,7 8-3-16,1 9 4 0,-4 1-1 16,-4 2-1-16,7 2 2 15,7 0-3-15,4 0 1 16,0 0-1-16,-1 11 3 15,-10 7 0-15,1 3 2 16,-4 2 0-16,-4 0-1 16,-3 5 0-16,0 1 1 15,0-3 0-15,0 6 1 16,0-6 0-16,0-6-2 0,0-3 0 16,-3-11-1-16,3 1 1 15,0-7-1-15,0 0 0 16,0 0 1-16,0 0 0 15,0 0 1-15,0-13 3 16,0-10 0-16,10-10-3 16,4-2-1-16,3-3-1 15,-7 0 0-15,0-6-1 16,1 5-1-16,-1 9 0 16,0 6 1-16,1 9 1 0,-11 9 0 15,0 4-2-15,0 2 2 16,6 0-1-16,5 0-3 15,-1 6 2 1,4 8 0-16,-4 7 1 0,7 4 1 16,-7 3 1-16,-6 1 1 15,-4 2-1-15,0-2-1 16,7-5 2-16,-4-6-2 16,4-7 0-16,3-6 0 0,1-3-1 15,9-2-3 1,8 0 2-16,6-13 2 0,4-16 0 15,-4-7 0-15,4-10-2 16,-18-7 2-16,1-2 0 16,-14-3 0-16,-7-1-3 15,0 10-1-15,0 12 1 16,0 10 2-16,0 15 2 16,0 6-1-16,0 6 0 15,0 0 1-15,0 0-1 0,0 0 0 16,0 0 0-1,0 0-4-15,0 13 0 0,0 14 4 16,0 3 2-16,0 3 1 16,0 0-1-1,0 2 1-15,0 0 1 16,0 3 2-16,0-2 2 0,0 3-4 16,0 0-3-16,-7-4 3 15,3-5-2-15,-2-7 0 16,2-7 0-16,4-9-2 15,0-2 0-15,0-5 0 0,0 0 0 16,0 0 1-16,0 0 1 16,0-1 3-16,0-19 1 31,0-7-6-31,4-6 1 0,2 0-2 0,5-1 1 16,-8 5-2-16,4 4 1 15,7 3 0-15,3 6 0 16,-3 2 1-1,3 5-1-15,-7 2 0 16,11 4 1-16,-1 3 0 0,-3 0-4 0,-6 0 3 16,-8 19-1-16,4 5 2 15,-7 5 0 1,0 5 1-16,0 1 1 0,-31-2-1 31,-7 1-1-31,7 0 3 0,1-10-3 16,9-6 0-1,4-9 1-15,17-9-1 16,0 0 0-16,0 0-1 16,0 0-6-16,27 0-6 0,18-14 13 15,13-8-3-15,1-3-4 16,-8-3-2-16,7 0 2 16,-13-2-4-16,-7-7 2 15,-18-1 4-15,8-5 3 16,-25 2 2-16,-3 2 0 15,0 8 0-15,0 9 2 16,0 8 7-16,0 7 5 16,0 5-2-16,0 2 2 15,0 0-4-15,-3 0-5 16,-4 0-2-16,-14 0-3 16,11 16 0-16,-18 7 0 0,8 1 0 15,-4 1 1-15,-4-2-1 16,15-1 0-16,-15-1 0 15,18 0 2-15,0-2-2 16,10-1 0-16,0-4 0 16,0-3-2-16,0 5 1 15,31-5 0-15,6-1 0 0,4-1-2 16,1-5 3 0,-1 1-1-16,-3-5 0 15,-8 0 0-15,-6 0-3 0,4 0-4 16,-1 0 3-16,-3-22 2 15,7-2-17-15,-10-5-15 16,-1-6-44-16,-9-3-8 16,-1-2-22-16,-3-1-49 15</inkml:trace>
  <inkml:trace contextRef="#ctx0" brushRef="#br0" timeOffset="-138208.97">31878 4630 5 0,'0'0'114'0,"0"0"-44"15,0 0 1-15,0 0-3 16,0 0-17-16,0 0-20 15,0-8 6-15,0 8-21 16,0 0-10-16,0 20 0 16,0 5 6-16,-27 0 3 15,6 5-4-15,-10-4 2 16,4 2 0-16,3 1-5 16,7-3-3-16,3-3-1 15,4 0-3-15,3-5-1 0,7-1 1 16,0 0-1-16,0-5 0 15,0-5-1-15,0 2 0 16,17-4-4-16,14-5-1 16,3 0-3-16,-3 0 9 15,14-14 2-15,-15-13-1 16,1-5 0-16,-10-8 0 16,-18-6-1-16,-3-11 0 0,0-6-5 15,0-4-39 1,0-2 14-16,0 8-19 0,0 13-12 15,-13 12 46-15,6 12 15 16,3 13 6-16,-3 4 32 16,7 2 17-1,-3 5-21-15,3 0-20 0,0 0-12 16,0 5-2 0,0 18 2-16,0 5 2 15,0 7 2-15,0 0 9 0,0 3-6 16,0-3-6-16,3 5 3 0,-3-1 3 15,0 3-4 1,0 5 0-16,0-6-2 0,0-1 3 16,0-5-4-16,0-6-2 31,0-5 0-31,11-8 0 0,16-4-3 16,14-10-7-16,11-2-18 15,27-14 0-15,3-21-14 16,7-14-8-16,0-3-22 0,-27-3-23 0,-14-3 30 15,-27 4-12-15</inkml:trace>
  <inkml:trace contextRef="#ctx0" brushRef="#br0" timeOffset="-135816.56">32523 4467 24 0,'0'0'99'15,"0"0"-36"-15,0 0 23 16,0 0-42-16,0 0-32 31,0 0-3-31,-99 0 19 0,78 14 7 0,11-3-10 16,-8 10 0-16,5-3-8 31,-4 5-3-31,-4 5 5 16,-10 0-5-16,14 2-5 15,-4 4 1-15,1-6-3 0,6 3-3 16,-3-9-3-16,14-2 0 16,3-9-1-16,0-4 0 15,0-6 0-15,0 3-2 16,0-4-2-16,30 0-3 15,22-9 7-15,10-14 7 16,-4-2-7-16,0 0-1 16,-6-3 1-16,-21-5-6 0,-7-3 3 15,-14-1 1-15,-10-7-1 16,0-2 3-16,0 4 0 16,0-2 0-16,0 6 1 15,0 7 1-15,-14 8-1 16,4 5 3-16,0 2 4 15,3 9 2-15,3 1-4 16,4 3-4-16,-7 1 0 16,7-1-2-16,0 1 0 15,0 0 0-15,0 2-3 16,0 0 1-16,-3 0-2 16,3 0 4-16,0 7 1 15,0 9 2-15,-10 7-3 0,10 2 1 16,0 9 1-16,0 4 0 15,-7 2-1-15,7 3 4 16,-4 7-1-16,4-1 0 16,0-6-1-16,0-4-2 15,0-6-1-15,0-6 0 16,0-8 0-16,21-5-1 16,-7-5-1-16,6-9-1 15,8 0-12-15,13-5 7 0,7-21 5 16,3-15 2-16,-9-9 0 15,-12 2-1-15,-9-6 1 16,0-1-1-16,-4 2-3 16,-17 5-16-16,0 14 17 15,0 10 4-15,0 12 2 16,0 5 9-16,0 1 3 16,0 3-3-16,0 3-2 0,0 0-5 15,0 0-4 1,0 0-2-16,0 0 2 0,0 21 2 15,0-2-1-15,0 8 1 16,-7 1 3-16,-7 2 1 16,-6 0-2-1,2 3-1-15,5 0 0 16,-4 0-2-16,-4-3 0 0,21-8 0 16,-10-7-1-16,10-4 0 15,0-2 0-15,0-6-2 0,20-3-1 16,21 0 0-16,-3 0 3 15,3-15 1 1,-10-8 0-16,7-6-2 0,-14-4 1 16,-3-5-1-16,-11-2 0 15,-3 2-2-15,-7-4 1 16,0 13-2-16,0 5 1 16,0 8 3-16,0 4 1 15,0 7 0-15,0 3 1 16,0-2 0-16,0 4-2 0,0 0-3 15,0 0-3 1,0 0 4-16,13 4 2 16,8 7 0-16,-4 2 1 0,0 0 0 15,-3 5 2-15,3 3-1 16,-7-3-1-16,-6 6 1 16,3 0-1-1,-7 0 3-15,0 5 1 16,0-5-1-16,0 1-2 0,0-6-1 0,0-3 0 31,0-5 1-31,0-5-2 0,0-4 0 0,0-2 0 31,0 0-1-31,0 0-1 16,0 0-1-16,3 0 3 16,25-8 0-16,6-14 3 15,0-9-2-15,1-5 1 16,-8-5-2-16,-6-4 0 15,-1 2 2-15,-6 5-4 16,-7 4 1-16,3 13 1 0,0 8 0 16,-10 3 1-16,0 8 1 15,0-1-2-15,11 3-6 16,-11 0 0-16,0 3 5 16,0 16 1-16,0 8 1 15,0-1 0-15,6 2 1 16,5-1-2-16,-8-4 0 15,7-5 0-15,8-4 0 16,2-3-2-16,4-8-3 0,14-3-9 16,24-2-3-1,6-26 1-15,1-10-31 0,-7-3-10 16,-11-7 4-16,1-7 10 16,-22-5-20-16,-9 10-34 15,-11 5 0-15,-10 14 91 16,0 12 6-16,0 10 48 15,0 7 37-15,0 2-33 16,-20 0-33-16,-4 6 6 16,-14 13 20-16,7 1 9 15,0-2-12-15,0 1-10 16,4 0 0-16,-4-3-9 0,-10 5-7 16,10 0-9-16,-10 4 1 15,10 7 0-15,-7-7-2 16,28 0-5-16,0-11-1 15,10 2 0-15,0-8-1 16,0 0-1-16,20-8-9 16,42 0 4-16,7 0 7 15,3-23 6-15,-11 0-6 16,-6-4 1-16,-31-1 0 0,-7 0 0 16,-17-6-1-16,0 2-2 15,0 4 2 1,0 3 0-16,-10 13 2 0,-7 1-2 15,7 6 5-15,6 3 1 16,-3 0-3-16,7 2-1 16,-10 0-2-16,10 0 0 15,0 0 0-15,-10 8 0 16,0 5 0-16,3 9 1 16,-4 4-1-16,11 3 1 15,0 0 1-15,0 3 4 16,0 1-4-16,0-3-1 0,0 1 1 15,0-1 0 1,0 4 1-16,0-1-1 0,0-1 1 16,0-2-1-16,-3 0 2 15,3 4-3-15,0-1 1 16,-7 2-1-16,4 1 0 16,-4-4 0-16,-7-2-1 0,-3 1 0 15,7-6 1-15,-4 5 0 31,4-5-1-31,-1-2 0 0,4-2 0 0,7-3 0 16,0-4 0-16,0 2 0 16,-10 1 0-16,10 3 0 15,0 0 0-15,-10-1 0 16,3 2 0-16,-7 0 0 16,-6-4 0-16,9-2 1 15,-9 0-1-15,10-3 0 16,-1-4 0-16,1 1 0 15,-7-2 0-15,13 2-1 16,-13-6 1-16,7 5 0 16,3-1 0-16,-7 0 0 0,-3 1 0 15,-3-2 0-15,6-1-1 16,-14 1 0-16,4 0-1 16,-3-1-4-16,-11-4 1 15,7-1 1-15,-3 2 3 16,-4-2 1-16,1 0-3 15,2 0 1-15,-6 0-2 0,3 0-2 16,-10 0 3-16,7-11-3 31,0-1-3-31,10-6 9 0,4-2-2 0,16 0 2 16,11-3-6-16,0 1-3 31,0-2 3-31,21-5-1 0,44-2 2 16,18-5-4-16,6 2-3 0,10 1-13 31,-13 5-57-31,-17 6-130 0</inkml:trace>
  <inkml:trace contextRef="#ctx0" brushRef="#br0" timeOffset="-134303.89">28376 6520 87 0,'0'0'75'15,"0"0"-5"-15,0 0-8 32,0 0-37-32,0 0-13 0,0 0-5 0,0 0-1 15,-7-47-4-15,7 47 0 16,0 0-1-16,0 0 0 15,0 12-1-15,0 18 3 16,0 8 7-16,0 5-2 16,0 0 7-16,7 7-4 15,6 2 0 1,5 2 3-16,-8 4-4 0,0 4 10 0,-10 8-3 16,0 2-11-1,0-1 1-15,0 0-6 0,0-12 2 16,0-12 1-1,0-11-4-15,4-16-1 0,33-10-17 16,15-10-93-16,-4 0-74 16</inkml:trace>
  <inkml:trace contextRef="#ctx0" brushRef="#br0" timeOffset="-133733.12">28410 6598 143 0,'0'0'59'0,"0"0"8"0,0 0-15 16,0 0-15-16,0 0-31 15,0 0-2-15,0-19-1 32,0 19-3-32,0 0 1 15,0 0 0-15,0-2-1 16,0 0 2-16,0-2-1 15,27 3 4-15,32-1 3 16,3-1 1-16,10 3-4 16,0 0-4-16,-4 0-1 0,15 16 1 15,-15 10 19-15,1 4-16 16,-14 7 0-16,-18 6 3 16,5 4 3-16,-25 6 2 15,-17 7 2-15,0 2 0 16,-28 7-7-16,-33 0-2 15,-18-6-2-15,0-3-1 16,3-12 2-16,8-13 0 16,16-10 0-16,14-12-1 0,14-8-1 15,7-3-1-15,7-2 0 16,0 0 1-16,3 0-2 16,3-7-30-16,4-4-62 15,0 1 14-15,0 4-55 16,0 5-29-16</inkml:trace>
  <inkml:trace contextRef="#ctx0" brushRef="#br0" timeOffset="-133208.95">29937 6488 72 0,'0'0'127'0,"0"0"-32"15,0 0-30-15,0 0-1 0,0 0-32 16,0 0-24-16,0-29-2 16,0 29-2-16,0 0 0 15,0 0-3-15,0 0-1 16,0 0 0-16,0 0 0 15,0 19 0 1,-7 11 0-16,-7 5 3 16,-7 8 0-16,-6 3 0 0,-4 11 5 15,-7 4 2-15,-3 4-8 0,-3 1 4 16,-4-1 0 0,6-7-3-16,1-3-3 0,10-10 0 15,4-10-2-15,17-12-7 16,10-9-51-16,0-7-74 15,0-7-86 1</inkml:trace>
  <inkml:trace contextRef="#ctx0" brushRef="#br0" timeOffset="-132863.65">29607 6565 118 0,'0'0'93'0,"0"0"10"16,0 0-28-16,0 0-31 15,0 0-31 1,0 0-8-16,-31-27 1 16,31 27-4-16,0 0-1 0,0 0 1 15,0 0-2 1,0 0 0-16,0 16 0 15,0 9 0-15,28 1 0 16,6 0 6-16,4 3 6 16,3 5-5-16,7-1-4 15,-3 2 2-15,13-1 6 16,-7-4 3-16,1 2-10 16,-4-2-3-16,-10-2-1 15,-8 1-1-15,-16-1-31 16,3 2-101-16,-17-4-166 0</inkml:trace>
  <inkml:trace contextRef="#ctx0" brushRef="#br0" timeOffset="-132419.72">30369 6400 82 0,'0'0'118'16,"0"0"-66"-16,0 0-11 15,0 0 24-15,0 0-15 16,0 0-19-16,0-24-17 15,0 24-8-15,0 0-3 16,0 0-3-16,-7 0 0 16,7 0 0-16,0 0 1 0,0 8 1 15,0 8 1-15,0 6 4 16,0 6 0-16,0 5 4 16,0 8 0-16,10 3-2 15,0 0-2-15,1 0 1 16,-1-4-1-16,0-2-2 15,8 0-2-15,-8-7-1 16,0-2-2-16,11-1-2 16,-14-2-23-16,-4-4-111 15,-3-2-185-15</inkml:trace>
  <inkml:trace contextRef="#ctx0" brushRef="#br0" timeOffset="-132055.58">30242 6976 18 0,'0'0'62'0,"0"0"-19"15,0 0 1-15,0 0 15 16,0 0-31-16,0 0-3 16,75-7-2-16,-40 0-11 15,6-2-4-15,-3 2 1 16,-1-1 2-16,4-3 6 16,-10-5 11-1,10 3-1-15,1-7-8 0,6 2-4 16,-7-4-10-16,0 5-3 0,-14 1-2 31,-13 9 0-31,-14 7-5 0,0 0-31 0,0 0-64 16,-31 12-138-16</inkml:trace>
  <inkml:trace contextRef="#ctx0" brushRef="#br0" timeOffset="-131707.81">30358 6439 171 0,'0'0'88'15,"0"0"-17"-15,0 0-5 16,0 0-13 0,0 0-34-16,0 0-5 0,0-10-6 0,0 10-5 31,0 0-1-31,-6 0 0 16,6 0-2-16,0 0 0 15,0 3 0-15,0 20 0 16,0 10 5-16,-4 8 2 15,-3 9-5-15,4 8-2 16,3 1-33-16,-17-3-199 0</inkml:trace>
  <inkml:trace contextRef="#ctx0" brushRef="#br0" timeOffset="-119417.34">26866 7336 5 0,'0'0'42'16,"0"0"-14"-16,0 0 5 15,0 0-4-15,0 0 7 16,0 0-2-16,0 0-3 16,0 0-7-16,4 0-1 15,-4 0 0-15,0 0 4 16,0-3-5-16,0 3-7 15,0-2-5-15,0-1 2 0,0 3 0 16,0-2-1-16,0 2 1 16,0 0-3-1,0 0 3-15,0-2-3 0,0 2 0 16,0-3-2-16,0 1-1 16,0 2 2-16,0 0 5 15,0-3 2-15,0 1 1 16,0-4 3-16,0 1-6 15,0-5 1-15,0 3-11 0,-4-2 2 16,-2 3-2-16,6 5 1 16,0-3 2-16,0 4 0 15,0 0-5-15,0 0 1 16,0 0-2-16,0 0 0 16,0 0-2-16,0 0 2 15,0 0 0-15,-4 0 0 16,4 0 0-16,0 0 0 15,0 0-1-15,0 0-2 0,0 0-2 16,0 12 4-16,0 4 1 16,4 6 0-16,16 3 1 15,8-1-1-15,-8-5 2 16,8 3-2-16,-4-3 0 16,-4 3 0-16,1 2 0 15,6-3 0 1,-6 2-1-16,-1 0 1 0,1-1 0 15,0 0 0-15,-4-2 0 16,3-1 1-16,1-5-1 0,-7 1 0 16,3-3 0-16,3-7 0 15,1 4 0-15,-1 1-1 16,1 0 1-16,-4-3 0 16,4 5 0-16,-7-1-1 15,3 4 1-15,-7-2 0 16,0 4 0-16,11-2 0 15,-4-2 0-15,-3-2 0 16,6 3-1-16,1-5 1 0,-1 3-1 31,-2 0 1-31,12 3-1 0,-9 3 0 0,0 1 1 16,-1 6 0-16,-3-4-2 16,4 6-4-16,-7-4 5 15,3 0 1 1,3-4 0-16,-2-5 0 15,-5 1-2-15,4-3 2 16,-3-4 0-16,-4 3 0 0,8 0 0 16,-5-5 0-16,4 7 0 0,4 3 0 15,6 0 0-15,-6 5-1 16,0 2 1-16,-11-2 0 16,0 0-1-16,4-3 1 31,3-2 0-31,-3 2-1 15,3-4 0-15,-7-2 1 16,1-3-1-16,-1-5-3 16,-10-4-6-16,0 0-4 15,0 0 0-15,0 0-2 0,0 0-6 16,0 0-9-16,0 0-31 16,0-11-5-16,0-3 7 15,0-2 6-15,0 0-8 16,0-1 32-16,0-5 21 15,0 4 8-15,0-4 1 16,0-1 4-16,0-2 6 16,10-1 10-16,7 1-9 15,-6 5 1-15,-8 6 17 16,4 3 0-16,-7 4 1 0,0 2-10 16,0 2 3-16,0 3 18 15,0 0 5-15,0 0 3 16,0 0-27-16,0 0-13 15,0 3-4-15,0 11 3 16,0 0 2-16,0 0-7 16,0 1-1-16,0-5 2 15,0 5-2-15,0 3 1 16,0 2 0-16,0 5-1 0,0 1 1 16,0 3-2-16,0 6 0 15,0-7-1-15,0 1 0 16,0 3-1-16,0-12 1 15,0-2 0-15,0-3-3 16,0-7 3-16,0-3-2 16,0-5 2-16,0 0 1 15,0 0 0-15,-10 0 3 16,-11 0-4-16,-6 0 2 0,6-6 0 16,-6-1-2-16,6 3 0 15,-10 4 4 1,-3 0 0-16,-4 0-1 15,7 0 4-15,4 0-3 16,3 0-3-16,7 0-1 0,3 0-3 16,4 5-19-16,10 1-83 15,0-5-165 1</inkml:trace>
  <inkml:trace contextRef="#ctx0" brushRef="#br0" timeOffset="-118218.46">28582 8076 99 0,'0'0'85'16,"0"0"-16"-16,0 0-20 16,0 0-13-16,0 0-16 15,0 0 10-15,-83 42 1 16,52-28-7-16,4 8-7 15,-4 3 1-15,-3 0 2 0,3 2-1 16,-7-3-8-16,11 6-4 16,3 3-4-16,-7 5 0 15,3 3 1-15,8-4 3 16,-1 5-6-16,1-8 1 16,9 1-2-16,4-1 1 15,4-4-1-15,3-2 0 16,0-2-1-16,0-2-2 15,0-1-1-15,31 0 2 0,7-2 0 16,3-2-7-16,3-3-11 16,-6-5-5-16,14-10-10 15,-4-1-1-15,3 0 34 32,11-23 0-32,0-14-8 0,-4-5 4 0,-7 1-7 15,-9-3-29 1,-5 5-23-16,-16 9-53 15</inkml:trace>
  <inkml:trace contextRef="#ctx0" brushRef="#br0" timeOffset="-116782.65">29034 8232 36 0,'0'0'137'0,"0"0"-59"15,0 0-38-15,0 0 4 16,0 0-26-16,0 0 1 15,0 29 3-15,0-12-1 16,-13 5 10-16,-8 3-18 16,0 5-3-16,1-4-2 15,-8 2-1-15,-2 6 1 0,9-1-3 16,0 1 1-16,-6 1-2 16,6-1-2-16,11-4-1 15,0-4-1-15,10-10-4 16,0-4 2-16,0-5-1 15,17-2-7-15,17-5-5 16,14 0-10-16,0 0 25 16,4-18-10-16,-1-2-2 15,-10-1-3-15,1-3-8 16,-15-3-12-16,-6 0 12 16,-11-5 6-16,-7-3 9 0,-3-4 2 15,0 0-2 1,0 2-6-16,0 6-6 0,0 6 5 15,0 9-3-15,0 0 18 16,0 10 0-16,0 1 2 16,0 5 2-16,0-2 1 15,0 2 6-15,0 0 1 16,0 0 6-16,0 0 4 16,-3 0 10-16,3 0-13 15,0 0 2-15,0 0 5 0,0-5-5 16,0-2-3-16,0-4-7 15,24-2-4-15,3-2-5 16,4 1 0-16,-3 0 0 16,-4 7 1-16,3 0-2 15,4 4-1-15,-4 3 0 16,-3 0 0-16,-6 0-3 16,-5 0-1-16,4 20 3 0,-6 3 1 15,-1 7 5-15,-10 4 0 16,0 2-1-1,0 2 4-15,0 7-4 0,0-3 2 16,-17 2 2 0,3-5-2-16,4-9-4 0,0-5-1 15,3-8 5-15,7-7-6 16,0-7-1 0,0-3-1-16,0 0-3 0,0 0 2 15,17-5 3-15,7-17 11 16,3-6-9-16,-6-2-1 15,6-2-1-15,-13-7 0 16,3-1-1 0,-13 2-10-16,3-2 2 15,-4 4 4-15,-3 1 1 0,0 5-4 0,10 4 0 16,7 8 7 0,-3 6 1-16,3 7 0 0,-6 0-1 15,-1 5 1-15,10 0-1 16,-2 0-1-16,2 0-3 0,-6 0 1 15,3 11 4-15,-7 6 6 16,4 3 4 0,-4 2-1-16,-3 4 2 15,3-1 1-15,-10 7-2 0,0 3-2 32,0-3-2-32,0-2-2 15,0-3-3-15,0-8-1 0,0-10-1 0,11-4-1 16,9-5-5-16,22 0-21 15,-5-16 8-15,4-16 15 16,1-6-18 0,-12-5 5-16,-2-1-15 15,-14-2-18-15,-14-2 18 0,0-1-5 0,0 0-10 32,0 9 12-32,0 4 28 15,0 12 8-15,0 7 10 16,0 5 22-16,0 6 6 15,0 6 12-15,-4 0 3 16,4 0-3-16,0 0-22 16,0 0-20-16,0 0-2 0,0 12 2 15,0 2 3-15,0 2 6 16,0 4 10-16,0 1-3 16,0 0-7-16,0 2-2 15,0 0 0-15,0 4 0 16,0 1-4-16,0 7-1 15,4 3-5-15,-4 4-3 16,6-1-2-16,5-3-1 16,2-3-5-16,5-10-40 15,13-9-78-15,-14-5-82 16</inkml:trace>
  <inkml:trace contextRef="#ctx0" brushRef="#br0" timeOffset="-116497.47">30050 8224 124 0,'0'0'176'16,"0"0"-71"-16,0 0-42 15,0 0-3-15,0 0-47 16,0 0-6-16,0-16-3 16,0 15-4-16,0-2-1 15,20-4 1-15,21-5-1 0,14-4-2 16,0-4-8-16,14 0-37 16,10-2-65-16,-7 6-68 15</inkml:trace>
  <inkml:trace contextRef="#ctx0" brushRef="#br0" timeOffset="-115897.86">30372 8325 92 0,'0'0'166'0,"0"0"-56"16,0 0-41-16,0 0-5 16,0 0-51-1,0 0-7-15,-14 0 4 0,14 0-7 0,0 0-1 16,0 0 5-16,11-8-2 15,20-13 0 1,0-2-4-16,6 0 1 0,-13-2-2 16,-7 2 1-1,-6 0-1-15,-11-2-3 0,0 7-3 0,0 1-1 32,0 0-5-32,0 11 10 0,0 1 1 0,0 2-1 31,0 3 2-31,0 0 3 15,-11 0 2-15,1 0-1 16,-7 12 0-16,3 9 1 16,-13 4 1-16,10 0 2 0,-7 3 1 0,-4 0-2 31,8 2-1-31,-1 2 0 0,11-4-3 16,6-5-3-1,4 0 0-15,0-1-1 0,0-9 1 16,11 3-1-16,23-4 0 15,17-7-3-15,8-5 2 16,-1 0-3-16,-3 0-15 16,-11 0-21-16,-2-17-23 15,-18-6-18-15,-4-1-20 16,1-10-28-16,-14-3 39 16</inkml:trace>
  <inkml:trace contextRef="#ctx0" brushRef="#br0" timeOffset="-115639.73">30883 8010 41 0,'0'0'89'0,"0"0"-12"0,0 0 5 16,0 0 4-16,0 0-21 15,0 0-10-15,4-20-24 16,-4 20-25-16,0 11-5 16,0 9 3-16,-4 6 0 15,-13-2 0-15,3 4 8 16,-6-1 0-16,-1 1-2 15,-6 5 3-15,-4 4-2 16,0 1-3-16,0 5-5 0,-7 3-1 16,8 0-2-16,-1-9-1 15,14-7 0-15,6-12-24 16,8-11-42 0,3-7-90-16,0 0-86 0</inkml:trace>
  <inkml:trace contextRef="#ctx0" brushRef="#br0" timeOffset="-115381.54">30571 8096 199 0,'0'0'109'15,"0"0"-52"-15,0 0-3 16,0 0-37-16,0 0-5 15,0 0 2-15,41 52-5 16,-10-31 0-16,-3-3-2 16,6 3-4-16,-3 2-1 15,-4 1 1-15,14 6-3 0,-10 2-11 16,0-3-60-16,-3 4-71 16,2-13-129-16</inkml:trace>
  <inkml:trace contextRef="#ctx0" brushRef="#br0" timeOffset="-114514.14">31065 8033 97 0,'0'0'83'31,"0"0"-22"-31,0 0-10 0,0 0-13 0,0 0-10 32,0 0-10-32,0-7-16 0,0 16 6 0,0 3 6 15,0 6 18-15,0-1-6 16,-17 3 4-16,7 2-1 16,-1 2-13-16,-2 2-5 31,-4-1-5-31,6 3-3 0,1 0-1 15,0-3-2 1,10 0 0-16,0-9 0 0,0-4-2 16,0-5-1-16,6-5-2 15,25-2-10-15,0 0-9 16,10-12-16-16,1-13 23 16,-12-7-5-16,-2 2-3 15,-14-5 3-15,-8-2 12 16,-2-4 3-16,-4 6 0 15,0 5 2-15,0 3 5 0,0 7 1 16,0 8 6-16,0 5 2 16,0 2 19-16,-4 5-5 15,4-1-4-15,-6 1-9 16,6 0-10-16,0 0-1 16,0 0 1-16,0 12 11 15,0 9 7-15,0 2-1 16,0 5 1-16,0 1-5 15,0 1-6-15,0-2-2 0,0 0-3 16,0-5-2 0,0-6 0-16,0-4-2 0,10-3-9 15,17-8-28-15,11-2-16 16,-4 0-25 0,-3 0-38-16</inkml:trace>
  <inkml:trace contextRef="#ctx0" brushRef="#br0" timeOffset="-113454.41">31477 7970 105 0,'0'0'107'0,"0"0"-32"16,0 0-31-16,0 0-25 0,0 0 9 15,0 0 18 1,-7 53-15-16,-14-31-5 0,8-1 2 15,-5 2-13-15,-2 0-3 16,-1 1-3-16,-6-1-1 16,6-1-4-16,8-1-2 15,2-3 0-15,11-6-2 0,0-2 0 16,0-7-2 0,0-3-1-16,11 0-7 0,23 0 0 15,10-7-13-15,1-12 14 16,-7-6-6-16,-14 2-2 15,-17 0 7-15,3-1 4 16,-10 0 2-16,0 6 0 16,0 4 4-16,0 5 3 15,0 4 5-15,-10 5 11 16,10 0 5 0,0 0-8-16,0 0-12 0,0 0-4 15,0 0-3-15,0 17 3 0,0 3 1 16,0 1 1-16,0-1 0 15,0-3 3-15,0-1-2 16,0-2 1 0,0-11-4-16,20-3 0 0,1 0-5 15,10 0 2-15,0-8-19 16,10-17-16-16,-4-5 15 16,-6-5-10-16,-10 0 20 0,-11-8 11 15,-10 1 2-15,0-9 1 16,0 0-1-16,0-1 0 15,0 8 1-15,-3 9-1 16,-4 8 7-16,3 15 8 16,-2 5 16-16,2 3 10 15,-3 4-6-15,7 0-21 16,0 0-14-16,0 5 1 16,0 18-1-16,0 9 9 15,0 1-3 1,0 2-3-16,0-5 0 0,0 0 1 0,0 3 1 15,0 0 1-15,-3 3-2 16,-14-1-1-16,-4-1-1 16,11 2-1-1,3-10 1-15,4-2-2 16,3-8 3-16,0-4-3 16,0-4-2-16,0-6 0 0,0-2-3 15,20 0 0-15,28 0 2 16,-7-22-9-16,0-6-6 0,1-4 1 15,-11-5-8-15,-4-7-5 32,-6 1-5-32,-11 1-2 15,-7 5 5-15,4 5 13 16,-7 13 12-16,0 7 7 16,0 6 5-16,0 6 23 15,0-1 5-15,0 1-10 16,0 0-11-16,0 0-11 15,0 12 0-15,0 6 8 16,0 6 12-16,0 5-4 0,0 1 5 16,0 0-7-16,0-4-2 15,0 2 3-15,0 1-9 16,-10 1 1-16,0-6-1 16,3-1-3-16,7-6-4 15,0-4 0-15,0-7-4 16,0-6-5-16,41 0-14 15,24-24-8-15,7-16-34 16,0-4-62-16,-14-2-54 0</inkml:trace>
  <inkml:trace contextRef="#ctx0" brushRef="#br0" timeOffset="-113278.24">32008 7602 186 0,'0'0'136'16,"0"0"-33"-16,0 0-69 16,0 0-27-16,0 0-7 0,0 0-67 15,35-9-140-15</inkml:trace>
  <inkml:trace contextRef="#ctx0" brushRef="#br0" timeOffset="-112441.35">32266 7685 305 0,'0'0'122'0,"0"0"-25"16,0 0-31-16,0 0-24 15,0 0-38-15,0 0-4 16,-4-16-3-16,4 16-5 16,0 0 6-16,21 0 2 15,20 0-2-15,10 0-1 16,8-13-1-16,9 0-6 16,-16-4-4-16,-11 5 1 0,-14 5 1 15,-23 5 8-15,-4 2 2 16,0 0 0-16,0 11-11 15,0 17 13-15,-21 13 4 16,-16-6 5-16,6 6 5 16,0-3-3-16,7-2 1 15,-14 4-2-15,11 3 3 16,-8-3-8-16,-2 0-3 16,2-5-2-16,1-2 1 15,10-8-1-15,7-4 0 16,13-9-1-16,4-6-1 0,0-6-2 15,0 0-15-15,0 0-3 16,45-9 6-16,13-13 12 16,4-6-12-16,3 2-5 15,-3-1-7-15,-7 2 3 16,10 2 9 0,-13-1 2-16,-1 0-13 0,7-3-7 15,-13 1 9-15,-4-3 7 0,-7 1 15 16,-10 5 3-16,-17 0 1 15,-7 2 11-15,0 9 15 16,0-1 9-16,0 8 13 31,0 1 11-31,0 2-17 16,0 2-25-16,-7 0-4 0,4 0-6 0,-7 0 0 16,-8 0 1-1,8 0-3-15,-7 7-2 16,3 10 2-16,-6 2 3 0,-8 3-2 15,-3 4 1-15,1 2 2 0,-1 1-5 32,10 4-2-32,1-5-3 0,9-1 1 0,4-8-1 15,7-5 0-15,0 1-2 32,0-10 1-32,7-4-2 15,34 1 2-15,11-2 1 16,10 0-12-16,6-7-16 15,4-16 1-15,-10-2-18 16,-7-8-35-16,-14-5-38 16,-17-7-59-16</inkml:trace>
  <inkml:trace contextRef="#ctx0" brushRef="#br0" timeOffset="-111903.85">33250 7527 97 0,'0'0'149'16,"0"0"-38"-16,0 0-38 15,0 0-15-15,0 0-29 0,0 0-4 16,-24 23 1 0,-3 0-6-16,-1-1-9 0,-3 1 2 15,1 3-2-15,-1-1-2 16,0 2-2-16,3 3 0 16,8 1-2-16,6-2-2 15,4-3-2-15,3-3-1 16,7-3-1-16,0-8 0 15,0-7-4-15,38-5 4 16,13 0-4-16,11-25-6 16,6-12 9-16,-9-4 1 15,-15-4 0-15,-13-6 1 16,-20-1 0-16,-11-8 0 0,0-2-3 16,0 2-1-16,-35 0 1 15,-2 9-1-15,6 11 4 16,0 13 0-16,20 13 3 15,1 8 6-15,3 5 6 16,7 1 1-16,-3 0-5 16,3 0-6-16,0 0-5 15,0 1-4-15,0 17 2 16,0 9 2-16,0 6 7 16,0 2-2-16,10 0-1 0,4 5 1 15,-7 0 1 1,13 1-1-16,-9 5 0 0,-4 5 0 15,-4-2 2-15,4 4-4 16,-4-1-2-16,8-3-1 16,-1-4-3-16,7-8-40 15,7-7-39-15,7-16-175 16</inkml:trace>
  <inkml:trace contextRef="#ctx0" brushRef="#br0" timeOffset="-108952.85">28468 9612 43 0,'0'0'56'0,"0"0"-13"0,0 0-15 16,0 0 2-16,0 0-9 15,0 0 9-15,141-116-1 16,-120 100 0-16,-4-1 6 15,-17 2 1 1,0 1-2-16,0-4-7 0,0 0-17 16,0 0-9-16,0 1 0 15,3 5 2-15,4 8-1 16,-7 1-1-16,0 3 0 0,0 0 1 16,0 0 8-16,0 0 16 15,0 0-11-15,-7 16-13 16,-24 9 2-16,4 1 0 15,3 2-3-15,-4 2 0 16,4-1 0-16,7 1 1 16,4 0-1-16,-5-4 0 15,8 8-1-15,-7-4 0 0,17 0 1 16,0-6-1-16,0-2-1 16,0-8 0-16,7-4 0 15,13-4-2-15,11-5-2 16,7-1-14-16,13 0 8 15,1 0-1-15,6-8 9 16,-6-12 1-16,-4-2 1 16,-4-5 0-16,-3-5-4 15,7-5 5 1,-6-6 3-16,-5-1-3 0,-6-5 3 16,-10-1 1-16,-11 7-3 0,11 2 0 15,-11 11 0-15,0 12-1 16,-3 6 1-16,3 8-1 15,-6 4 1-15,3 0-1 16,-4 0 0-16,4 0 0 16,7 0-2-16,3 4 1 15,3 11 1-15,1 1 4 16,-11 9 7-16,7-2 7 0,-13 11-9 16,-4-3 0-16,0 4-2 15,0 3 3-15,0-3 1 16,-4 3-4-16,-13-3-4 31,-3-7-2-31,20-5 2 16,-7-11-1-16,7-7-1 15,0-5-1-15,0 0-2 0,0 0 0 16,0 0-3-16,0 0 5 16,7-19 0-16,30-7 7 15,-13-6-6-15,4-2 0 16,-7-5 0-16,-8-3-1 15,4-2 0-15,-6 3-2 16,-1 4 0-16,11 1-1 16,-4 8 0-16,-4 9 2 15,8 6 1-15,-4 8 0 16,-3 0 0-16,6 3 0 16,-2 2 0-16,2 0-1 15,11 0-1-15,-3 0 0 16,-4 11 2-16,-4 3 3 15,-3 5 3-15,-3 1 0 0,-7 1 2 16,-7-1-1-16,10 5 2 16,-10-1 4-16,0 2-7 15,0 7 0-15,0-2-4 16,0 3 2-16,0-4 0 16,0-7-4-16,0-10 0 15,0-2 0-15,0-7-2 16,0-4 2-16,0 0-4 15,0 0 0-15,0-14 4 0,41-20 5 16,7-10-1 0,-3-9-4-16,-7 0 0 0,-7 2-5 15,-14 0-10-15,-4 6-12 16,-2 10 1-16,-1 12 17 16,0 11 9-16,-3 5 0 15,-3 5 0-15,-4 2 0 16,6 0-2-16,5 0-2 15,-1 4-3-15,11 18 7 16,-4 1 6-16,-4 5 7 0,-6-3-5 16,-7 3-2-16,0 6 0 15,0-3 0-15,0-1 1 16,0-4-2-16,0-5-2 16,0-9-3-16,0-3 0 15,4-9-6-15,33 0-14 16,15-10-7-16,10-19 14 15,6-6-26-15,-16 0-24 16,-11-9 6-16,-10-2 16 0,-14-6 5 16,-14-8 2-16,-3 6 17 15,0-1 6-15,0 10 11 16,0 12 8-16,-10 12 28 16,0 9 2-1,6 8 17-15,-6 3 15 0,3 1-20 16,4 0-34-16,-4 17-11 15,3 9-1-15,-2 8 13 0,2 0 7 16,4 3 2 0,-7-6-9-1,7-1-1-15,0 4-8 0,-3-2-3 16,-4 7 1-16,-3-1-2 0,-11 7-2 16,4 2-1-16,-4 0 0 15,8-2-2-15,-4-4 1 16,6-13-1-16,11-9 0 15,0-13-2-15,0-6-12 16,0 0-19-16,11-13 8 16,30-18 26-16,7-12 0 0,0-3-11 15,-14 5 5-15,-6 1 0 16,-8 7-12-16,-10 6-1 31,-3 15 13-31,-7 1 6 0,0 9 2 16,0 2 4-1,0 0-3-15,0 0-3 0,0 0-4 16,4 0-3 0,6 14 7-16,0 2 3 0,7 6 4 15,-6 0 2-15,-8 1 5 16,-3 2 3-16,0 2-1 16,0-3-1-16,0 5 1 15,-31-3-6-15,-20 2 0 16,-1-3-1-16,4-3-7 15,7-9-1-15,31-7-1 16,0-6 0-16,10 0-3 16,0 0-17-16,0 0-22 15,20-6-2-15,32-17 42 16,16-3-16-16,1 0-8 16,-4 1 24-16,4-1 2 15,-11-3 0-15,-3 5 0 0,-7-6 1 16,0-3 1-16,-14-4 5 15,-3 0 3-15,-14 3 4 16,4 3-2-16,-21 2 0 16,0 10 6-16,0 8-2 15,0 1-6-15,0 8 4 16,-11 2-1-16,1 0 5 16,10 0-13-16,-10 0-1 0,10 0-4 15,-17 0 0-15,6 2 2 16,-9 10 2-16,6 4 2 15,-6 4-1-15,-8 4-1 16,8 4 1-16,-11 1 2 16,14 0-2-16,-4 4-1 15,7 2-3-15,4 0-1 16,0-5 0-16,10-7-1 16,0-3 0-16,0-12-3 15,20-3-2-15,32-5-7 16,30-1 1-16,7-32-4 15,11-4-16-15,-11-3-23 16,-17 2-60-16,-21-1-45 0</inkml:trace>
  <inkml:trace contextRef="#ctx0" brushRef="#br0" timeOffset="-107966.27">31377 9174 170 0,'0'0'87'15,"0"0"-3"1,0 0-11-16,0 0 1 0,0 0-24 0,0 0-10 16,0 0-18-1,-134 25-6-15,107-11-10 0,0 7-4 16,3 7-1-16,-4 4-1 31,14 1 2-31,4 3-2 0,3-11 0 16,7-2 0-16,0-7 0 15,0-10-2 1,0-3 0-16,11-3-2 0,16 0-13 16,7 0 5-1,4-8 9-15,0-16 2 0,-4-8-9 16,7-3-4-16,-13-8 5 16,9-11 7-16,-13-7 1 15,-3-5-1-15,0-7 1 16,-11 10 1-16,-3 8 0 15,-4 14 0-15,-3 14 1 16,0 14 7-16,0 3 0 16,0 8 8-16,0 2 3 15,0 0-5-15,0-3-5 0,0 3 2 16,0 0-9-16,0 0-2 16,0 0 2-16,0 0 2 15,0 3-3-15,0 9 1 16,0-4 0-16,0 7 0 15,0 2 3-15,0 4 2 16,0 4 3-16,0 14-2 16,-3-2-2-16,-8 9-1 15,5 1-1-15,6-4-2 16,0 7-2-16,0-1 0 16,0-8 0-16,0-6-1 15,0-10-3-15,0-6-11 0,0-7-17 16,0-6-28-16,6-2-52 15,8-4-82-15</inkml:trace>
  <inkml:trace contextRef="#ctx0" brushRef="#br0" timeOffset="-106464.08">31820 9020 175 0,'0'0'114'15,"0"0"-5"-15,0 0-17 0,0 0-46 16,0 0-38-16,0 0-5 16,-41 29 5-16,13-8 0 15,8 4 6-15,-4-6 5 16,-4-1 0-16,11 1-1 16,-4-4-1-16,8 4-6 15,-8 0-4-15,4-1-3 16,-4 4-4-16,11 2 1 0,7-6-1 15,3-1-3-15,0-1 1 16,0-8-8-16,0 0-9 16,3-4-4-16,28-4-1 15,-4 0 1-15,8 0 12 16,9-12 6-16,-3-13 4 16,1-9 1-16,-8-5 0 15,0-5 0-15,-10-9 0 16,-7-6 1-16,-6-7-1 15,-8-4-1-15,-3 2-5 16,0 5-1-16,0 8-2 0,0 15 7 16,0 10 2-1,0 12 1-15,0 8 8 0,0 8 4 16,0-1 1-16,0 3-2 16,0 0-7-16,0 0-5 15,0 0-1-15,0 10 1 16,0 15 13-16,7 5 0 15,-4 7-3-15,4-3-2 16,-7 5 3-16,0 2-1 0,0 4-2 16,0 5 1-16,-10-1-7 15,-11 8-1-15,4-8 0 16,7-5-1-16,0-8 0 16,6-13-1-16,4-2 1 15,0-15-1-15,0-1-4 16,0-5-7-1,14 0-5-15,24 0 6 0,3-17 9 16,10-9 0-16,-10-2-7 16,1-1-1-16,-1-1 0 0,-14 1 0 15,-6-5 9-15,-4-3-2 16,-14-4 2-16,-3 6 1 16,0 1 0-1,0 11 0 1,0 6 0-16,0 7 2 0,0 10 5 0,0-3 6 15,0 3-3 1,0 0 2 0,0 0-9-16,0 0-2 0,0 16 0 15,0 11 2-15,-10 4 1 16,0-1-3-16,-11 2 3 16,11-1 0-16,0 2 0 15,-1 2 1-15,1 0-1 16,0-3 0-16,-1-5-3 15,5-6-1-15,6-5-1 16,0-6 0-16,0-3-1 16,0-2-2-16,27-5-1 15,4 0-5-15,10 0-2 16,0-4 2-16,11-14-8 0,-8-8-1 16,-3-3 3-1,-6-1 1-15,-18-9 8 0,-3-6 4 16,3-7 3-16,-17 1 0 15,10 0-1-15,0 8-2 16,-3 13 1-16,4 10 2 16,-1 5 3-16,0 8 1 15,11 2 2-15,-1 5-2 0,4 0-3 16,4 0-1-16,3 0 1 16,-4 15 1-16,-6 2 10 15,-8 1 1-15,-6 0 1 16,-3 5-4-1,-4 6 1-15,0 6 0 0,0 1-5 16,-11 2 1-16,-9-1 0 16,-4-5-4-16,3-6-1 15,4-8 0-15,7-7 0 16,10-6-1-16,0-3-1 16,0 2-1-16,0-4-1 15,0 0 0-15,0 0-3 0,0 0-5 16,0 0 10-16,10-17 3 15,11-7-3-15,6-10-2 16,-6-6 0-16,3-5-4 16,3-4-3-16,-13 3 0 15,3 5 2-15,4 6 0 16,-4 12 6-16,-4 9 1 16,-6 5 1-16,-7 9-1 15,4 0 0-15,3 0-4 16,6 7-9-16,4 20 13 0,-3-1 3 15,3 8 5-15,-6 5-1 16,-1-1-2-16,-10-4 1 16,0-4 0-1,10-7 0-15,-10-5-5 0,17-9-1 16,-3-9-1-16,17 0-3 0,17 0-7 16,10-27 7-16,7-7-25 15,4-8-43 1,-11 0-23-16,-3 0-44 0,-7-5-29 15</inkml:trace>
  <inkml:trace contextRef="#ctx0" brushRef="#br0" timeOffset="-105369.54">33494 8625 37 0,'0'0'100'16,"0"0"-22"-16,0 0-20 16,0 0-17-16,0 0-6 0,0 0 12 15,-45 0 19-15,35 7 0 31,-11 1-17-31,1 0-10 0,-8 2-8 0,-13 3-9 16,3 6-12-16,-3 2-3 16,0 2-4-16,20 4-2 15,-6 1-1-15,13 0-1 16,7-4 0-16,4-6 1 16,3-5-2-1,0-4-5-15,0-4-8 16,24-5-4-16,14 0-7 15,20 0 14-15,-6-21 11 16,-1-3-11-16,-10-5-3 16,-10-1 3-16,0-2-4 15,-11-1 4-15,-2-1 9 16,-15 8 2-16,-3 4 1 16,0 7 1-16,0 7 18 15,0 0 5-15,0 6-2 16,0 2 1-16,0 0-2 15,0 0-1-15,0 0-11 16,0 0-5-16,0 0-3 0,0 0-2 16,0 0 1-16,0 7 0 15,0 14 6-15,0 0 0 16,0 3 3-16,0-1-3 16,0 2 1-16,0 3-2 15,-3 3-2-15,3-1 0 16,0 0-2-16,0-2 2 15,0 1-2-15,0 2 0 16,-7 1 1-16,3 1-2 16,-6-4 1-16,0 3 0 15,-1-4-1-15,1 1 0 0,0 1 0 16,0-2 0-16,-1-5 1 16,11-2-1-16,0-2 0 15,0-3 0-15,0-2 1 16,0 1 0-16,0-3 2 15,0 0 0-15,-10 6-1 16,0 3 0-16,-7 2-2 16,-4 0 2-16,11-1-2 0,-7-2-1 15,13-5 1 1,-6-3 0-16,3-6 0 0,7-1 0 16,-3-4 0-16,3 3 0 15,0 1 0-15,-7 2-1 16,3 2 1-1,-6 0 0-15,0 2-1 0,-7 4 0 16,3 2 1-16,-7-2 0 16,-6 0 0-16,6-7 0 15,-6 2 0-15,6-4 0 16,1-1 0-16,6 1 1 0,4-6-1 16,-8 0 1-16,-2 0-1 15,10 0 0-15,-11 0 0 16,4 0 0-16,-4 0 0 15,-10 0 0-15,0 0-1 16,-6 0 0-16,-4-2 0 16,-1-8-1-16,1-5-3 15,0 1-3-15,3-4-1 0,7-5-8 16,7-3 3-16,7-4-5 16,-3 2-2-16,20-1 7 15,0 6 7-15,0 0 4 16,0 4 3-16,41 0-1 15,10 1 2-15,8-4-2 16,20 3 1-16,-7 3 0 16,0-2 0-16,0 6 0 15,-17 2-1-15,-25 6 1 16,-9 2-18-16,-18 2-39 16,8 0-56-16,-4 0-57 15</inkml:trace>
  <inkml:trace contextRef="#ctx0" brushRef="#br0" timeOffset="-104572.72">31274 8612 194 0,'0'0'84'16,"0"0"-21"-16,0 0 2 15,0 0-20-15,0 0-37 16,0 0 4-16,4 0-6 15,-4 0-6-15,0 2 0 16,0 16 1-16,0 1-1 0,0-1 1 16,0-6-1-16,0-3 0 15,0-4 0-15,0-5 0 16,0 0 2 0,0 0 5-16,0 0 12 15,0 0 4-15,0 0 3 0,0 0-10 16,0 0-14-16,0 0-2 15,0-2-10-15,0-1-38 16,0 1-122-16</inkml:trace>
  <inkml:trace contextRef="#ctx0" brushRef="#br0" timeOffset="12855">10933 5927 148 0,'0'0'93'15,"0"0"-21"-15,0 0-18 16,0 0-5-16,0 0-9 15,0 0 2-15,-100-43-12 16,90 40-15 0,10 3-2-16,-10 0-1 0,10 0-8 15,0 0-2-15,0 0 0 0,0 0-2 16,-7 0 0-16,7 0 1 16,0 0-1-16,0 0 0 15,0 0-1-15,0 0 0 16,0 0 0-1,0 0 1-15,0 0 0 0,0 0-3 16,0 5 3-16,0 11 1 16,17 13 0-16,14 1 2 15,-4 3-1-15,-3 0-2 0,-3-8 3 16,-1-4-2 0,-3-7 0-16,-6-8-1 15,-1-2 3-15,0-4-3 0,-10 0 5 16,11 0 5-16,9-22 3 15,11-16 2-15,10-15-11 16,7-6-1-16,4-3-2 31,6-5 0-31,14-7 0 16,17-6-1-16,4 1 0 16,-4 3 0-16,-7 7-1 15,-23 16 2-15,-11 20-1 16,-24 16 0-16,-7 11 0 0,-7 6 1 15,-6 0-1 1,3 0 0-16,-4 0-1 0,4 0-2 16,-4 0-6-16,8 0-4 15,6 12 5-15,3 2-3 16,1 6-1-16,-1-1-85 16,-2-3-103-16</inkml:trace>
  <inkml:trace contextRef="#ctx0" brushRef="#br0" timeOffset="18564.55">26091 5573 49 0,'0'0'42'0,"0"0"56"16,0 0-35-16,0 0 8 16,0 0-21-16,0 0 6 0,0 0-38 15,-27-39-9 1,23 38-2-16,4 1 1 0,-7 0-2 15,7 0-3-15,0 0-2 16,0 0 0-16,0 0-1 16,0 0 0-16,0 0-1 15,0 0 0-15,0 0-3 16,0 0 1-16,0 0 0 0,0 0 1 16,0 0 0-16,0 12 1 15,0 4 1-15,0 2 0 16,0 8 0-16,0 4 1 15,11 6 0-15,-1 3-1 16,-3-1 1-16,-4-6 2 16,4-5-3-16,3-6 0 15,-6-9 1-15,3-8-1 16,-4-4 1-16,-3 0-1 16,7 0 4-16,-7 0-3 15,3 0 5-15,4 0 3 16,4-21 8-16,-1-7-4 0,0-13-8 15,11-9-2-15,-1-5-2 16,8-5-1-16,3-1-1 16,10 1 0-1,-3 3-1-15,3 9 2 0,-10 12-3 16,-7 12 3-16,-14 10-3 16,-10 10 1-16,0 4-1 15,0 0 1-15,0 0-7 16,0 0-2-16,0 9-8 15,0 19-18-15,0 6 17 16,-14 2-23-16,-17-19-283 0</inkml:trace>
  <inkml:trace contextRef="#ctx0" brushRef="#br0" timeOffset="157751.03">9797 15389 122 0,'0'0'77'0,"0"0"25"0,0 0-32 16,0 0-2-16,0 0-3 15,0 0-16-15,-89-55-10 16,86 55-15-16,3 0-9 16,0 0-2-16,-7 0-7 15,7 0-1-15,0 0-4 16,0 3-1-16,0 20 0 15,0 14 0-15,48 18 1 16,10 9 7-16,4 15-7 16,0 5-1-16,-4 7 1 0,-3 3 2 15,-7 1-3-15,10-8-1 16,-6-13-1-16,9-23-17 16,1-24-62-16,7-22-104 15,-11-5-159-15</inkml:trace>
  <inkml:trace contextRef="#ctx0" brushRef="#br0" timeOffset="158258.81">9718 15590 187 0,'0'0'41'0,"0"0"-5"15,0 0 8-15,0 0 0 16,0 0-24-16,0 0 30 15,0-5-13-15,0 3-10 16,0-3-3-16,0-10-10 16,0-5-6-16,0-8 0 15,28-2-4-15,3-3-3 16,10 0 1-16,-4-1-2 16,5 4 0-16,-11 7 0 0,6 7-2 15,-6 6 2-15,0 8-1 16,-10 2-2-16,9 0-3 15,-9 22-5-15,0 12 11 32,-4 13 7-32,-14 11-6 0,-3 9 4 0,0-2-4 15,0-1-1-15,0-11 0 16,0-11-8 0,-10-10-20-16,-4-13-34 0,4-10-2 0,3-9-37 15,7-4-121 1</inkml:trace>
  <inkml:trace contextRef="#ctx0" brushRef="#br0" timeOffset="158654.07">10332 15166 105 0,'0'0'94'0,"0"0"-22"0,0 0-30 16,0 0-6-16,0 0-20 16,0 0-14-16,-20 24 13 15,30 3 15-15,17 3-10 16,4 4 7-16,-3-1-3 16,-4 4 3-16,3 1-9 15,-6 0-10-15,-1-2-8 16,1-3 0-16,10-13-12 15,0-10-124-15,-4-10-182 0</inkml:trace>
  <inkml:trace contextRef="#ctx0" brushRef="#br0" timeOffset="158906.56">10192 14864 264 0,'0'0'78'0,"0"0"-4"16,0 0-19-16,0 0-16 0,0 0-39 16,0 0-12-16,-45 9-27 15,66 24-26-15,20 8-15 16,7 10-65-16</inkml:trace>
  <inkml:trace contextRef="#ctx0" brushRef="#br0" timeOffset="159351.01">10600 15382 124 0,'0'0'69'0,"0"0"6"0,0 0-13 15,0 0 11-15,0 0-52 16,0 0-13-16,72-33 5 15,-41 2 2-15,0-6-13 16,0 2-1-16,-11 2 1 16,-3 3-2-16,-13-1 0 15,-4 1 3-15,0 0 4 16,0 3-1-16,-4 6 8 16,-13 4-4-16,3 6 0 0,4 4 4 15,-7 5 1-15,14 2 6 16,-15 0 3-16,8 0-12 15,0 0 2-15,10 2-10 16,-11 15-3 0,11 11 4-16,-10 10-2 0,10 4 1 15,-10 4-2-15,10 0-1 16,0 0 0-16,0 3-1 0,0-5 0 16,0-2-1-1,31-9 1-15,0-5-1 0,10-9-2 16,-3-10-11-1,13-9-22-15,7 0-7 0,4-23-25 16,0-18-5-16,0-6-23 16,-4-8 27-16,-10-4-21 15,-14 0 8-15</inkml:trace>
  <inkml:trace contextRef="#ctx0" brushRef="#br0" timeOffset="159990.24">11125 14809 119 0,'0'0'70'16,"0"0"23"-16,0 0-16 15,0 0-15-15,0 0-25 16,0 0-22-16,-120-39-13 16,109 39-2-16,11 0 0 15,0 12 4-15,0 9 10 16,0 4 4 0,0 9 2-16,11 3-5 0,-11 5 4 0,0 4-4 15,0 7-1 1,0-1-4-1,0-4 2-15,0-1-5 16,0-10-3-16,0-7-2 16,0-3 0-16,0-9-2 0,27-1 0 15,-3-6 0 1,24-1-4-16,14-3 2 16,17-7 1-16,10 0-6 15,-3 0 1-15,3-12-3 16,-10-11 1-16,-11-9-1 15,-13-2 4-15,-7-8 1 16,-17-7 0-16,-14-4 0 0,-17-6 0 16,0-1 1-16,0 7-3 15,-20 4 6-15,-18 9 0 16,17 12 1-16,4 9 2 16,7 8 1-16,0 10 6 15,6 1 5-15,-3 0 1 16,4 0-4-16,-4 0-4 0,7 0 0 15,0 3-7 1,0 18 1-16,0 11 3 0,0 6 2 16,0 5 0-16,-10 0-3 15,6 0 4-15,-2-1-4 16,2 1-2-16,4-8 0 16,0-2-2-16,0-10 0 15,4-7 0-15,26-7-2 16,8-4-1-16,14-5-1 15,16 0-5-15,4-12-4 0,7-21-1 16,-7-7 4-16,-13-2-7 16,-8-9-4-16,-20 1-4 15,-21-4-1-15,-10-10-36 16,0-5-24-16,0 4-27 16,-38 4-105-16</inkml:trace>
  <inkml:trace contextRef="#ctx0" brushRef="#br0" timeOffset="160398.57">12384 14284 224 0,'0'0'103'0,"0"0"3"0,0 0-16 16,0 0-36-16,0 0-36 15,0 0 4-15,-59-48-1 16,59 48-14-16,0 0-5 15,0 0-2-15,0 6-3 16,0 15 3-16,17 9 9 16,35 5-4-16,-11 7 4 15,-3 6-3-15,3 2-2 0,-3 1-1 16,-4 1-3 0,7-3 0-16,-3-2-3 0,10-6-14 31,-14-4-43-31,4-9-83 0,-17-10-116 0</inkml:trace>
  <inkml:trace contextRef="#ctx0" brushRef="#br0" timeOffset="160651.46">12686 14933 156 0,'0'0'101'0,"0"0"-37"15,0 0-22-15,0 0-11 16,0 0-20-16,0 0-2 16,72-89-2-16,-35 73-4 15,-6-1-2-15,17 3 1 16,-7-10-2-16,0-4-2 0,-10 0 1 16,-3 0-9-1,-25 6-10 1,-3 3-31-16,0 14-45 15,-41-1-113-15</inkml:trace>
  <inkml:trace contextRef="#ctx0" brushRef="#br0" timeOffset="160890.12">12154 14309 126 0,'0'0'87'0,"0"0"-12"16,0 0-26-16,0 0-19 16,0 0-17-16,0 0 1 15,-10 164 7-15,10-119-3 16,0-5-3-16,0-7 0 16,-14-5 17-16,-7 1 1 15,-6 1-9-15,-14 0-19 16,-7 2-5-16,3-14-41 15,7-18-263-15</inkml:trace>
  <inkml:trace contextRef="#ctx0" brushRef="#br1" timeOffset="-101546.54">24270 6850 45 0,'0'0'60'0,"0"0"16"16,0 0-25-16,0 0-30 15,0 0-7-15,0 0 5 16,0-24-4-16,0 24 0 0,0 0-3 16,0 0-3-16,0 0 0 15,0 0 5-15,0 0-2 16,0 0-2-16,0 0 4 15,0 0 4 1,0-1 2-16,0 1-3 0,0-3-1 16,-7 3-1-16,7 0-2 15,-4-1 1-15,4-3-3 16,-6 4 1-16,-5 0-3 16,1 0 3-16,0 0-1 0,-4-2-2 15,4 2-5 1,-18 0-1-16,8 0-1 0,13 0-1 15,-17 0 2-15,3 0-2 16,1 0-1-16,-8 0 0 16,8 7 0-1,-1 4 0-15,0 1 1 0,-6 3-1 16,6 0 1-16,1 1-1 16,-4-3 0-1,7 6 0-15,-4-3 0 16,11 3-2-16,-1-1 2 15,-6-2 0-15,14 2 0 16,-7-2 0-16,3-2 0 16,3 0 0-16,-3 1 0 15,7-7 0-15,0-1-1 16,0-2 1-16,0-1-1 16,0-2-1-16,0 7 0 15,0-2 1-15,0-1 0 16,7 0 0-16,17 3 0 0,4-2-1 15,-8 2 2-15,11-2 0 16,-3 3-2-16,-4-3 0 16,7-1-2-16,6-3 4 15,-6 1 0-15,0-1 1 16,-4 4-1-16,-6-2 0 16,0 3 0-16,-11 4 0 15,-10 3 0-15,0-2 1 16,0 3 1-16,0 2-1 0,0-2 0 15,0 5 1 1,0-2-1-16,0-1-1 0,0 0 0 16,-10 2 0-16,-1-1-1 15,-6 2 1-15,-7 2 1 16,7-5 0-16,-7-1-1 16,7-6 0-16,-4-4 1 15,11-4 0-15,0-1 3 16,-7 2 1-16,-4-3-3 0,-3 5 0 15,-4-2 0-15,4 3-2 16,-13 1 0-16,9-1 0 16,8 1 0-16,-1-3 0 15,7-5 0-15,8 2 0 16,2-2 0-16,-6 0 1 16,0 0 0-16,-8 0 1 15,8 0 0-15,0-2-2 16,10-7-2-16,0 3-1 0,0-6-12 15,0 1-22 1,0-6-4-16,41 3-45 16,7-2-25-16,-7 7-72 0</inkml:trace>
  <inkml:trace contextRef="#ctx0" brushRef="#br1" timeOffset="-100385.63">24530 7070 6 0,'0'0'39'0,"0"0"-9"15,0 0 0-15,0 0 14 16,0 0-14-16,0 0 11 15,0-6 6-15,0 6-2 16,0 0-13-16,0 0 2 16,-6 0 5-16,2 0-13 15,-6 0 8-15,-1 0-2 0,-6 0-17 16,7 0-2-16,0 0-5 16,-1 0-5-16,-16 6 1 15,13 6-1-15,-13 4-2 16,6 5-1-16,8 0 0 15,-15 6 0-15,18 1 0 16,0 2 0-16,3-2 0 16,3-3 0-16,-3 2 0 15,7-4-1-15,0-4-1 16,0-1 2-16,0-9-1 16,0 3 1-16,0-3 0 0,0-2-2 15,0 0 2-15,0 2-2 16,18-3-1-16,-8-1 1 15,0 0-8-15,0 0 0 16,8-3-9-16,-8-2-7 16,4 0 3-16,13 0 5 15,-6 0 17-15,3-17 1 16,3-5 5-16,0-1-5 16,-6 0 4-16,-7-2-1 15,3-1-3-15,-7-2 2 0,-6 1-1 16,-4 2 1-16,0 0 0 15,0-1 1-15,0-2-1 16,0 4 0-16,0 2-2 16,0 4 4-16,0 6 1 15,0 6 1 1,0 5-4-16,0 1 5 0,0 0 2 16,0 0-6-16,0 0-1 15,0 0-2-15,0 0 0 16,0 6 4-16,0 7-1 0,0 5 2 15,0 4-2-15,0-4-1 16,0 7 0-16,0 0-1 16,0-2 2-16,0 0-1 15,0-1 1-15,0-2-3 16,0 0 2-16,0-2-1 16,0-1-1-16,0-3 0 15,0 0 0-15,0-4 0 0,10-2-1 16,7-1 1-16,-3-2-1 15,3-2 1-15,-7-3 0 16,-10 1 0-16,0-1-1 31,17 0 1-31,-6 0-12 0,-1 0-25 0,14-4-37 16,14-16-31-16,3-13-156 16</inkml:trace>
  <inkml:trace contextRef="#ctx0" brushRef="#br1" timeOffset="-99293.28">25055 6838 64 0,'0'0'36'0,"0"0"9"16,0 0 2-16,0 0-1 15,0 0-23-15,0 0-6 0,14-54-2 16,-14 54-3-16,0 0-5 16,0 0 3-16,0 0 6 15,0 0 5-15,0 0 11 16,0 0 9-16,0 0-11 16,0 0-10-16,0 1-7 15,-10 16-4-15,-14 3 5 16,-7 3-6-16,-7-1-4 15,-3-1-3-15,10-1-1 16,0-7 5-16,11-4-3 0,2-5 1 16,8 0 1-16,10-4 2 15,0 0 1-15,0 0 0 16,0 0-4-16,0 0-2 16,0 0-1-16,0 0-2 15,0 0-1-15,0 0 0 16,0 0 3-16,0 0 1 15,17 0-1-15,-13 3 0 0,6 2 0 16,0 0 0 0,1 1-1-16,-5 1 1 15,5 5 0-15,-11 3 0 0,0 7 0 16,0 5 1-16,0 3 1 16,0 5-1-1,0 4 2-15,0-5-3 16,0-4 1-16,0-2-1 0,0-5 0 15,0 4 0-15,10-3 0 16,-7 2 0-16,4-2 0 16,-7 0 0-16,0 1 0 15,0-4 0-15,0 4 0 16,0-9 0-16,0-3 0 0,0-7 0 16,0 0 0-1,0-5 0-15,0-1-2 0,0 2-1 16,0 1 1-16,0-3-1 15,4 1 2-15,3 3 1 16,3-4 1-16,-10 0-1 16,10 1 2-1,0-1-2-15,-10 0 0 0,11 0-6 16,-1 0-2-16,7 0 8 16,7 0 1-16,7-5 6 0,7-6-5 31,0 3-1-31,-14-1 0 0,-4 5-1 0,-10 2 0 15,-3 2 0 1,-7 0 0-16,0 0-1 0,0 0-38 16,0 0-83-16,-7 0-124 15</inkml:trace>
  <inkml:trace contextRef="#ctx0" brushRef="#br1" timeOffset="-98786.14">25481 6862 75 0,'0'0'104'15,"0"0"-11"-15,0 0-46 16,0 0-11-16,0 0-24 0,0 0-3 15,-4-4-5 1,-3 4 2-16,-3 0 0 0,0 12 7 16,-4 9 3-16,4 3 0 15,-18 0-1-15,1 10 4 16,3 1-4-16,-14 8 2 16,7-5-6-16,-10 7-1 15,14-3-4-15,-4-5-4 16,10-2-1-16,1-8 1 15,6-8-1-15,7-3-1 0,4-7 0 16,3-2-3 0,0 0-12-16,0-7-65 0,0 3-30 15,0-1-47-15</inkml:trace>
  <inkml:trace contextRef="#ctx0" brushRef="#br1" timeOffset="-98406.18">25066 6981 82 0,'0'0'113'0,"0"0"-31"16,0 0-44-16,0 0 2 15,0 0-28-15,0 0-4 16,-7-8-5-16,7 8 0 0,0 0-2 16,0 0-1-1,0 0 1-15,0 0 6 0,17 7 13 16,14 5-1-16,0 10 5 16,6 6-12-16,4 4 6 15,-10 1 2-15,10 6-11 16,-10-4-6-16,-3 2-1 15,-8-2-2-15,-9 0-2 16,-1 1-24-16,-10-11-82 16,0 0-78-16</inkml:trace>
  <inkml:trace contextRef="#ctx0" brushRef="#br1" timeOffset="-98089.39">25673 7112 186 0,'0'0'71'31,"0"0"-37"-31,0 0 11 0,0 0-18 0,0 0-26 16,0 0 3-16,0-5-1 16,0 5 6-16,0 15 31 15,0 7-13-15,0-4-7 16,0 5 4-16,0 0-11 16,0-1-10-16,0-2 0 15,0 0-3 1,0-7-3-16,0 2-39 0,0-5-104 0</inkml:trace>
  <inkml:trace contextRef="#ctx0" brushRef="#br1" timeOffset="-97295.86">25752 6750 145 0,'0'0'119'0,"0"0"-25"16,0 0-16-16,0 0-22 16,0 0-41-16,0 0-2 15,-4-21-13-15,4 19-3 16,0 2 1-16,21-3 2 15,10-2 0-15,3 1 4 16,10-5-3-16,-2-1 1 0,-11 0-2 16,-7 2 2-16,-7 1-2 15,-7 2 1-15,-10 1 2 16,10 4-1-16,-10 0 0 16,0 0-1-16,0 0-1 15,0 0-3-15,0 0-1 16,0 0 4-16,0 12 4 15,0 10 1-15,0-1-2 16,0 5 0-16,0 6 1 0,0 1-1 16,0 8 0-16,0 1 4 15,0 5-3 1,0-4-2-16,0 2 1 0,0-2-1 16,0-7 3-16,0-1 1 15,0-6 1-15,0 1-4 16,0-6 1-16,0 1-4 15,0 4 1-15,0-1 0 0,0 0-1 16,0 0 1 0,0 2-1-16,0-3 0 15,-10-6 0-15,10-3 0 0,0-6 0 16,-10-6 0-16,10-1 0 16,0-5 0-16,0 0 0 15,0 0 0-15,0 0 1 16,0 0-1-16,-7 0 0 15,-14 4 0-15,-3-1 0 16,-17 6-1-16,-17 3-26 16,-1 2-62-16,-13 1-185 0</inkml:trace>
  <inkml:trace contextRef="#ctx0" brushRef="#br1" timeOffset="-96102.84">25981 6176 43 0,'0'0'57'15,"0"0"8"-15,0 0-2 16,0 0-7-16,0 0-19 0,0 0 0 15,11-7 4-15,-11 7-20 16,0 0-11-16,0 0 5 16,0 0 2-16,0 0 9 15,0 0 8 1,0 0-15-16,0-4-7 16,0 4-6-16,0 0-6 15,10 0 0-15,0 0 2 16,11 9-2-16,-1 10 0 0,1 4 0 15,0 2 0-15,-1 7 1 0,-3 1 0 16,-6 0 0 0,-1-3 2-16,0-7-2 15,11-3-1-15,-4 0-1 16,-3-7 1-16,6-3-3 16,-3-5-15-16,-6 2-77 0,2-4-39 15,5-3-76 1</inkml:trace>
  <inkml:trace contextRef="#ctx0" brushRef="#br1" timeOffset="-95656.47">26283 6296 30 0,'0'0'112'15,"0"0"-41"-15,0 0-35 0,0 0-6 16,0 0-14-16,0 0-9 16,0-7 1-16,0 7 1 15,0 0 5-15,-7 0 5 16,4 0 18-16,3 5 5 16,0 8-18-16,-7 8-7 15,7 0 2-15,-3 2 0 16,3-2-12-16,0 1-2 15,0-8-2-15,0 2-2 0,0-1 1 16,0-4-1-16,0 0 0 16,0-3 0-16,0-2-1 15,0 3 0-15,0-6 1 16,0-3-1-16,0 0 1 16,0 0 1-16,0 0-1 15,0 0 4-15,0 0 13 16,-7 0-3-16,-14 0-9 15,-3 0 2-15,-3 0 0 0,-14 0-8 16,20 7-1-16,0 2-4 16,11 2-16-16,10 2-80 15,0-2-154-15</inkml:trace>
  <inkml:trace contextRef="#ctx0" brushRef="#br1" timeOffset="-89900.99">24019 10083 41 0,'0'0'78'0,"0"0"-31"0,0 0-14 16,0 0 7-16,0 0-19 16,0 0-4-16,0 0-6 15,11-39 4-15,-11 39 4 16,0 0 4-16,0 0 2 16,0 0 11-16,0 0-5 15,0 0 3-15,0 0 0 0,0 0-14 16,0 0-10-1,0 0-6-15,0-2-2 0,0 2 0 16,0 0 2-16,0 0 4 16,0 0-1-16,0 0 0 15,0 0-7-15,0 0 0 16,-11 0 0-16,-26 8 2 16,2 14 2-16,-13 4-2 0,7 3-2 15,10-3 1 1,0 1-1-16,11-6 0 0,3 2 0 15,6-4 0 1,8 1-1-16,3-6 1 0,0 3-1 16,0 1 1-16,0 4-1 15,0-4 1-15,0 2-1 16,0-7-1-16,0-3 0 16,24-5-3-16,7-3 1 15,0-2-4-15,6 0 8 16,11 0 2-16,-6 0 0 15,-1-5-2-15,0 5 0 16,-14 0 1-16,-13 0-1 0,3 5-3 16,-17 11-4-16,0 6 7 15,0 0 2-15,0 5 0 16,0 1-1 0,-20-1 1-16,-18 1-2 15,7-5 1-15,-10 1 1 0,-7-2-1 16,-4 4 1-16,4-6-2 15,-3 0 0-15,-1-5 0 0,15-3 0 16,13-3-2-16,13-3-17 16,11-5-34-16,0-1-35 31,0 0-10-31,21 0-133 0</inkml:trace>
  <inkml:trace contextRef="#ctx0" brushRef="#br1" timeOffset="-88981.64">24451 10174 19 0,'0'0'63'16,"0"0"0"-16,0 0 4 0,0 0 5 16,0 0-12-1,0 0-7-15,-41-5-19 0,10 5-17 16,4 0-3-16,-4 7 10 15,4 8-7-15,6-2-2 16,1 2-8-16,-1 2-4 16,0-1-1-16,8 6 1 15,-5-3 2-15,8 0-3 16,-10 4-1-16,13 2 0 16,3-2-1-16,-3 1 0 0,7-1 0 15,0 0 0 1,0 1-1-16,0-3 0 0,0-2-1 15,0 0 2-15,7-6-1 16,4-2-3-16,-1-5-5 16,0-4-12-16,0 2-11 15,11-4-5-15,0 0 9 16,6-11 26-16,4-17 0 16,0-7 4-16,7-4-1 15,-14 3-1-15,3-2 0 16,-6 4 0-16,-11 2-1 0,-7 6 1 15,-3 7 0-15,0 4 1 16,0 7 2-16,0-2-1 16,0 0 2-16,-3 3-1 15,-4 2 9-15,7 4 0 16,0-2 3-16,-3 3 6 16,3 0-6-16,0 0-7 15,0 0-6-15,0 0-2 16,0 0-7-16,0 9 7 15,0 18 5-15,0-1 0 0,0 7-3 16,-7-3 1-16,7 4-2 16,0 2 0-16,0-5 1 15,0-1 0-15,0-1-1 16,0-8-1-16,0-4 0 16,0-8-8-16,7-7-71 15,27-2-94-15</inkml:trace>
  <inkml:trace contextRef="#ctx0" brushRef="#br1" timeOffset="-88221.73">24987 9839 39 0,'0'0'71'0,"0"0"-12"0,0 0-4 15,0 0 5-15,0 0-14 16,0 0-8-16,-110 33 14 15,100-31-9-15,6 2 5 16,-13-3-14-16,-7 1-4 16,-14 3-13-16,7 0-12 15,-6-1-3-15,13 2 0 0,3-1-2 16,4-3 0-16,7 3 0 16,10-5-1-16,0 1 0 15,0 3 0-15,0-2 1 16,0 0-2-16,0 5 2 15,0 0 0-15,0 1 0 16,0 3 0-16,0 3 1 16,0 4-1-16,0 5 1 15,0 5-1-15,0 4 0 16,0 3 0-16,0 6 0 16,0 4 1-1,0 7-1-15,0-6 1 16,0 0-1-16,0-4 1 0,0-6-1 0,0-1 1 15,0-8-1-15,0-9-2 16,0-3 1-16,0-8-4 16,0-3 5-16,0-2-4 15,0-2 0-15,10 0 0 16,0 0 1-16,-3 0 3 16,-7 0 2-16,3 0 0 31,-3 0 1-31,7 0-2 0,4 0-1 15,-1 0 0-15,0 0 0 16,0 0 0-16,1 0 0 16,2 0 0-16,5-4 2 15,2-8-1-15,11-2 0 16,0 0 2-16,7-3-3 16,-7 4-12-16,-1-2-9 15,-2 6-47-15,-4 3-61 16,-4 6-70-16</inkml:trace>
  <inkml:trace contextRef="#ctx0" brushRef="#br1" timeOffset="-87811.99">25309 9944 76 0,'0'0'111'16,"0"0"-13"-16,0 0-41 15,0 0 17-15,0 0-33 16,0 0 2-16,0-20-13 15,0 20-5-15,0 0 2 16,0 0-10-16,0 0-5 16,0 0-8-16,-3 0-3 15,-8 17 3-15,-9 9-3 0,-8 4 2 16,1 6 4-16,3 8-1 16,-14 0-2-16,7 6-1 15,-10 5-3-15,10-6 0 16,11-7-1-16,9-10-4 15,11-14-29-15,0-4-69 16,0-7-109-16</inkml:trace>
  <inkml:trace contextRef="#ctx0" brushRef="#br1" timeOffset="-87496.01">24997 9997 81 0,'0'0'186'15,"0"0"-90"-15,0 0-8 16,0 0-19-16,0 0-47 0,0 0-19 16,-52-22 0-16,52 22-3 15,0 0 0-15,0 0-3 16,0 0 3-16,21 12 0 15,6 3 1-15,-3 0 0 16,4 5-1-16,-7 1 1 16,-1 3-1-16,11 4 3 15,-4 1-3-15,4 3 0 16,-7 7-4-16,4-3-70 16,9 0-137-16</inkml:trace>
  <inkml:trace contextRef="#ctx0" brushRef="#br1" timeOffset="-86924.25">25319 10395 237 0,'0'0'93'16,"0"0"-17"-16,0 0-41 15,0 0 8-15,0 0-34 0,0 0 4 16,-10-16-13-16,10 14 0 15,0-1 4-15,10-7 1 16,18 6-2-16,3-4-2 16,6 5-1-16,-2 0 1 15,-8 3-2-15,-6 0 1 16,-11 0 0-16,-7 0-3 16,-3 16 3-16,0 7 10 0,0 5 0 15,0 6-3 1,-24 1-2-16,-6 0-2 0,-1-8 1 15,3-5-3-15,8-5 0 16,13-11-1-16,7 1-1 16,0-5 0-16,0 1-1 15,0-2-1-15,0-1-2 16,17 0 1-16,14 0 4 16,0 0 2-16,-4 0-1 15,4 0 0-15,0 0-1 0,0-4-1 16,-4-8 1-16,-6-2-12 15,-1-5-47 1,1 2-83-16,-7-4-113 0</inkml:trace>
  <inkml:trace contextRef="#ctx0" brushRef="#br1" timeOffset="-86049.81">25710 9814 66 0,'0'0'83'0,"0"0"13"0,0 0-27 16,0 0 7-16,0 0-16 15,0 0-7-15,-20-9-25 16,20 9-9 0,-7 0-10-16,7 0 1 0,0 0 4 15,0 0 0-15,0 0-4 16,0 0-1-1,0-2-3-15,0 2-1 0,0-2-5 16,7-6-2-16,13 1-4 16,18-8 6-16,3 2 4 15,-6 2-4-15,2-5-3 0,-6 9-4 16,-10-2 6-16,-14 7-2 16,-7 2 1-1,0 0 1-15,0 0 1 0,0 0 0 16,0 0 5-16,-11 0-5 15,1 0 5-15,0 12-3 16,-1-1-1-16,5 7 0 16,-5-2-1-16,11 5 1 0,0 6 1 15,0-3-1-15,0 5 2 16,0-3-3-16,0 8 2 16,0-1 1-16,0 2-1 15,0 4-1-15,0 2-1 16,0 0 1-16,0-4-1 15,0-3 1-15,0-4-1 16,0-5 0 0,0-7 0-16,-10-5 1 15,10-3-1-15,0 2 2 16,0-6-2-16,0 1 0 16,0 4 0-16,0-7 0 15,0 3-1-15,0-1 1 16,0 0 0-16,0 0-1 15,0-3 0-15,0 2 0 16,0-5 0-16,0 0 1 16,0 0 1-16,0 0-1 15,0 0 2-15,0 0-1 16,0 0 0-16,0 0 1 0,0 0 0 16,0 0 2-16,-10 0 1 15,10 0-1-15,-7 0 2 16,-14 0-4-16,-10 9-2 15,-3 3-1-15,-14 9-2 16,-10 6-4-16,3-1-20 16,7 2-48-16,20-17-193 15</inkml:trace>
  <inkml:trace contextRef="#ctx0" brushRef="#br1" timeOffset="-84159.49">24201 12936 22 0,'0'0'63'16,"0"0"19"-16,0 0-10 15,0 0-13-15,0 0-6 16,0 0 8-1,-31-9-4-15,21 9-2 0,10-2-20 16,-10 2-6-16,3 0-10 16,-4 0-7-16,-9 0-8 15,-11 0-4-15,-10 27 5 0,-11 6-5 16,1 3 0-16,-1 4 0 16,8-3-1-16,13-4 1 15,7-7 0-15,14-7 0 16,10-4-2-16,0-3 2 15,0-5-3 1,0 0 1-16,0-2 1 0,0-1-1 31,0-1-1-31,20-3 0 0,4 4 1 16,14-4-3-16,3 0 5 16,0 0-4-16,1 0 7 15,-5 0-3-15,4 0 6 16,-10 4-6-16,-3 4-3 15,-8 4-1-15,-9 5 3 16,-1-1 1-16,-10 9 0 16,0-1-2-16,0-1 2 15,0 0 0-15,-10 0 1 16,-28-2 1-16,-14 2-4 16,-9 3 4-16,2-5 3 0,8-1-3 15,3-5 0 1,14-5-1-16,6-7-1 0,14 1 1 15,8-4-1-15,6 0-1 16,0 0-9-16,0-4-45 16,0-8-119-16,0 1-48 15</inkml:trace>
  <inkml:trace contextRef="#ctx0" brushRef="#br1" timeOffset="-83353.16">24613 13176 110 0,'0'0'88'16,"0"0"-7"-16,0 0-47 15,0 0 16-15,0 0-38 0,0 0 2 16,-89-2 19-1,85 2 1-15,-3 0 2 0,4 0 2 16,-8 0-7-16,5 0-1 16,-15 0-15-16,11 0-7 15,-7 2-5-15,-7 14-1 16,-4 6-2-16,4 2 0 16,-3 5 1-16,6-1-1 15,11 0 0-15,0-5-1 16,10 0 1-16,0-4 0 0,0 1-1 15,0-4 1-15,0-2-3 32,0 0 3-32,0-3-2 0,0-8-5 0,20-3-4 15,8 0-8-15,-4 0 4 16,6-3 4-16,1-19 11 16,-3-6 6-16,3-5-5 15,-14-1-1-15,-3 3 0 16,-14 4-2-16,0 0 0 15,0 11 0-15,0 8 2 16,0-2 1-16,0 10-1 16,0-1 0-16,0 1 1 15,0 0 3-15,0 0 0 0,0 0-2 16,0 0 2 0,0 0 2-16,0 0 0 0,-4 0 1 15,4 0 1-15,-7 0-4 16,7 0-2-16,0 0-2 15,-3 1 0-15,-4 21 3 16,3 6 1-16,-13 5 2 16,17 1-2-16,-10-4-2 0,10-3-2 15,0-6 0-15,0-9 0 32,0-5-2-32,27-7-6 0,18 0-26 0,24 0-41 31,-8-17-128-31</inkml:trace>
  <inkml:trace contextRef="#ctx0" brushRef="#br1" timeOffset="-82623.73">24966 12841 5 0,'0'0'208'0,"0"0"-123"15,0 0-18-15,0 0 0 16,0 0-30-16,0 0-33 0,0-7 16 16,-10 17-16-1,-11 8 2-15,1 8 1 0,-1-1-1 16,-6-2 1-16,3 0 0 15,-4-11 1-15,8-3-2 16,9-7 6-16,11-2 3 16,0 0-7-16,0 0-2 15,0 0-3-15,0 0 0 16,0 0-2-16,0 0-1 16,0 0 0-16,0 0-1 15,0 0-1-15,0 0 0 16,0 0-3-16,0 3 5 15,0 1 0-15,21 3 3 0,-14-2-3 16,3 4 1-16,-7 0-1 16,4 3 0-16,-3 1 1 15,6 6-1-15,-10 4 2 16,7 2-1-16,3-2-1 16,-10 0 1-16,10 0-1 15,1 5 1-15,-1-2-1 16,4 1 2-16,-7 0-2 0,-7 1 0 15,0 0 1-15,0 2 2 16,0-1-1-16,0-6 1 16,0-3-2-16,0-12 1 15,0-3-2-15,0-5-2 16,0 0-1-16,10 0-2 16,28 0 3-16,3-2 2 15,0-12 6-15,-10 5-6 16,0 1 2-16,-4 4-1 0,-13 0-1 15,-4-1 1-15,0 2-1 16,-10-3 2 0,7 0-2-16,4 0 0 0,-8-6 0 15,7 1-8-15,-3-5-26 16,-3 5-44-16,2 4-64 16,-2-1-130-16</inkml:trace>
  <inkml:trace contextRef="#ctx0" brushRef="#br1" timeOffset="-82228.11">25587 12781 173 0,'0'0'74'16,"0"0"2"-1,0 0 6-15,0 0-4 0,0 0-46 0,0 0-2 16,10-11-10 0,-10 11-20-16,0 5 3 0,-7 14 1 15,-6 4 6-15,-5 4 10 16,-2-4-1-16,10 4-6 15,-11-1-4-15,0 8-4 16,-9 5 2-16,-8 6 1 0,-10 3-5 16,3-3-2-1,4-2-1 1,3-9-1-16,18-5-2 0,20-10-7 16,0-8-25-1,0-8-43-15,0-3-88 0,37 0-60 16</inkml:trace>
  <inkml:trace contextRef="#ctx0" brushRef="#br1" timeOffset="-81907.27">25179 12943 28 0,'0'0'216'15,"0"0"-148"-15,0 0 10 16,0 0-16-16,0 0-42 16,0 0-15-16,-35-8-5 15,35 9 2-15,0 11 0 16,0 0 5-16,14 3 8 16,7-3 5-16,6 2-5 0,-6 0 8 15,-1 1-6-15,8-1-1 16,-18 3-8-16,4 5-1 15,3 1-5-15,-3 7-2 16,6 3 0-16,-3-3-30 16,4-2-128-16,17-10-177 15</inkml:trace>
  <inkml:trace contextRef="#ctx0" brushRef="#br1" timeOffset="-81087.36">25728 13162 99 0,'0'0'77'0,"0"0"15"16,0 0-24-16,0 0 3 16,0 0-6-1,0 0-13-15,-18-18-31 16,18 15-14-16,0 1-7 0,0-1 3 15,0-2-3-15,11 1 2 0,6 4 2 16,3 0-4-16,-9 0-4 16,-8 0 0-16,4 0-4 15,-4 2-4-15,-3 10 7 16,7-1 3-16,-7 4 2 16,0 2 2-16,0-2-2 15,-10 1 0-15,-11-2 5 16,-6-1 4-16,-4-1 0 15,14-5 1-15,3-1 0 16,4-1-3-16,10-5 1 16,0 0-5-16,0 0-3 15,0 0 0-15,0 0-2 16,0 0-7-16,10 0-10 16,21 0-1-16,10 0 20 15,-3-2 0-15,-7 2-7 16,-11 0 5-16,1 0 2 0,-21 0-11 15,0 0 2-15,0 7-1 0,0 11 10 32,0 2 0-32,0 5 3 0,-21-2-1 15,-6-1 0-15,-7 1 6 0,-4-7 5 16,-10 1-2-16,7-6 5 16,0 0-6-16,10-5-5 31,10-4-5-31,21-2-7 0,0 0-63 15,10-14-203-15</inkml:trace>
  <inkml:trace contextRef="#ctx0" brushRef="#br1" timeOffset="-80289.51">25861 12719 201 0,'0'0'87'0,"0"0"-20"15,0 0 12-15,0 0-16 16,0 0-30-16,0 0-2 16,0-8-17-16,0 8-8 15,0 0-5-15,0 0-1 16,0 0-1-16,0 0 0 0,0 0-2 16,0 0-1-16,31-3-4 15,7-4 5-15,7-7 3 16,3-5 7-16,0 2-4 15,-14 1-2-15,-14 8-1 16,-13 3 0-16,-7 1 1 16,0 4 2-16,0 0-3 15,0 0 0-15,0 0 0 16,0 0 1-16,0 0-1 16,0 16 3-16,0-2-1 0,0 7-2 15,0 6 2-15,0-1-1 16,0 4 1-16,0 6 0 15,0 0 2-15,0 2-3 16,4 7 2-16,3 2-1 16,-7 0 0-16,0 1 0 15,0-2 0-15,0-5-2 16,0-4 1-16,0-11-1 16,0-5 0-16,0-7 0 0,10-6 0 15,-10-5 0 1,10-3 0-16,-10 0-1 15,0 0 1-15,10 0 0 16,-10 0 0-16,0 0 0 0,0 0 0 16,0 0 0-16,0 0 0 15,7 0-3 1,-3 0 3-16,-4 0 0 0,0-1 3 16,0-5-3-16,0 2 0 0,0 4-2 31,0 0 0-31,0 0-8 0,-4 0-9 0,-33 10-7 15,-5 13-17-15,1 8-64 16,-7-8-147-16</inkml:trace>
  <inkml:trace contextRef="#ctx0" brushRef="#br1" timeOffset="-76220.25">23999 17452 33 0,'0'0'87'0,"0"0"-24"15,0 0 11-15,0 0-11 0,0 0-13 16,0 0-16 0,0 0 0-1,-28-54-6-15,25 50 12 16,-4 4-20-16,-7 0-5 16,7 0-9-16,-13 0-6 15,-1 0 3-15,-10 19 0 16,0 4 2-16,-6 9-5 15,6-2 1-15,0 0-1 0,0 2 2 16,4-2-2-16,6-2 0 16,7-1 0-16,-3-4 0 15,14-2 0-15,-8-7-2 16,5-2 1-16,6-3 1 16,0-2-1-16,0 0-1 15,0-3-1-15,0-2-1 16,0 1 1-16,0-3 1 15,17 0-4-15,7 0 2 16,14 0 1-16,3 0 3 16,-4-3 5-16,5 1-3 0,-12-7-2 15,-9 9 0-15,0 0 0 16,-4 0-7-16,-14 14 3 16,-3 15 4-16,0 9 3 15,0 2-3-15,-10 2 1 16,-21-3 2-16,-10-4-3 15,0-2 2-15,0-3 2 16,-14-1-1-16,13-6 0 16,-2-4-2-16,-4-5 1 0,17-5 1 15,4-2-2 1,6-7 0-16,11 0-1 16,10 0-1-16,0 0-6 15,0-7-34-15,0-7-23 0,20 0 0 16,32 5-40-1,3 4-95-15</inkml:trace>
  <inkml:trace contextRef="#ctx0" brushRef="#br1" timeOffset="-75425.84">24352 17640 151 0,'0'0'77'0,"0"0"-20"15,0 0 6-15,0 0-23 16,0 0 30-16,0 0-50 16,-134-13 22-16,127 13-15 0,4-4 1 15,3 3-9-15,0 1-7 16,-7 0-4-16,7 0-4 16,0 0-2-16,-3 0-2 15,-4 0 0-15,7 0 0 16,-21 5 0-16,11 13 0 15,-11 8 0-15,-6-1 0 16,6 3 1 0,1 2-1-16,-4 4 0 15,7 3-1-15,-14-7 1 16,20 4 0-16,1-10-1 0,3-3-1 0,7-8-1 16,0-6-4-16,0-2-11 15,28-5-3 1,20 0-4-16,3-7 18 15,1-14 7-15,-4-6 1 16,-14 3 0-16,-7-2 2 0,-6-7-2 31,-11 0 1-31,-6-2 0 16,3 5 2-16,-7-2-1 0,0 9 0 16,0 7-1-1,0 4 1-15,0 7-2 0,0 4 4 16,0 1 1-16,0 0 3 15,0 0-1-15,0 0-4 16,0 0-1-16,0 0-1 16,0 0-1-16,0 0 0 15,0 0 0-15,0 11 1 16,0 7 1-16,0 8-1 16,0 3 0-16,0 7-1 15,0 5 1-15,0 3-2 16,0-3 0-16,0-4 0 15,20-12-4-15,28-10-39 0,14-15-59 16,17 0-104-16</inkml:trace>
  <inkml:trace contextRef="#ctx0" brushRef="#br1" timeOffset="-74581.39">25086 17286 110 0,'0'0'103'16,"0"0"-36"-16,0 0 10 16,0 0-22-16,0 0-20 15,0 0-5-15,10-34 5 0,-10 34-19 16,0 0-5-1,0 0 3-15,0 10-6 16,-20 10-7-16,-18 7 1 0,-7-4 2 16,-13 0-2-16,17-5 1 15,-7-3 0-15,17-5 0 16,11-7 3 0,-1 0 3-16,21-3-5 0,-10 0-1 15,10 0-2-15,0 0-1 16,0 0-2-16,0 0 0 15,0 0-1-15,0 0-2 0,0 0 5 16,0 0 2-16,20 2-2 16,-9 5 0-16,6 8 2 15,-4 0-2-15,-2 10 0 16,-4 0 2-16,-4 8-2 16,-3 6 1-1,0 7-1-15,0 11 1 0,0-2 0 16,-21-1-1-16,8-4 0 0,-4-10 1 15,17-10-1 1,0-3 0-16,0-9-1 0,0-1 1 31,0-3 0-31,0-2 0 16,0-1 0-16,0-2 0 0,0 0 0 16,0-2 0-16,0 4 0 0,0-3 0 15,0 0 0-15,0-6 0 16,0-2 1-16,0 0-1 15,0 0-2-15,0 0-1 16,17 0-9 0,14-2 7-16,10-13 5 15,-10 2 5 1,10 2-3-16,-10 0-1 0,-11 6-1 16,-13 2 1-16,-4 0-1 15,-3 3 0-15,0 0-11 16,0-2-53-16,0 2-82 15,0 0-39-15</inkml:trace>
  <inkml:trace contextRef="#ctx0" brushRef="#br1" timeOffset="-73819.99">25559 17411 108 0,'0'0'86'0,"0"0"-11"16,0 0-13-16,0 0-7 0,0 0-17 15,0 0-7-15,0-12-3 16,0 12-18-16,-20 5-8 15,10 12 3-15,-1 3-1 16,-6 7 12-16,7 1 2 16,-11 6 7-16,1 1-7 15,-4 2-4 1,-14 8-3-16,7 2-4 0,0 2-6 16,4-4 0-1,6-8-1-15,7-8-3 0,-3-14-5 0,17-4-17 16,0-2-36-1,0-6-75 1,0 2-50-16</inkml:trace>
  <inkml:trace contextRef="#ctx0" brushRef="#br1" timeOffset="-73474.16">25210 17445 31 0,'0'0'137'0,"0"0"-64"16,0 0 10-16,0 0-11 16,0 0-39-16,0 0-22 15,-42-9 0-15,42 9-10 16,0 0 0-16,0 0-1 15,18 9 9-15,-5 5-2 16,8 1 5-16,-4 4-1 0,14 2-2 16,-4 2 0-16,-3 4-1 15,4 3 0-15,-4 3-5 16,3 3-3-16,1 4 0 16,-8-5 0-16,1 1-12 15,-1-11-71-15,-6-5-58 16</inkml:trace>
  <inkml:trace contextRef="#ctx0" brushRef="#br1" timeOffset="-72729.29">25460 17998 137 0,'0'0'31'0,"0"0"4"15,0 0 4-15,0 0-1 16,0 0-16-16,0 0-10 16,27-37 1-1,-13 37-10-15,14 0 4 0,2 0 2 16,-2 9 0-16,-8 1 0 16,1-3-2-16,-7 2 10 0,3 4 8 15,-14-2 9-15,4 4-5 16,-7 6-4-16,0 3-14 15,0 5 0-15,0 1-6 16,-10-5-4-16,0 2 0 16,3-9 1-16,3-6-1 15,-2-2-1-15,6-8 0 16,0 0-2-16,0 0 0 16,0-2-2-16,0 0-5 15,0 0-6 1,0 0 0-16,0-6 15 0,6-16 3 0,5-7-2 15,-1-5-1-15,0-6-1 16,1-4 1-16,9 2 0 16,1 4 0-16,-1 3 0 15,-3 7 1 1,-3 5 0-16,-4 5 0 0,8 6-1 16,-15 6 1-16,7 6-1 15,-3 0-1-15,-3 0-1 0,6 0-5 16,7 0 7-16,-7 9 3 15,11 6 2-15,-11-2 9 16,0 9 5-16,-10-1-5 16,0 2 9-16,0 4-1 15,0-2-9-15,0 3-7 16,0-3-6-16,0 2 0 16,0-6-7-1,0-4-83-15,42-17-203 0</inkml:trace>
  <inkml:trace contextRef="#ctx0" brushRef="#br1" timeOffset="-71743.58">26012 17245 152 0,'0'0'94'0,"0"0"-35"16,0 0-1-16,0 0-16 0,0 0-1 15,0 0-18-15,-31-35 11 16,31 35-20-16,0 0-6 16,0 0-3-16,0 0 2 15,0 0-3-15,0 0-1 16,0-5-2-16,11-3 4 15,47 0 6-15,-3-8-7 16,3 4-1-16,1-6-3 0,-15-3 0 16,-6 10-4-16,-18 4 4 15,-20 5-3-15,0 2 3 16,0 0 0-16,0 0-4 16,0 0 3-16,0 0 1 15,0 0 2-15,0 0 1 16,0 0 5-16,0 0 4 15,0 0 4-15,0 0-1 16,0 0-9-16,0 0-2 0,0 0-2 16,0 9-2-1,-10 11 1-15,-10 4-2 0,13 5 1 16,-4-1 0-16,11 5 1 16,0-1-1-16,0 0 0 15,0 0 2-15,0-7-2 16,0-3 0-16,18 0 2 15,2 1 1 1,1-2 0-16,-14 6-1 0,-7 1 1 16,0 5 0-16,0 1 1 0,0-4-2 15,0-7-1-15,0-2 0 16,0-5 0-16,0 1-1 16,0 0 1-16,0-2 0 15,0 1-1-15,0 6 0 16,0 1 1-1,-7 0-1-15,-14 3 0 0,11-7 0 16,0-8-1-16,10-4 1 16,0-7 0-16,0 0 0 0,0 0 0 15,0 0 0-15,0 0-1 16,0 0 1-16,0 0 3 16,0-5 10-1,0-8-11-15,0 6-2 0,0 6 0 16,-7 1 0-16,3 0-2 15,-3 0 1-15,-3 0 1 16,-14 0 3 0,-7 3-2-16,-17 24-1 0,-10-1 0 15,-4 6 0 1,-6 1-22-16,6 1-55 0,0-11-256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24-11-05T05:36:33.152"/>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92D050"/>
    </inkml:brush>
    <inkml:brush xml:id="br2">
      <inkml:brushProperty name="width" value="0.05292" units="cm"/>
      <inkml:brushProperty name="height" value="0.05292" units="cm"/>
      <inkml:brushProperty name="color" value="#00B0F0"/>
    </inkml:brush>
    <inkml:brush xml:id="br3">
      <inkml:brushProperty name="width" value="0.05292" units="cm"/>
      <inkml:brushProperty name="height" value="0.05292" units="cm"/>
      <inkml:brushProperty name="color" value="#002060"/>
    </inkml:brush>
    <inkml:brush xml:id="br4">
      <inkml:brushProperty name="width" value="0.05292" units="cm"/>
      <inkml:brushProperty name="height" value="0.05292" units="cm"/>
      <inkml:brushProperty name="color" value="#FFFF00"/>
    </inkml:brush>
    <inkml:brush xml:id="br5">
      <inkml:brushProperty name="width" value="0.05292" units="cm"/>
      <inkml:brushProperty name="height" value="0.05292" units="cm"/>
    </inkml:brush>
  </inkml:definitions>
  <inkml:trace contextRef="#ctx0" brushRef="#br0">2933 13397 48 0,'0'0'47'0,"0"0"-9"15,0 0 10-15,0 0-9 16,0 0-27-16,0 0-7 15,0 0-4-15,-51 0 5 0,51 0 1 16,0 0-1-16,0 0 5 16,-11 0-4-16,11 0 4 15,-10 0-2-15,10 0 2 16,-10 6-4-16,0 4-3 16,3-3-1-16,7-1-2 15,-4-1-1-15,4-5 2 16,0 3-2-16,0-3 5 15,0 0 0-15,0 0 0 16,0 0 5-16,0 0 1 16,0 0 1-16,0 0-1 15,0 0-1-15,0 0-4 0,0 0-4 16,0 0 0-16,0 0-1 16,0 0 1-16,0 0 3 15,0 0 9-15,21 0 1 16,-1 0-3-16,1 0-3 15,17 0-2-15,-4-3-1 16,4-2 1-16,3 5-3 16,0 0 5-16,0 0-2 0,-3 0-4 15,10 0-1-15,-7 0 3 16,0 0-3-16,-10 0 0 16,17 0-1-16,-7 0-1 15,1 0 1-15,-1 0 0 16,10 0-1-1,1 0 2-15,-15 0-2 0,5 0 1 16,-22-4-1-16,-10 4 0 16,-10 0 0-16,0 0 0 15,0 0-7-15,0 0 5 16,0 0-18-16,0 9-15 0,0 8-91 16,0-8-150-16</inkml:trace>
  <inkml:trace contextRef="#ctx0" brushRef="#br0" timeOffset="1461.9">2923 14383 34 0,'0'0'34'15,"0"0"-2"1,0 0 6-16,0 0-5 0,0 0-8 0,0 0 5 16,79-7 2-16,-48 6-3 15,-1-2-15-15,1 3 9 16,-3 0-11 0,-8 0 0-16,11 0-5 0,0 0 6 15,10 0 0-15,7 0-2 16,4 0 5-1,16 0-3-15,4-12 0 0,11 5-2 0,-4 0-7 16,3-2-2 0,-13 9-1-1,3 0-1-15,-14 0 0 0,-7 0 0 0,-9 4 0 16,-5 2 0-16,-6-1 0 31,-10 0 1-31,6-5-1 16,-17 0 2-16,-6 0 0 15,3 0 0-15,-7 0 1 16,0 0-2-16,0 0-1 16,0 0-1-16,0 3-119 0,-17 12-105 15</inkml:trace>
  <inkml:trace contextRef="#ctx0" brushRef="#br0" timeOffset="2352.67">2954 15088 45 0,'0'0'42'0,"0"0"3"0,0 0 6 16,0 0-3-16,0 0-18 16,0 0-13-16,37-1 2 31,-16-3-6-31,10 4 14 0,7-2-14 0,3 2 4 15,0 0-2 1,17 0 6-16,-3 0-9 16,3 0-6-16,11 0 0 15,-7 0 3-15,6 0-2 16,-6 0-2-16,0 0-3 16,0 0 3-16,-4-9 0 15,0 2 3-15,-3-1 0 16,-7-2-3-16,0 0 0 15,-13 0-3-15,-5 4 1 16,-12 1-2-16,-8 3-1 16,0 2-1-16,-10 0-2 15,0 0-19-15,0 0-68 16,0 5-94-16</inkml:trace>
  <inkml:trace contextRef="#ctx0" brushRef="#br0" timeOffset="3511.41">2964 15714 55 0,'0'0'33'16,"0"0"18"-16,0 0-13 15,0 0-7-15,0 0 0 16,0 0-17-16,106-11-3 0,-85 11-1 16,3 6 2-1,14 2 10-15,3 2-8 0,10-4 2 16,-3 0-8-16,14-3 1 16,-4-3 0-16,4 0 5 15,17 0 4-15,-7 0-7 16,10 0 2-16,-3-9-6 15,-7 7-2-15,-3-3-1 16,10 1-1-16,-17 4-2 16,-1 0 0-16,-13 0-1 15,-7 0-1-15,-20 0 0 16,0 0-2-16,-1 5-10 16,-9 1-18-16,-5 5-19 0,5-1-99 15,-11 3-27-15</inkml:trace>
  <inkml:trace contextRef="#ctx0" brushRef="#br0" timeOffset="4129.17">2971 16542 123 0,'0'0'52'0,"0"0"-3"15,0 0-2-15,0 0-21 16,0 0-2-16,0 0 4 16,123 0 1-16,-64-3 10 0,23-3-17 15,-3 0 1-15,24-4-9 16,-14 3-4-16,0 2-4 15,-10 5 0-15,-14 0-3 16,-6 0-3-16,-11 0 0 31,-14 0-1-31,-7 0 1 0,4 0-2 0,-10 0-1 16,6 0-20-16,4 0-22 16,0-10-98-16</inkml:trace>
  <inkml:trace contextRef="#ctx0" brushRef="#br0" timeOffset="69021.72">5135 12759 5 0,'0'0'38'15,"0"0"-7"-15,0 0 3 0,0 0 0 16,0 0-15-16,0 0 7 16,0 0 18-1,0 0-4-15,-27-12-8 0,24 12-5 16,-4 0-12-16,7-1-9 16,0 1 2-16,0-3-1 0,0 3 1 15,0 0 0 1,0-2-1-16,0 2 0 15,0 0 0-15,0 0 0 0,0-1-3 16,0 1-1-16,0 0 1 16,0 0-4-16,0 0 1 15,0 0-1-15,0 0-2 16,0 0-2-16,0 0-2 16,0 0 0-16,0 0 5 15,0 3 1-15,0 5 0 16,0 0 1-1,0 4 1-15,0-1 2 0,0 6-3 16,0 1 1-16,0 6 0 16,0 0-1-16,0-1 0 0,0-3 1 15,0 2-2-15,0 0 1 16,0-4-1 0,0-1 0-16,0-3 0 15,0 0 0-15,0 1 0 0,0-3 0 16,0 0 0-16,0 1 0 15,0-2-1-15,0-3 1 0,0 2-2 16,0 2 0-16,0-6 1 16,0 5 0-16,0-5-1 15,0-1 1-15,0 0-1 16,0 0-1-16,0 0-8 16,0-1-15-16,-4 2-14 15,-6-5-59-15,0 1-51 16</inkml:trace>
  <inkml:trace contextRef="#ctx0" brushRef="#br0" timeOffset="69541.45">5053 13184 19 0,'0'0'37'0,"0"0"-13"16,0 0 2-16,0 0-4 15,0 0-2-15,0 0 2 16,52-5-4-16,-39 5-8 0,4-3 10 16,-6 1-7-16,9 1-2 15,1-3 2-15,-1 4 0 16,-2-2-10-16,-5 2-1 15,8 0 2-15,6 0-1 16,-6 0 1-16,-11 0 0 16,11 0 0-16,-11 0 3 15,7 0-3-15,-13 0 0 16,6 0-2-16,-3 0-1 16,-4 0 2-16,-3 0-1 0,7 0-1 15,-7 0-1-15,0 0-6 16,0 9-59-16,-17 6-112 15</inkml:trace>
  <inkml:trace contextRef="#ctx0" brushRef="#br0" timeOffset="70390.1">5269 12811 54 0,'0'0'46'16,"0"0"29"-16,0 0-15 16,0 0-8-16,0 0-23 15,0 0 1-15,-10-17-8 16,6 17-9-16,4 0 2 16,-6-1 0-16,6 1-5 15,-4 0-2-15,-3 0 3 0,-3 0-4 16,0 0-5-16,-4 0-2 15,-3 0 0-15,-4 0 0 16,11 1 3-16,-11 4-2 16,1 0-1-16,-1-4-1 15,4 1-2-15,7-2-16 16,6 4-13 0,-3-4-10-16,7 0 30 0,0 0 1 15,0 0 0-15,0 0 3 16,0 0 8-16,0 0 2 15,0 0 3-15,0 0-2 16,0 0 1-16,0 0-2 0,0 0-2 16,0 0 0-16,0 0 1 15,0 0 2-15,0 0-1 16,0 0 5-16,0 0 1 16,0 0 1-16,0 0 5 15,0 0 6-15,0 0-3 16,0 0-1-16,0 16-12 15,0 6 1-15,-20 8-2 16,-1 4 1-16,-10 8-1 16,11-1-2-16,-8 1-1 15,-2-8 0-15,-1-5-1 0,10-5-6 16,1-8 0-16,2-6-5 16,15-6-18-16,3-4-52 15,0-7-173-15</inkml:trace>
  <inkml:trace contextRef="#ctx0" brushRef="#br0" timeOffset="72489.89">5036 13876 22 0,'0'0'42'0,"0"0"7"0,0 0 6 15,0 0-2-15,0 0-7 16,0 0 2-16,10-12-11 16,-10 12-9-16,0-5-9 15,0 4-2-15,0-2-1 16,0 1 0-16,0 0-7 16,0 2-4-16,0-3-1 15,0 3-1-15,0-2 0 16,0 2 1-16,0 0-1 15,0-4-1-15,0 3 0 16,7-3-1-16,3 1-1 0,1-5 0 16,2 1 0-16,8 1 0 15,6-4-1-15,4 3 1 16,10 0 0-16,-3-3 0 16,-4 4 0-16,-6 1 1 15,-8 2-1-15,11-3 0 16,-13 3 0-16,-8 3 0 15,0 0-2-15,0 0-1 0,1 0 3 16,-1 0 0-16,0 10 16 16,1 3 5-16,-1 9-9 15,-10-2-3-15,10 1-4 16,-10 6 0 0,0-4 1-16,0 4-1 0,0-3-2 15,0 1-1-15,-27 3-1 16,-14 2 2-16,-4-5-3 15,-3 3 0-15,7-7 0 0,3-5 0 32,7 0-2-32,0-5 0 0,11-1 0 0,3-4-3 15,3-1 4-15,7-3-1 16,4-2 2-16,-4 0-1 16,7 0 1-16,0 0-1 15,0 0 0-15,0 0-3 16,0 0-1-16,0 0-8 15,0 0-4-15,0 0-2 16,10 0 13-16,17 0 6 0,4 0 0 16,0 0 1-16,7 0-1 15,-4 0 0-15,4 0 1 16,10-2-1-16,-14 2 1 31,4-3-1-31,-7 1 0 0,0 1 1 16,6-4-1-16,-13 0 1 0,4 2 1 15,-14 1 0-15,-8 2-2 16,-6 0 2-16,0 0-2 16,0 0-2-16,0 0-10 15,0 10-13-15,-10 6-81 0,-7 7-109 16</inkml:trace>
  <inkml:trace contextRef="#ctx0" brushRef="#br0" timeOffset="75217.45">5015 14607 20 0,'0'0'49'0,"0"0"-7"0,0 0-4 15,0 0-6-15,0 0-12 16,0 0-2-16,-10-5 1 0,10 5 5 15,0-3-1-15,0 3-1 16,0 0-2-16,0 0-1 16,0 0-1-16,0 0-7 15,0-2-5-15,0 2-5 16,0 0-1-16,0-3-1 31,0 3 1-31,21 0 0 0,9-2 1 16,-2 1-1-16,6-2 0 15,4 1 0-15,-17-1 0 16,16 1 1-16,-13-2-1 16,-3 4 0-16,-4 0 0 0,-7 0-1 0,-10 0-2 15,11 0 3-15,-11 4 1 16,10 7 5-16,-10 4 4 31,0-2-7-31,0 4 1 16,0 3-3-16,-21 0 0 15,-10 4-1-15,-6-5-5 16,-4 3 1-16,10-3-4 0,14-1-1 16,-4-7 6-16,11-4 2 15,6-6 1-15,-3-1 1 16,7 0 1-16,0 0 1 16,0 0 2-16,0 0 1 15,0-1-1-15,21-10-2 16,0 5-4-16,-4 1 1 15,14 3-3-15,-4 2-1 16,-6 0-5-16,3 0 2 16,6 0-2-16,-2 0 6 15,-8 7 3-15,1-3 0 0,0 2 0 16,-11 1-1-16,7 1-2 16,-7 3 3-16,1 5 3 15,-11 0 5-15,0 0 0 16,0 3-4-16,0-1 1 15,-7-1-3-15,-14-1 0 16,1-3 0-16,-11-3 0 16,-10 2-1-16,13-6 2 0,-13 1 0 15,10-2-1-15,-10 0-1 16,10-3 0-16,4-2 3 16,-4 0 0-1,10 0 1-15,1 0-3 16,-1 0 0-16,11-2-1 0,10-4-1 15,-11-6-4-15,11 2-3 16,0 2-1-16,0-1-8 16,0 7-31-16,0 2-39 15,0 0-86-15</inkml:trace>
  <inkml:trace contextRef="#ctx0" brushRef="#br0" timeOffset="77454.56">5228 15298 47 0,'0'0'41'0,"0"0"-3"0,0 0 23 16,0 0-29-16,0 0-4 15,0 0 4-15,0 0-5 16,0 39-2-16,-14-27 7 16,-3-1 1-16,7 1-8 15,0 1-7-15,-1-1 1 16,1 3 0-16,-11 0-7 16,11 5 3-16,-17 1-6 15,3 2-2-15,3-6 1 16,4-4-4-16,-4-2 0 0,21-3-1 15,0-4-3-15,0 0-1 16,0-1 1-16,0 1-3 16,0-1 0-16,0 2 1 15,0-1 1-15,21 0-6 16,6-2 3-16,-6 3 3 16,3 0-9-16,-3-3 4 15,6-2 0-15,-6 0 4 16,9 0-3-16,-9 0 5 15,6 0 3-15,4 0 1 16,-10 0-2-16,-1 0 2 16,1 0-2-16,-14-2 0 0,-7 2-1 15,0 0 2 1,0 0-2-16,0 0 0 0,0 0 0 16,0 0-1-16,0 0 0 15,0 0-3-15,0 0-11 16,0 0-9-16,0 0-17 15,0 0-4-15,10 0-22 0,1 0-10 16,-1 0-21-16,0 0-51 16</inkml:trace>
  <inkml:trace contextRef="#ctx0" brushRef="#br0" timeOffset="77868.64">5478 15440 80 0,'0'0'49'16,"0"0"28"-16,0 0-5 0,0 0-20 16,0 0-16-16,0 0-2 15,-20-13-4-15,20 13-11 16,0-2-2-16,0 2-4 15,0 0-4-15,0 0 0 16,0 0 0-16,0 0-1 16,0 0 2-16,0 0-1 0,-10 0 1 15,10 0 4-15,0 0-8 16,0 7-2-16,-11 13 1 31,-6 3-1-31,-3 4 1 16,-4-1-3-16,3 1 3 0,-7 1-1 15,-2 0-4-15,9 5 2 16,-6-1-2 0,3 1 0-16,6-3 0 15,-2-9-2-15,10 0-11 0,10-10-19 16,0-5-55-16,0-4-164 16</inkml:trace>
  <inkml:trace contextRef="#ctx0" brushRef="#br0" timeOffset="80071.42">5417 16118 104 0,'0'0'64'0,"0"0"-8"16,0 0 8-16,0 0-16 15,0 0-12-15,0 0-14 16,0 0 1-16,-148 0 5 15,128 0-11 1,-1 0-2-16,-3 0-2 0,-3 0 6 0,6 0-11 16,11 0 1-16,-7 0 2 15,3 0 3-15,-3 0 3 16,3 0-6-16,7 0-2 16,-3 0-3-1,6 0-1-15,-6 0 0 0,3 0-2 16,7 0 0-16,-10 0-2 15,10 0 0-15,-10 0-1 16,10 0-1-16,-11 0 0 16,1 12 0-16,-11 5-1 0,11 2 1 15,-7 4-1 1,3 3 1 0,-3-3 0-16,-3 5 0 15,-1 1 0-15,0-4-1 0,1 3 0 16,3-2-3-16,-4-4-3 0,11-9 1 15,6-8 4 1,4-4-1 0,0-1-7-16,0 0-11 0,0 0-5 15,21 0-1 1,20-4 28-16,7-8 0 0,-7 5 6 16,0 0-5-16,-10-2 0 15,-10 6-1-15,10-3 1 16,-4 1-1-16,-3 1 1 15,4-1-1-15,3 0 0 16,-4 1 1-16,-6 1 0 16,-1 1-1-16,-6 2 0 15,3 0 0-15,-7 0-1 16,-10 0 1-16,11 0 5 0,-11 12 7 16,0 6-4-16,0 0 6 15,0 4-2-15,0-2-2 16,0 5-4-16,-11-6-2 15,-6 3 0-15,-3 0-1 16,-4 1 1-16,-4-7-3 16,8 3 0-16,-1-8 0 15,0-4 0-15,15-2-1 0,2-5 2 16,-6 0-1-16,0 0 4 16,-8 0-2-16,5 0-2 15,-8 0-1-15,4 0-3 16,-4 0-10-16,11-1-17 15,0 1-16-15,10 0-27 16,0 0-42-16,0 0-75 16</inkml:trace>
  <inkml:trace contextRef="#ctx0" brushRef="#br0" timeOffset="80999.12">5146 16998 1 0,'0'0'36'16,"0"0"-5"-16,0 0-4 15,0 0-14-15,0 0-13 16,0 0 0-16,0 0-15 16,0 3-52-16</inkml:trace>
  <inkml:trace contextRef="#ctx0" brushRef="#br0" timeOffset="81236.55">5146 17293 56 0,'0'0'0'0,"0"0"-47"16</inkml:trace>
  <inkml:trace contextRef="#ctx0" brushRef="#br0" timeOffset="121852.58">6706 11631 38 0,'0'0'32'0,"0"0"-9"15,0 0 6-15,0 0-13 0,0 0 6 16,0 0-11-16,0 0 12 15,0 0 3-15,0-17 12 16,0 17 13 0,0 0-11-16,0 0-7 0,0 0-5 15,0 0-6-15,0 0 2 16,0 0-4-16,0 0-4 16,0 0-1-16,0 0-3 0,0 0-2 15,0 0-1 1,0 0-1-16,0 0 1 0,0 0-3 15,0-3-3-15,0 3 3 16,0-2-3-16,0 2 1 16,0-1-1-16,0-3 3 15,0-2 2-15,0-6 0 16,0-6-3-16,0 0-2 16,21-7-2-16,-4 1 3 15,-3 0-1 1,7-8-1-16,6 2 1 0,-6-4-2 15,-1-3 0-15,11 4 1 16,-4-1-2 0,4-3 0-16,0 7 1 0,-10 2 0 0,10 1-1 31,-4 7 2-31,-6-1-2 0,-1 4 2 16,4 4-2-1,-7-2 1-15,14 2 0 16,0-3-1-16,10 0 0 15,0 1 1-15,7-5 0 16,11 0-1-16,-8 1 0 16,1 2 1-16,-4 4-1 15,-14 2 1-15,4 5-2 0,-28 1 1 16,11 0 0-16,-11 4 0 16,-10-3-1-16,10 4 1 15,-10-2 0-15,0 2 0 16,7 0-1-16,-7 0 1 15,0 0-2-15,0 0 1 16,0 0-4-16,0 0-2 16,0 0-11-16,0 0-23 15,-7 0-42-15,-34 6-80 16,-28 11-108-16</inkml:trace>
  <inkml:trace contextRef="#ctx0" brushRef="#br0" timeOffset="122615.88">7420 10828 24 0,'0'0'191'15,"0"0"-158"-15,0 0 17 16,0 0-8-16,0 0 1 0,0 0-26 16,-51-16 13-16,51 16-2 15,0 0-11-15,0 0-3 16,0 0 0-16,0 0-3 15,0 0-3-15,0 0 1 16,0 0 0-16,0 0 1 16,10 0 3-16,10 0-4 15,4 0-3-15,4 9-4 16,3 5 0-16,10-3-1 16,-3 1 1-16,-8 3-1 0,12-3-1 15,-11-4 0-15,-1-3 1 16,12-4-1-16,-5-1-1 15,1 0 1-15,-7 0 2 16,-11 0-1-16,-6 0 4 16,-14 0-3-16,0 0 0 15,0 0-2-15,0 0 2 16,0 0 0-16,-20 12 0 16,-11 4 1-16,0 7-3 15,0-2 0-15,10 2 0 16,-6 0 0-16,6 0 0 0,1 0 0 15,-1 4 2-15,-10 3-2 16,11 2 0-16,-8 3 0 16,-6-4 0-16,3 2 0 15,-7-6 0-15,28-9-10 16,10-7-59-16,0-11-121 16</inkml:trace>
  <inkml:trace contextRef="#ctx0" brushRef="#br0" timeOffset="125986.13">8799 10524 16 0,'0'0'47'16,"0"0"8"-16,0 0 6 15,0 0-13-15,0 0-11 16,0 0-3-16,-27-21-15 15,23 18 5-15,-3 1-6 16,4 2-6-16,3-4 3 16,0 3-1-16,0 1-1 0,0 0 3 15,0 0 7-15,0 0-6 16,0 0 3-16,0 0-2 16,0 0-5-16,0 0-1 15,0 0-2-15,0 0-4 16,0 0-1-16,-7 0-3 15,4 0-2-15,-8 0 0 16,-16 7 1 0,6 8-1-16,1 3 1 0,-18 2 0 15,4-1 2-15,-14 4 0 16,6-4 1-16,-6 3-1 16,7-4-2-16,0-3 0 15,14-5 0-15,13-5-1 16,4-5 3-16,10 0-3 0,0 0 1 15,0 0 2-15,0 0 4 16,0 0 3-16,0 0 1 16,0 0-5-16,0 0 0 15,0 0 0-15,0 0-4 16,0 0 2-16,0 0-3 16,0 0 1-16,0 0-1 15,0 0 0-15,0 0 0 16,0 0-1-16,0 0 1 0,0 0 1 15,0 0-2 1,0 0 0 0,0 0 0-16,0 0-2 0,0 0 2 15,0 1-1-15,0 11 0 0,0 6 0 16,0 7 1-16,0 7 0 16,0 1 0-16,0 2 0 15,0-1 0-15,0 1 0 16,0-3 0-16,0-2 0 15,0-2 0-15,0-3 0 16,0 2 0-16,0-4 0 16,0 3 0-16,0 2 1 0,0-3-1 15,0 4 0-15,0-1-1 16,0-3 1 0,-11 1 0-16,-6-5 1 0,7 0-1 15,-4 0 0-15,4-4 0 16,-7 1 0-1,17-1 1-15,-11-1-2 0,1 1 1 16,10-2 0-16,0-3 0 16,-10-3-1-16,10 3 1 15,-10-1 0-15,10-1 0 16,-7 2 0-16,7-2 0 0,0-2 0 16,-4 1 0-1,-3-3 0-15,7 1 0 0,-3-2 0 16,-4 2 1-1,7-2-1-15,-3 3 0 0,-4-2 0 16,3 0 0-16,-3-3 0 16,-3 5 0-16,7-7 0 15,3 1 0-15,0 3 0 16,0-5 0-16,0 4 0 16,0-3 0-16,0-1 0 15,0 0 0-15,0 0-1 16,0 0 1-16,0 0 0 15,0 0 0-15,0 0-1 0,0 0 1 16,0 0-1-16,0 2 1 16,0-2-1-1,0 4 1-15,10-4-1 0,4 0 1 16,13 0 0-16,4 0 1 16,7 0-1-16,-4 0 5 15,4 0 0-15,-7-7-2 16,-11-2-1-16,1 6 1 15,-11 0-2-15,-3 3 0 16,-4 0-1-16,-3 0 0 16,0 0 0-16,0-2-3 15,18 2-5-15,6-5-25 0,24 0-51 16,20-3-121 0</inkml:trace>
  <inkml:trace contextRef="#ctx0" brushRef="#br0" timeOffset="128311.45">12109 10269 76 0,'0'0'74'0,"0"0"1"16,0 0-19-16,0 0-4 16,0 0-10-16,0 0-1 15,-27-6-5-15,27 2-2 16,0 4-5-16,0 0-13 0,-11 0-6 15,11 0 1-15,0 0-5 16,0-2-2-16,0 2-2 16,0 0 1-16,0 0 3 15,0 0 2-15,0 0 3 16,0 0 0-16,0-5 1 16,0-1 4-16,38-6-1 15,-3-1-8-15,13-4-3 0,-18 1-1 16,8 2-3-1,-14 3 1-15,-7 1-1 0,-6 3 2 16,-8 5 0-16,4-3-2 16,-4 5 1-16,-3-1 1 15,0 1-2-15,7-5 1 16,3-1-1-16,1 0-1 16,-1 0 1-16,0 1 0 15,1 4 1-15,-11 1-1 16,0 0 0-16,0 0 0 15,0 0 0-15,0 0 1 16,0 0 1-16,0 0-1 16,0 0-1-16,0 0 1 15,0 0 0-15,0 0 0 0,0 0-1 16,0 0 0-16,0 0 1 16,0 0-1-16,0 0 1 15,0 0 3-15,0 0-1 16,0 0-1-16,0 0-1 15,0 2-1-15,0 17 3 16,0 2-1-16,0-1 1 16,0 1 0-16,0 2-1 15,0-2 1-15,0 2-2 0,0 0 3 16,0 2 2 0,0 0-3-16,0 0 0 0,-11 3 2 15,1-2-5-15,0-1 2 16,-1-1-2-16,5-2 1 15,6-6-1-15,-4 3 1 16,4-3-1-16,0-2 0 16,0 4 0-16,0-4 0 15,0 5 0 1,0 4 0-16,-7 4 0 0,-3-1 0 16,0 2 2-16,-4-3-2 0,-3-2 0 15,3 0 0 1,4-6 0-16,3 0 0 15,7-3 0-15,0-2 0 0,0-2 0 16,0-2 0-16,0 3 0 16,-10 0 0-16,10 2 0 15,-11 5 0-15,11 3 0 16,-10 2 0-16,0 0 1 16,0 0-1-16,-8-1 0 15,15-3 0-15,-4 2 0 16,4-5 0-16,-4-1 0 15,7 0 0-15,-4 1 0 16,4 3 0-16,-10-3 0 16,3 6 0-16,-3-3 0 0,0-2 0 15,-1 3 0-15,-9-3 1 16,20 0-2-16,-11-3 1 16,11 1 0-16,0-6 0 15,0 2-1-15,0-1 1 16,0-2 0-16,0 2 0 15,0 1 0-15,0 0 0 16,0 2 0-16,-10 4 1 16,0 0-1-16,0-3 0 0,-8 3 0 15,8-5 0-15,0-4 0 16,10 2 0 0,0-9 0-16,0 3 0 15,0-3 0-15,-4-1 0 0,4 0 1 16,0 0-1-16,0 0 1 15,0 0 0-15,0 0-1 16,-6 0 2-16,2 0-1 16,-23 0 1-16,-4 0 0 15,-10 0-2-15,3 0 3 16,-3 0 0-16,0 0 0 16,10 0 1-16,-10 0-1 0,-7 0 0 15,-4 7-3 1,4 4-2-16,-3 5 1 0,9 0-14 15,12-2-78 1,19-14-212-16</inkml:trace>
  <inkml:trace contextRef="#ctx0" brushRef="#br0" timeOffset="129883.9">12727 9411 86 0,'0'0'76'0,"0"0"8"0,0 0-9 0,0 0-21 15,0 0-9-15,0 0-12 16,0-11 6-16,0 11-7 16,0 0-10-16,0 0-7 15,0-2-3-15,0 2-3 16,0 0-4-16,0 0 0 16,0 0-2-16,0 0 1 15,0 0-1 1,0 0-2-16,0 5 5 0,0 8 0 0,7 5 1 15,-4 6-2-15,4-1-1 16,-4 4 0-16,-3-4 0 16,0 0-2-16,0-1 1 31,7 2 0-31,-3 1-2 16,-4-2 1-16,6 3-2 15,5-5 0-15,-8-1 1 16,4 0 0-16,-4-1-1 15,4-3 0-15,-3 0 1 0,-4-4 0 16,0 0-1-16,7-4 1 16,-7-1 0-1,0-2 0-15,0-4 0 0,10 1-1 16,-10-2 2-16,0 0-2 16,0 0 0-16,0 0 1 15,0 0 1-15,0 0-2 16,0 0 2-16,0 0 0 15,0 0 1-15,0 0 2 16,10 0 2-16,-10 0 1 16,0 0 0-16,10 0 0 15,1-8-3-15,9-9-4 0,1-5 0 16,-1-1 2-16,1-4-2 16,-4-3 2-16,4 0 0 15,-1 0 0-15,8-4 0 16,-4-1 0-16,3 4 0 15,-3-4-1-15,4 4-1 16,-8 3 0-16,11 4-1 16,-14 7 1-16,-3 1 0 15,-4 7 0-15,-3 3 0 16,-7 1 2-16,0 0 0 16,0 5-1-16,0 0 0 0,0 0-2 15,0 0 0 1,0 0 1-16,0-5-1 0,4 0 0 15,-4 0 1-15,0 3-1 16,0 0 0-16,0 2 0 16,0 0 0-16,0 0-1 15,0 0-3-15,0 0-3 16,0 18-18-16,0 13-5 16,0 10-34-16,-42 7-111 15,-9-6-223-15</inkml:trace>
  <inkml:trace contextRef="#ctx0" brushRef="#br0" timeOffset="130638.65">12504 9339 105 0,'0'0'70'0,"0"0"28"16,0 0-25-16,0 0-7 16,0 0-26-16,0 0 6 15,0 0-13 1,0-17-11-16,0 17-7 0,0 0-5 16,0 0-2-16,0 0 0 15,0 0-2-15,0 0 5 16,0 0 2-16,0 0 1 0,0 0-2 15,0 0 3-15,0 0-5 16,0 0-2-16,0 0-3 16,0 0-4-16,10 0 0 15,-10 0 0-15,10 22 1 16,1 3-1-16,6 1 1 16,-4 7-1-16,-2 0 2 15,6 4-1-15,-7 1 2 16,-6 2 0-16,-4-4-2 15,0 5 2-15,0 0-2 16,0-8 0-16,0-1 1 16,-21-5-2-16,7-8 1 15,4-6-2-15,3-5 0 0,4-4 0 16,3-4 0 0,0 0-5-16,0 0-21 0,0-4-51 15,24-21-158 1</inkml:trace>
  <inkml:trace contextRef="#ctx0" brushRef="#br0" timeOffset="131649.76">13752 9302 0 0,'0'0'60'16,"0"0"5"-16,0 0-6 16,0 0-5-16,0 0-20 15,0 0-9-15,11-10-3 0,-11 10 7 16,0-1 2 0,0-3 6-16,0-1-14 0,0 2 0 15,-11-3-2-15,1 1 2 16,0 1-5-16,-1 1-7 15,5-1-1-15,2 3 1 16,4-3-6-16,0 4 3 16,-7 0 3-16,7-2-2 15,-3 1-3 1,3 1 0-16,-7-4 3 0,7 3-3 16,0 1 1-16,0-4 1 0,0 4-1 31,0-1 2-31,0 1-2 0,0 0-3 0,-3 0 1 15,3 0-4-15,0 0-1 16,-7 0 0-16,3 6 0 16,-3 19 1-16,-6 8 5 15,2 11 0-15,-6 1 1 16,-3 8 0-16,-1-2-2 16,-10 7 2-16,0 4-2 15,-6 0-1-15,-5-4-1 16,12-6-3-16,2-7 1 15,8-11-1 1,6-4 0-16,4-5 1 0,10-8-1 0,-7-6 0 16,7-6 0-16,0-3-1 15,0-2-2-15,0 0-11 16,0 0-20-16,0-11-30 16,0-13-118-1,0-14-162-15</inkml:trace>
  <inkml:trace contextRef="#ctx0" brushRef="#br0" timeOffset="-200552.33">20695 2264 43 0,'0'0'56'0,"0"0"-8"0,0 0-15 15,0 0-21-15,0 0-11 16,0 0-1-16,0 0 19 15,-68-23-10-15,68 23-1 16,0-2 7-16,0 2-5 16,0 0 0-16,-7 0 0 0,7 0-3 15,0 0-3-15,0 0-2 16,0 0-1-16,0 0-1 16,0 0 0-16,0 0 0 15,0 0 0-15,0 0-1 16,0 0 0-16,0 0 0 15,0 0 1-15,0 0 0 16,0 0 0-16,0 0 0 16,0 0 1-16,0 0-1 0,-4 0 1 15,4 0-1 1,-6 7 0-16,-5 5 1 0,8 1 2 16,-7 2-2-16,-1 0 0 15,1 1 0-15,-7 5 0 16,-4 0 1-16,1 2 1 15,-11 0-1-15,10 1 2 16,1-1-2-16,2-4 2 16,5-2-3-16,6-2 1 15,-3-5-1-15,6-1 3 16,4-1-2-16,-10 0 3 16,10 2-4-16,-7 7 1 0,4-2 1 15,-4 6-1-15,-4-3 0 16,11 2 3-1,0 2-2-15,0-2 2 0,0 3-2 16,0-2-1-16,0 2 1 16,0 0 2-16,0 0-3 15,18-5 1-15,-8 1 1 16,-7 0-1-16,14-2-2 16,-6 1 3-16,2-5-1 0,8 2 1 15,-4-3-2-15,4 0-1 16,-1-1 1-16,8-1 2 15,-8-3-2-15,4-1 5 16,4-1 2-16,-4-1-2 16,-7-1-4-16,4 0-2 15,-4-1 1-15,-7 2 0 16,4-4-1-16,-4 2 0 16,0 2 0-16,1-4-1 15,9 0 4-15,1 0-1 0,6 0-2 16,4 0 7-16,0 0 1 15,0 0-6-15,0 0-1 16,-4 0-1-16,-6 0 2 16,-4 0-2-1,-3 0 1-15,-4-4 2 0,7 2 4 16,4-9-3-16,-8 4 0 16,15-7-1-16,-8 0 1 15,8 0-3-15,-4-5-1 16,-4-1-1-16,1-3 1 15,0 2-1-15,-4-8 0 0,3-2 0 32,8 1-1-32,-15-2 1 0,5 6 0 15,-15-1-1-15,7 6-1 16,-10 3-1-16,0 2 1 16,0 5 0-16,0-2 0 0,0 1-3 15,0 0 0 1,0-4 0-16,0 2 1 15,-10-5 3-15,-4 2-4 0,4 0 5 16,0 1-4-16,-7 4 4 0,6 1-2 31,1 3 0-31,0-3-1 0,-1 3 3 0,1 0-5 16,-7 1 4-16,-4-1 0 16,1 2-2-1,6-5-2-15,-3 4 2 0,-4 2 0 16,1-2 0-16,-1 5 1 31,-6-3 2-31,3 0 0 16,-4 3 0-16,-3-3-2 15,1 3-3-15,-1 0 2 0,-7-4-2 16,4 5 3-16,-4-4 1 16,10 3 1-16,-2-3-3 15,6 1 2-15,3 3-3 16,4-2 0-16,-4 3 1 15,21 0-4-15,0 0-4 16,0 0-2-16,0 25-12 16,0-9-14-16</inkml:trace>
  <inkml:trace contextRef="#ctx0" brushRef="#br0" timeOffset="-198872.07">20740 3739 36 0,'0'0'39'15,"0"0"-13"-15,0 0 18 16,0 0-15-16,0 0-7 15,0 0-5-15,0 0 1 0,120-61-7 16,-120 61-1-16,0 0-4 16,0 0-2-16,0 0 0 15,0 0-2-15,0 0 3 32,-10 3-1-32,-4 4-2 0,4-4 1 0,-8 4 2 15,-2-2 0-15,-1 3-3 16,-10 4 1-1,1 4-2-15,-1 2-1 0,-17 5 1 16,17 3-1 0,-10-1 0-1,3 3 0-15,7 0 0 0,4 1 0 16,6-2 1-16,7-1 1 16,-3 0-2-16,3-3 3 15,8-1 0-15,2-3 2 16,4 3-1-16,-7 0 0 15,7-1 2-15,0-3 0 16,0 4-2-16,0-2 1 16,0-2-2-16,0 2 1 15,0-6-2-15,0-5 2 16,0 1-3-16,0-1 1 0,0-1 0 16,0 0 1-16,17 1-2 15,-6-2 1-15,2-2 2 16,-2 1-2-16,6-3 1 15,-3 2 3-15,3 2-4 16,3-3 5-16,18 0-5 16,-7-4 5-16,0 0 4 15,10 0 8-15,-3 0-11 16,3 0-2-16,-10 0-1 0,0 0-3 16,-11-5 0-16,11 0 1 15,-3 4-2-15,-15-4 0 16,8-2 2-16,-1-4-1 15,-2 4 5-15,2-7-4 16,11 3 2-16,0-3-3 16,0-2 1-16,-4 0-1 15,-6 4-2-15,-1 0 0 16,1 1 0-16,-4-1 2 16,4 1-2-16,-11 0 0 0,11-3 1 15,-8-2-1-15,8 0 0 16,-4-6 0-16,14 0 0 15,-11 3 0-15,1-3-1 16,-4 3 1-16,-3 1 0 16,-7 4-2-16,-7-3 2 15,0 2 0-15,0-4-1 16,0 1-2-16,-21-3-1 16,-10 1-1-16,-6 2 4 15,6 1-1-15,0 2-1 16,0 0 0-16,0 3-2 0,-7 0 4 15,1 0-6-15,-5 1 4 16,1 0-6 0,0 6-4-16,-7 3 0 0,7 2-7 15,-11 0 5-15,-6 23-3 16,7 18-3-16,-1 13 0 16,32-12-2-16</inkml:trace>
  <inkml:trace contextRef="#ctx0" brushRef="#br0" timeOffset="-197294.94">20647 5347 10 0,'0'0'34'16,"0"0"9"-16,0 0 22 15,0 0-18-15,0 0 0 16,0 0-32-16,0-48-5 0,0 46-1 15,0 2-2-15,0 0 0 16,0 0-3-16,0 0 0 16,0 0 0-16,-10 0-2 15,10 0-1-15,0 0 2 16,0 0-3-16,-10 0 1 16,-7 0 2-16,-7 4-3 15,-18 12 0-15,-6 7 0 16,-3 2 0-16,-1 5 0 15,-6 0 1-15,17 2-1 0,3-8 0 16,4 1 0 0,6 2 2-16,8-6-2 0,3-1 1 15,13 0-1-15,-13-2 1 16,14 4 0-16,-8-2 0 16,1 3 4-16,3 4-3 15,4-4 3-15,-7 0-3 16,3-2 1-16,7-1 1 15,0-3 0-15,0-1-1 16,0 2-1-16,0-4 3 16,10 2 0-16,17-2 2 0,-6 2-3 15,0-2 4-15,9-3-1 16,8 1-4-16,-14 0 2 16,4-4 3-16,3-1-2 15,-11-2 2 1,21 0 2-16,-3-3-6 0,3-2 9 15,0 0-1-15,0 0-7 16,1 0-1-16,-1 0-1 16,7 0 0-16,0-7 2 15,-4-5-3-15,4-1 1 16,11-1 1-16,-15 2 1 16,4-4 0-16,11 2 0 0,-8-6-2 15,-10 1 1 1,11-2-3-16,-11 4 1 0,-10-1-2 15,-4 1 1-15,4 4-1 16,-14-4 1-16,4 1-1 16,-11-1 0-16,0-1 0 15,1-3-1-15,-11-1 1 16,3 2 0-16,-3-3-3 16,0 0 2-16,0-2-3 15,0 2 3-15,0 0-1 16,0 0-7-16,-3 4 8 15,-18 1-1-15,4-2-5 16,3 6 4-16,-6 0-2 16,-8 2-2-16,1 1 1 15,-7 7-3-15,-4-3 4 0,-14 2-3 16,4 3 2-16,-7 2-1 16,-13 0-3-16,16 0 5 15,-16 0-2-15,6 0-1 16,0 7 1-16,-6 8-1 15,-1 8-3-15,7 9-1 16,11 4 2-16,30 0-8 16,21-12-10-16</inkml:trace>
  <inkml:trace contextRef="#ctx0" brushRef="#br0" timeOffset="-195912.2">20798 6702 82 0,'0'0'89'0,"0"0"-25"16,0 0-1-16,0 0-28 15,0 0-24-15,0 0-3 16,-41-30-3-16,41 30-2 16,0 0 0-16,-10 0-3 15,-11 0 0-15,-17 11 1 0,-13 7 1 16,3 8-2-16,-14 8 0 15,4-3 0-15,6 2 0 16,-2-3 0-16,6-2 1 16,10 0-1-16,3 0 0 31,8 1 1-31,-4 1-1 0,11-4 0 0,-1 2 2 16,4-5-2-16,7 2 2 15,-1 2-1-15,8 1 0 0,3 0 5 16,-7 2 0-16,7-2 0 15,0-3 2-15,0 0 0 16,0-6-1 0,0-1-1-16,0-2-2 0,0 1 1 15,0-4-2-15,7 2 1 16,13-2-1-16,-9-1 0 16,-1-1 3-16,0 0 0 15,1-1-2-15,9-1 0 16,18-5 1-16,-7 1-3 15,3 0 6-15,14-3-2 16,10-2 3-16,4 0-1 16,-10 0 1-16,16 0-4 15,-16 0-2-15,9 0 2 0,-2 0-3 16,2-7-2-16,-9 0 3 16,-1 0-1-16,-3 0 0 15,0-2-1 1,-6-3 3-16,-1-3 1 0,0-6-2 15,-3 1-2-15,-4-4 3 16,4 1-3-16,-7-3-1 16,6-1 0-16,-13 2 0 0,7-3 0 15,-3 0 1-15,-8-2-1 16,11 2 0 0,-10-4-1-16,-1 1 1 0,-9 1-1 15,6-1-2-15,-7 2 2 16,-10 5 0-16,0 2 1 15,0 2 0-15,0-2-3 16,0 3 1-16,-10 1-5 16,-18-3 4-16,4 3-2 15,-13-1-4 1,6 1 7-16,-7-3 1 0,4 5-2 16,3 2-3-16,-7 0 0 15,11 7-2-15,-8 5 0 16,-2 2-2-16,-15 0-4 15,4 9-1-15,-7 17-1 0,7 2-1 16,28 1-13 0,20-15-220-16</inkml:trace>
  <inkml:trace contextRef="#ctx0" brushRef="#br0" timeOffset="-194355.81">21261 8368 20 0,'0'0'84'0,"0"0"24"15,0 0-26-15,0 0-62 16,0 0-7-16,0 0-10 0,-68-45 4 16,57 40-4-16,8 4 0 15,-4 1-3-15,4 0 2 16,-4 0-1-16,3 0 1 15,-13 0-1-15,-14 0-1 16,0 0 0-16,-10 16 0 16,0 2 0-16,-7 3 1 15,7 0-1-15,0 2 1 16,-18 4-1-16,11-2 0 16,-6 1 0-16,6 2 1 15,6-3 0-15,5-2-1 0,13 2 2 16,-4-6-2-1,-3 2 1-15,21-3 0 0,-7 0 1 16,-4 4 2-16,18 3-4 16,-4 3 1-16,4 4 0 15,3-3 0-15,-7 5 1 16,7-3 0-16,-4 6 1 16,4-4 2-16,-7-4-2 15,7 0 2-15,0-6-1 16,0-4 2-16,0 0-4 0,0-5 3 15,0-5-4 1,0-2 2-16,0 0 0 0,0-3 0 16,0-1-2-16,0 5 0 15,0-7 0-15,28 6 0 16,3-2 6-16,17 5-1 16,-4-3-4-16,-2-4 3 15,-5 6-1-15,1-8 3 16,-7 1-3-16,-7-2 2 15,3 0 1-15,4 0-1 16,10 0 3-16,18-7-1 16,2-12-4-16,18 1-4 15,-7-5 1-15,-3 2 1 16,-14 0-2-16,-7 2 2 16,-7 8-1-16,-14-1 1 0,-6 1-2 15,-7 0 1-15,3-3 0 16,4-4-1-16,9-5 0 15,1-5 1-15,-3-2-1 16,3-1 0-16,-11 1 0 16,1-2 0-16,-4 4 0 15,-14 1-1-15,-3 1-4 16,0-1 0-16,0 1 5 16,0-5-5-16,0-3-3 0,-10 1 5 15,-11 7-6 1,1-1 2-16,-1 6 5 0,-6 2-4 15,3 3 1-15,-7 1-3 16,-7 6 5-16,-3 3-3 16,-17 0 3-16,-4 6-2 15,4 0-11-15,17-3 6 16,20 3-4-16,18 0-5 16,3 0-1-16,3 10-13 15,59 1-192-15</inkml:trace>
  <inkml:trace contextRef="#ctx0" brushRef="#br0" timeOffset="-193316.52">21083 9964 166 0,'0'0'80'16,"0"0"9"-16,0 0-71 16,0 0-4-16,0 0-7 0,0 0-1 15,0 0-3 1,0-20 0-16,0 20-1 0,0 0 0 16,0 0-1-1,0 0 0-15,0 0-1 0,0 0 0 16,0 0-4-16,7 13-13 15,24 14 9-15,-11 4-94 16</inkml:trace>
  <inkml:trace contextRef="#ctx0" brushRef="#br0" timeOffset="-187988.47">16850 9622 182 0,'0'0'91'0,"0"0"-12"16,0 0-9-16,0 0-11 16,0 0-25-16,0 0-5 15,0-10 0-15,0 10-12 16,0 0-4-16,0 0-1 15,0 0-6-15,0 0 0 16,0 0-2 0,0 0-1-16,0 0-1 0,0 0 1 15,0 0-3-15,0 0 1 16,0 0-1-16,0 0 1 16,0 0 0-1,0 15-1-15,0 8 0 0,0 1 1 0,0 4 0 16,0 5 0-16,0 0 1 15,3 2 0-15,8-1 0 16,-1-4-1-16,7 0 1 16,-3 0 0-16,3-5 0 15,-3 1 1-15,3-1 0 16,3 4-2-16,-9-6 0 0,6 1-1 16,-7-3 1-16,0-1-1 31,-6-2 0-31,6-3 0 0,-3-4 0 0,-4-1 0 15,4 2 0-15,-3-2 1 16,3-2-1-16,-4 3 0 16,-3-5 0-16,7 4 0 15,-4 2 0-15,-3-3 0 16,7 3 0 0,-3-2 0-16,2-2 0 0,-6-1 0 15,0 0 0-15,0-3 1 16,0 0-1-16,0-4 0 15,0 0 0-15,0 0 0 0,0 0 0 16,0 0 1-16,0 0-1 31,11 0 3-31,-1 0 1 0,-10 0 3 0,0 0 3 16,10 0 0-16,-10 0-2 16,0-5 2-16,11-8-4 15,-11-9 2-15,17-8-7 16,-14-1 1-16,7-4-1 15,1-3-1-15,-1-1 0 16,7-2 0 0,-6-1-1-16,-8 3 0 15,7-1 0-15,-10 1 1 0,0 0 0 0,0 6-4 32,0 1 3-32,0 4-3 15,0 6 2-15,0 1 0 16,0 7 2-16,0-2-2 0,0 5 1 0,0-1 0 31,0-2 1-31,0 0-1 16,0 2-1-16,0-1 1 15,0 3 1-15,0-1-1 16,0 0 1-16,0 4 0 16,0 1 0-16,0 1 0 15,0 4-2-15,0 1 2 0,0-4 0 16,0 4 0-16,0 0 0 15,0 0 0-15,0 0 0 16,0 0-1-16,0 0 1 16,0 0-2-16,0 0 0 15,0 0-4-15,0 5-11 16,0 20 1-16,21 13 2 16,6 0-43-16,-16-3-227 15</inkml:trace>
  <inkml:trace contextRef="#ctx0" brushRef="#br0" timeOffset="-187043.89">17677 9501 44 0,'0'0'104'0,"0"0"-37"16,0 0 7-16,0 0-18 15,0 0-3-15,0 0-8 16,0-48 3-16,0 47-9 16,0 1-8-16,0-4-5 15,-7 4-1-15,7-2-16 16,-4 2-2-16,4 0 0 15,0 0-3-15,0 0 0 16,0-1-2-16,0 1 1 16,0 0-1-16,0 0 1 0,0 0 0 15,0 0-2 1,0 0 0-16,0 0 1 0,0 0-1 16,0 0-1-16,0 0 0 15,0 0 0-15,0 0-1 16,0 0-1-16,0 0 0 15,0 7 1-15,0 14 1 16,0 7 0-16,0 6 0 0,0 0 1 16,0 8 0-16,0 4 0 15,0-1 4 1,4 5-3-16,3-6 1 0,-7-7-2 16,3 2 4-16,-3-9-1 15,0 4-2-15,0-3 2 16,0-2-1-16,0 1 0 15,0-2 0-15,0-3 0 16,0-1 0-16,0-6 0 16,-3-1 0-16,3-4 0 15,-7-2 2-15,7-5-1 16,0 0-4-16,0 1 1 16,0 0-1-16,-4-3 1 15,4 5-1-15,-7-2 1 16,7 0-1-16,-3-1 0 0,3-3-1 15,0-1 1-15,0-2-6 16,0 0-26-16,0 0-67 16,0 0-143-16</inkml:trace>
  <inkml:trace contextRef="#ctx0" brushRef="#br0" timeOffset="-185851.68">16562 9662 39 0,'0'0'94'16,"0"0"-14"-16,0 0 6 0,0 0-7 16,0 0-10-16,0 0-9 15,-21-69-6 1,11 65-11-16,0 3-28 0,-1 1-10 16,1 0-1-16,10-4-1 15,0 4 0-15,0-2-1 16,0 2 1-16,0 0-2 15,0 0 0-15,0-1-1 0,0 1 1 16,0 0 2 0,0 0-2-16,0 0 1 0,0 0-1 15,0 0 0-15,0 0-1 16,0 0 0-16,0 0-2 16,0 8 0-16,0 15 2 15,0 9 1-15,0 0 1 16,0 5 1-16,0-2-1 15,0 1 2 1,21 1 2-16,-4-2-1 0,3 0 1 16,1 1-3-16,-7 1 3 15,-4 2-3-15,0 3 3 16,-3 1-3-16,-7 2-1 0,0-2 0 16,0 2-1-1,0-7-1-15,0-1 3 16,0-6 1-16,0-6-3 0,0 2 3 15,0-6-1-15,0-3-2 16,0-1 1-16,4-4-1 16,-4 1 1-16,0 6 2 15,0 1-4-15,0 0 1 16,0-1 0-16,0 2 2 16,0-2-3-16,0 3 2 15,0-2-1-15,0 0 0 16,0-5-1-16,0-3 2 0,0 3-1 15,0-4 0-15,0 2-1 16,0 1 1-16,0-3-1 16,0-6 0-16,0 0 0 15,0-5-1 1,0-1 0-16,6 0-2 0,15-5-31 16,20-32-53-16,21-26-111 15</inkml:trace>
  <inkml:trace contextRef="#ctx0" brushRef="#br0" timeOffset="-183446.13">20054 11265 291 0,'0'0'105'0,"0"0"-4"16,0 0-40-16,0 0-9 15,0 0-31-15,0 0 3 16,-113 0-4-16,92 0-10 0,-6 0 1 15,6 0-5-15,0 0-3 16,1 0 2-16,-8 0-2 16,4 0 0-16,4 0-2 15,-18 0 2-15,11 0 0 16,-4 0 0-16,0 0 4 16,0 0-4-16,0 0 6 15,0-9-3-15,-6 1-6 16,6 0 1-16,0 1-1 15,0 2 0-15,3 1 2 16,4-3-2-16,4 0-1 0,-8-2 1 16,-2 2-1-16,9-5 1 15,0-1 0-15,-6-1 0 16,3 0 0-16,-3-2-1 16,-4 3 1-16,10-4 0 15,-6 3-1-15,6-5 0 16,-3 2-1-16,-3-4 1 15,3 3 1-15,-4-6-3 16,1-1 3-16,3-1-4 16,3-6 0-16,-6 6 3 15,6-3-1-15,0 0 2 16,1 7-2-16,3 1 1 0,3-1 0 16,-3 4 0-16,3-6 0 15,-6 1 1-15,9 0-4 16,-6-2 1-16,-3 2-1 15,9-2 1-15,1 2 1 16,0 4 2-16,-1-2 0 16,1 7-1-16,0 2 0 15,0 1 1-15,-1 5-2 16,1 0 4-16,3-7-4 16,-3 4 1-16,6-5 1 15,-6-2 0-15,3 1-1 16,7-5 0-16,0-1-4 15,-3 3 5-15,3-1-1 0,-7 4 1 16,-3 3 0-16,-1 3 0 16,11 6 0-1,-10-4-3-15,10 2 2 0,0-2 1 16,-10-1 0-16,10 1-2 16,0-5 1-16,-7 6 1 15,3-6 0-15,-2 2-1 16,2 1 1-16,-3 2-2 0,7 0 0 15,-3 2 1 1,-4 2-3-16,7 1 4 0,-10-3-2 16,6 0 2-16,-6-3-1 15,3 2-1-15,4-3 1 16,-4-3 0-16,3 1 1 16,4 1-1-16,-6 0-2 15,6 0 0-15,0 3 3 16,0 2-2-16,0 0 2 15,0 1 0-15,0 2-4 16,0 0 4-16,0-3-5 16,0-5 4-16,0 0 1 15,0 2 0-15,0-1 1 16,0 4-1-16,0 4 0 16,0 0-1-16,0 1 1 0,0 0-2 15,0 0-1-15,0 0 0 16,0 0 1-16,0 0-2 15,0 0 2-15,0 0 0 16,0 0 2-16,0 0-2 16,0 0 0-16,0 6-5 15,0 22 7-15,0 12 0 16,0 11 2-16,-14 13-1 0,-3 7 2 16,-14-2-1-1,14-7-2-15,-4-15 2 0,11-11 1 16,10-12-3-16,-4-12 0 15,4-4 1-15,0-5-1 16,0-1 0-16,0-2 0 16,0 4 1-16,0-4-1 15,0 0 0-15,0 0 0 16,0 0 0-16,0 0 0 16,0 0 0-16,0 0 0 15,0 0 0-15,0 0 1 16,0 0 0-16,0-10 5 15,0-14 2-15,0-8-4 0,0-8-1 16,0-7-2 0,0-2-1-16,0-6-1 15,0 2-2-15,0 2 1 0,0 10-2 16,0 6 0-16,0 2 1 16,0 8-1-16,4 0 4 15,3 7-2 1,-7 8 2-16,3 4 0 0,-3 4-1 15,7 2 0-15,-4-1 1 16,-3 1 0-16,7-5-1 0,-7-6 1 16,0-2 0-16,0-2 0 15,0 2 0-15,0 5-2 16,0 4 2-16,0 1 0 16,0 3 0-16,0 0-1 15,0 0-1-15,0 0 0 16,0 0-1-16,0 0-1 15,0 0 3-15,0 0-2 16,11 0-1-16,9 0 4 16,11 7 0-16,10 6 0 15,7 0 2-15,4 4-2 0,6 1 0 16,-3 5 1-16,3 0 0 16,0 0-1-1,4 4 0-15,-4 0 0 0,4-4-1 16,-10-3-2-16,-4-10-52 15,-14-10-308-15</inkml:trace>
  <inkml:trace contextRef="#ctx0" brushRef="#br0" timeOffset="-161619.16">25951 4174 6 0,'0'0'60'0,"0"0"0"16,0 0-37-16,0 0-23 16,0 0 65-16,0 0-34 0,0 0-4 15,0 0 2-15,-18-9-9 16,18 9-11-16,0 0-1 16,-3 0 6-16,3 0 1 15,-7 0-2-15,4 0-4 16,-4 0-1-16,3 0-5 15,4 0 7-15,-7 0-6 16,4 0-2-16,-14 0 4 16,7 0-4-16,-11 2 4 0,11 2-2 15,10-3 3-15,-7-1-1 16,3 0-1-16,4 0-4 16,0 5 1-16,-6-3-1 15,2 5-1-15,-13 2 0 16,3 3 1-16,-3 3 0 15,3-1-1-15,-3 2 2 16,4 1-2-16,-5 3 2 16,8-6-1-16,0 3 1 15,10-4-1-15,-7-1 0 0,4 3 1 16,3-2-2-16,-7 2 1 16,7-3 0-1,0-3 0-15,0 0 0 0,0 1 1 16,0 0-2-16,0 3 2 15,0-2-1-15,0 7 0 16,0-2 1-16,0 3 0 16,0 6 1-16,0-6 0 15,0 4 3-15,0-1 0 16,0-3-3-16,0 0 0 16,0-3 1-16,0 0-2 15,0-5-1-15,0-1 0 16,0 1-1-16,0-4 2 0,0 5-2 15,7-1 1-15,-4 1-1 16,4 3 0-16,3-3 0 16,0 0 1-1,8 4-1-15,-5-5 0 0,4 3 0 16,-6-4 0-16,-1 1 0 16,0-4 0-16,1 4 0 15,-8-1 0-15,4-3 1 16,-4 3-1-16,8-5 0 0,-5 2 0 15,-2-4-1 1,3 0-2-16,3 3 3 0,0-5-1 16,7 3 1-16,-3-2 0 15,-4 3 1-15,8 1 1 16,-5-5-1-16,-2 4-1 16,6 1 1-16,-7-1-1 15,0-1 0-15,1-2 0 16,-11 1 0-1,10-3 0-15,-10 2 0 0,10-1 0 16,1-1-7-16,-1 0 5 16,7 0 2-16,-7 0 2 0,1 0 2 15,-8 0-3-15,4 0 0 16,3 0 2-16,0 0-3 16,1-1 1-16,2-10 4 15,5 0-3-15,-8-1 1 16,0 1 1-16,11-1-3 15,-11 0 1-15,7 5 0 16,-6-4-2-16,-1 4 1 16,-7-2-1-16,4 2 1 15,-3-3 0-15,6 1-1 16,0-9 1-16,7 4 0 16,-6-11 0-16,-1 0 2 0,0 2-1 15,11-3 1-15,-11 2 3 16,0 1-1-16,1 1-3 15,-5 6-1-15,-2 1 0 16,3 0-1-16,-4 3 0 16,-3 1 1-16,7-1-1 15,-7 0 0-15,0 1 1 16,0-5-1-16,0 4 0 16,0 0 0-16,0-3 0 15,0 3 0-15,0 1-1 16,0-3 1-16,0 1 0 0,0-4-1 15,0-2 0 1,0 2 0-16,0 0-1 0,0 4-1 16,-7 1 0-16,-3 1-1 15,0 1 3-15,-4 1-5 16,4 0 1-16,-8 2 2 16,-2-3 0-16,10 2 0 15,-8-2-2-15,-2 3 2 16,6-4-2-1,4 1 5-15,-7-2-3 0,3 1 2 16,-3 2 0-16,6 1 0 16,-9 2-2-16,10 0-2 15,-1 1 1-15,-6-2 1 0,3 2-2 16,-3-1 3-16,-3 1 2 16,-1 0-2-1,-10-2-1-15,11 5 1 0,-8 0 2 16,4 0-2-16,-3-1-6 15,3 3 3-15,-4 0 4 16,8 0-1-16,-1 0 2 16,4 0-2-16,14 0-1 15,3 5-3-15,0-3-2 16,0 0-14-16,41-2-61 0,20 0-151 16</inkml:trace>
  <inkml:trace contextRef="#ctx0" brushRef="#br0" timeOffset="-159670.56">25909 5902 6 0,'0'0'57'0,"0"0"12"15,0 0 5-15,0 0-1 16,0 0-15-16,0 0-6 15,0-28-14-15,0 26-6 16,0 0 0-16,0 2-4 16,0 0-8-16,0 0-13 15,0 0-7-15,0 0 1 16,-7 0-1-16,4 0 4 0,3 0-3 16,0 0 0-16,0 0-1 15,-7 0 2-15,4 8-1 16,-8 0-1-16,-6 8 1 15,-3 7-1-15,9 1 0 16,-6 3 1-16,4 1-1 16,-8-3 0-16,4 3 0 15,-4-3 1-15,11-2-1 16,0-1 2-16,-1-3-2 16,11-2 0-16,-10-4 0 15,10 3 1-15,0-4-1 16,0 2 0-16,0 2 1 15,0 2-1-15,0-1 0 0,0 3 1 16,0 1-1-16,0 0 0 16,0 0 0-16,0-3 0 15,0 0 1-15,0-1-1 16,0 0 0-16,0 0 0 16,0-3 0-16,0 3 0 15,0-5 0-15,0 0-1 16,0-1 1-16,0-1 0 15,10 1 0-15,-10 5 0 16,21-7 0-16,-11 3 0 0,1 0 0 16,6-3 0-1,-7 3-1-15,4-1 1 0,3 0-2 16,3-4 2 0,-9-1-2-16,9 0 2 0,1-1 0 15,-4 2-1-15,-3-2 1 16,6 1 0-16,-2-6-1 15,2 2 0-15,-6-2 0 16,3 4 1-16,10-4-3 16,-13 0 2-16,7 0 1 15,6 0 0-15,-6 0 1 16,-1 0 3-16,1 0-3 16,-11-4-1-16,11 2 1 15,-11-2 2-15,0 2-3 16,-3-1 3-16,-3 0-2 0,6-3 3 15,7 0-3-15,-3-4 3 16,3-4-2-16,4-5 1 16,-1-3-1-16,1-1 0 15,-1-1 2-15,1 0-2 16,-4 0 1-16,-3 7 0 16,-4-5 1-16,-10 2 1 15,0 3 2-15,0-2 1 0,0-1 0 16,0 5-3-16,0-2 4 15,0 0-2-15,0-1-5 16,0-1 0-16,0 0-1 16,0-1 1-16,-3 2-1 15,-8 4-1-15,4-2 0 16,-6-2 0 0,2 1 0-16,-9-1-1 0,-8 1-2 15,18 1 3-15,-10 1-1 16,2 3-2-16,5 0 3 15,-4 6 0-15,6 1-2 16,-2 2 1-16,-8-2-1 0,4 1-7 16,-4 1 9-16,1 0 0 15,-11 1 0-15,0-1-5 16,0 1 4-16,4-3-3 16,6 0-1-16,0 0 4 15,4 3-4-15,4 0 1 16,6 2 1-16,3 0 0 15,4 0-2-15,-7 0-17 16,4 21-72-16,-14 6-81 16,-4-3-131-16</inkml:trace>
  <inkml:trace contextRef="#ctx0" brushRef="#br0" timeOffset="-157955.72">26242 7462 82 0,'0'0'31'0,"0"0"19"0,0 0-6 15,0 0 23-15,0 0-34 16,0 0-2-16,-38-23-6 15,38 23-7-15,-3 0-10 16,-7 0 3 0,-18 8 4-16,8 9-1 15,-1 4-2-15,-6-3 5 0,6 1-2 16,0-3 0-16,1 6-8 0,10-3-5 16,-11 0 2-16,11 1-3 15,3 0-1-15,-3 4 2 16,-1-1-2-1,1 1 1-15,0 0 4 0,-1 2-2 16,11-3 0-16,0-2-2 16,0 0 0-16,0 0-1 15,0-3 2-15,0 0-2 16,0 1 2-16,0-6-2 16,0 2 0-16,0 2 0 15,0-7 1-15,0 5-1 16,0-3 0-16,0-4 0 15,0 3 0-15,0 3 0 16,0-8 0-16,0 4 0 0,0-1 1 16,0-2-1-16,0 2 0 31,18 1 0-31,-8 0 1 0,0-2-1 16,0 4 0-16,1-8 0 0,-1 3 0 15,-10 0 0-15,10-3-1 16,1-3 1-16,-5 1 0 15,5 1 0-15,-8-1-1 16,7 2 2-16,1-2-1 16,-1 2 0-16,7-3-1 31,-3 3 1-31,3-3 0 0,-3 3-1 0,-7-4 1 0,3 0 1 16,0 0 0-16,11 0 1 15,-11 0 3-15,7 0-3 16,-3 0 0-16,-4 0-2 15,11 0 1-15,-1-5 1 16,-2-4-1 0,12 3 5-1,-9-1-4-15,-11 2 2 16,1 2 1-16,-5-2 0 16,5 1-1-16,-8-2 1 15,4 5-2-15,-4-5-1 0,8 5-1 16,-1-5 0-1,0 0 0-15,1-2-1 0,-5-1 1 16,5 1 0-16,-11 4 1 16,10-5 4-16,0 2 1 15,-10-3 0-15,11-5 4 16,-4 7-3-16,-4-7 2 16,4-2-3-16,-4-3-4 15,4-3-1-15,-3 0-1 16,2-3 0-16,-2-1-1 0,3 4 1 15,-7 2-1-15,0 0 0 16,0 5 1-16,0-1-1 16,0 1 0-16,0-2-1 15,0-1 1-15,0 2 0 16,0 1-1-16,0-3 0 16,0 1 1-16,0-1-1 15,-11 0 1-15,5-1 0 16,2 4-1-16,-6 2 0 15,0 2-3-15,-8-1-5 16,8 2 6-16,0-1 2 0,-1 0 1 16,-6 1-3-1,-3-4-1-15,-4 4 1 0,-4-5 1 16,-3 5-10-16,1 4 6 16,-8 2-1-16,4 5 2 15,-25 5 4-15,-9 34-4 16,6 7-7-16,-7-1-156 15</inkml:trace>
  <inkml:trace contextRef="#ctx0" brushRef="#br0" timeOffset="-150845.89">21525 8854 19 0,'0'0'35'0,"0"0"-10"16,0 0 3-16,0 0 15 15,0 0-1-15,0 0 0 16,0 0-14-16,0 0-17 15,0 0-9-15,0 0 3 32,0 0 0-32,0 0-4 0,0 0 0 0,0 0-1 15,11 0 0-15,16 0 0 0,4 0 4 16,0-1 3-16,17-6 10 16,-7-4-5-16,11 0 1 15,-1 1-4-15,-3-3-1 31,10 3-6-31,-6 1-1 0,-11 0-1 0,10 2 3 16,1-5-3-16,-4-2 0 16,10-2 0-16,4-2 1 15,-11 0-1-15,8 1 0 16,-8-1 2-16,7 5-2 16,-13-2 0-1,3 2 1-15,-7-1-1 16,0 2 0-16,-3 0 0 0,-4 1 0 0,-6 4 0 15,10-2 0-15,3 2 0 16,-7 0 0-16,14-2 0 16,0 0 0-16,4 0 0 31,-1-3 0-31,1 2 1 16,-1-1-1-16,-3-3 0 15,3-1-1-15,-3-2 1 16,-6-1 0-16,6 6 1 15,-4-4-1-15,-3 3 2 16,-3 3-1-16,14 1-1 0,-11 0 1 16,7 2-1-16,-7-1 0 15,0 1 0-15,7 1 1 16,-7-4-1-16,11 3 1 16,-1-3-1-16,-3 0 0 15,4 1 1-15,-1 0-1 16,-3-3 0-16,21 1-1 15,-14 2 1-15,13-3 0 16,-6 3 0-16,-4-1 0 0,14 1 0 16,-13 5 0-1,-1-1 0-15,-7-2 0 16,-9 0 2-16,16-6 3 16,-7 1 17-16,1-1-5 0,6-4-12 15,-3 1 1 1,-7 1-4-16,10 4 1 0,-13 2-3 15,-14 2 1-15,-4 1-1 16,4-2-1-16,-3 4-1 16,13-4 2-16,0 2-1 15,21-1 0-15,-11-2 1 16,-3 6 0-16,10-5 0 16,-23 1 0-16,-4 6 0 15,-14-3 0-15,-7 2 0 0,-10 2 1 16,10 0-1-16,8-1 0 15,2-3 1-15,11-1-1 16,10-3 0-16,0 2 0 16,11-5 2-16,-11 5-2 15,-14 1 0-15,-6 0 1 16,-21 5-1-16,0 0 0 16,0 0 0-16,0 0 4 15,0 0 17-15,0 0 1 16,0 0-11-16,0 0-8 15,31-2-3-15,10-3-5 16,10-2 5-16,15-2 4 16,-11-1-1-16,-14 3 0 0,-14 5-2 15,-27 2-1-15,0 0-2 16,0 0-5-16,-20 0 7 16,-59 24 0-16,-31 5 0 15,-20 5-12-15,-4-6-90 16,-7-8-131-16</inkml:trace>
  <inkml:trace contextRef="#ctx0" brushRef="#br0" timeOffset="-149216.72">21916 8728 37 0,'0'0'25'0,"0"0"-7"15,0 0 1-15,0 0-1 0,0 0 20 16,0 0-4-16,148-70-1 15,-124 58 2-15,3 3-10 16,-6 0-7-16,0-3-1 16,9-2-4-16,8-1-2 15,3-7-1-15,1 1-3 16,9-2-1 0,0-4 0-16,-3 1 2 0,4-3 0 15,-1-2 4-15,1-3 4 16,6 2-9-16,-6-2-4 15,-4 10 2-15,-7-3-1 16,-3 6 2-16,-8-2-2 0,-6 2 1 16,-6 0-2-1,23-2-1-15,-4-4-2 0,5 5 3 16,9-1-3-16,-3-2 0 16,4 2 0-16,-11 0 1 15,0 1-1-15,0 3 0 16,-10 0 0-16,0-1 0 15,7 0-1-15,-8-4 2 16,8-5 0-16,3 5 0 16,-10-5 2-16,17 1-3 15,-7 0 0-15,4 1 0 16,0-1 0-16,-4 5 0 0,10 1 0 16,1-3-2-16,6 2 2 15,4 1 2-15,-11-1-2 16,7 0 0-1,4-1 0-15,-10-1 3 0,-1-1-1 16,-3-1 0-16,-10 3-2 16,3 0 0-16,-10 3 0 15,0-2 0-15,-11 4 1 16,8-1-1-16,3 3-1 16,0-2 1-16,-1-3 0 15,1 4 0-15,7-1 0 16,-4-4 0-16,4-1 0 15,3 0-1-15,-10 1 1 0,0-1 1 16,-10-3-1-16,9 2 0 16,-2-1 0-1,3 3 0-15,0 1 0 0,6-4-1 16,5 2 0 0,6-3 1-16,6-4-1 0,5 3 1 15,-8 2 0-15,1 3 0 16,-11 5 2-16,-3 2-1 0,3-1 1 15,-4-3 3-15,-2 2 3 16,2 1 6-16,11-1-9 16,-6 5-2-16,-8-4 2 15,4 1-4-15,-1 1-1 16,-6 2 1-16,0 3-2 16,-10-1 1-16,-11 5 0 15,0 5 0-15,-10-3-1 16,0 4 0-16,0 0 0 15,0 0-2-15,0 0-1 16,0 0 2 0,0 0-1-16,0 0-1 0,11 0 3 0,-1 0 0 15,7 0 1-15,7 0 0 16,-7 0-4-16,-6 5-13 16,-11 5-63-16,0 9-29 15,-21 11-17-15</inkml:trace>
  <inkml:trace contextRef="#ctx0" brushRef="#br0" timeOffset="-147630.66">21803 8563 20 0,'0'0'31'0,"0"0"-2"15,0 0-6-15,0 0 29 0,0 0-6 16,0 0-20-16,141-66 7 16,-121 53-6-16,1 0-6 15,0-4 2-15,-1-5 9 16,21-2-4-16,1-10-3 16,-1 0-7-16,14-1-4 15,-11 2-9-15,-3-3 5 16,7 8 2-16,0-4-3 15,-3-3-2-15,3 1 6 16,10-7-7-16,-6 3 1 0,-1-3 2 16,-3-6 1-16,-3-1-2 15,-7-2-1-15,13 2 0 16,-10-1-2-16,7-4-4 16,-7 7 0-16,11-2-1 15,6-5-1-15,1 7 1 16,-5-3 0-16,5 1-1 15,-11 7 1-15,-4 1 1 16,-3 2-1-16,-3 3 0 0,-7-2 0 16,7 0-1-16,-4-3 1 15,4-5-4-15,10-2 1 16,3-4-6-16,1-8 3 16,16 2 3-16,-6-1-4 15,0 5-6-15,-4 8 6 16,-6 0 1-16,6 8 3 15,-13 5 2-15,-4 2 0 16,-4 2-4-16,5 1 1 16,-5 3 2-16,5-1 0 15,6-3-3-15,-4-3 2 16,8-4-3-16,13-2-5 0,-3 0 6 16,-1-2-1-16,1 8 3 15,-14-3-7-15,4 6 1 16,-15 0-1-16,4 0-2 15,-6 0 10-15,-8 0-3 16,21 1 4-16,-14-6-1 16,-3 0-6-16,7-8-2 15,3-3 1-15,7-2 4 16,-3 0-9-16,-1 4 0 16,-2 4 7-16,-12 1-6 0,-5 11 9 15,2-6-2-15,4 6 1 16,7-6 2-16,-8 2-1 15,5-4 3-15,2 2-1 16,15-3-13-16,-1 0 11 16,8-4 3-16,-8 2-24 15,7-4 20-15,-10 0 3 16,-13 8 1-16,3 0-5 16,-8-5-5-16,-9 5-10 15,10-1 20-15,-11 4-10 16,-2-2 2-16,2 2-1 0,4-3 6 15,14-3-5 1,0 3-1-16,6 1 5 0,4 0 4 16,4-5-2-16,-1 5-7 15,-13 4 1-15,-14 5 2 16,-17 12 7 0,3 2 1-16,-10 4 0 0,0 5 1 15,0 0-2-15,0 0 0 16,0-1 0-16,0 1-3 15,0 0 0-15,0 0-2 16,0 10-3-16,-31 25-19 16,-20 18 27-16,-18 15 0 15,-13 15 3-15,-7-4-2 0,10 1-1 16</inkml:trace>
  <inkml:trace contextRef="#ctx0" brushRef="#br1" timeOffset="-133524.58">21495 6953 33 0,'0'0'54'0,"0"0"-9"16,0 0-8-16,0 0 0 15,0 0-12-15,0 0-21 0,-11-3-2 16,11 3-1-16,0 0 7 16,0 0-6-16,0 0 2 15,0 0-2-15,11 0 5 16,19 0 7-16,-2 0 2 16,20 0 1-16,-4 0-2 15,5-11 2-15,9 4-8 16,-7 3-2-16,-6 3 3 15,3-5-4-15,0 3-2 0,3 0-2 16,8-1 0 0,2 2-1-16,1-3 0 15,10-6 3-15,-3-4-2 0,13 4 0 16,-13-3 0-16,-1 3 2 16,-6-3-2-16,-10 7 0 15,6 1 1-15,-14-1-1 16,4 4-2-16,4 0 0 15,-11-3 1-15,7 2-1 16,10-3 1-16,-6 2 0 16,10-3 1-16,-4-2-2 15,4 0 0-15,6-1 0 16,-3 2 0-16,4-1 0 0,0 1 0 31,-8 4 0-31,8-2-2 0,-7 0 2 0,0 3 0 16,-1 4 0-16,4 0 0 15,-3-1 0-15,10-2-1 16,0 0 1-16,-13 3 0 16,9-5-1-16,-13-1 1 15,-7 0-1-15,4 0 1 16,-1 0 0-16,-3-4 0 16,21 2 1-16,-8-9-1 15,-2 3 0-15,-4 0 1 16,-7 0 0-16,3 5-1 0,-3-1 0 15,4 0 0-15,-4 5 0 16,-4 4 0-16,-3-5 0 16,-3 6-1-16,14-5 1 15,-11 3 0-15,0 2 0 16,7-5 1-16,0-1-1 16,7-4 2-16,20-2-2 15,8-2 0-15,9-1 0 0,-3 1 0 16,-6 3 0-16,-15 1 1 15,-16 5-1-15,-21 5 0 16,-21 0 0-16,-10 0-1 16,0 0 1-1,0 0 7-15,0 0 12 0,0 0-12 16,0 0-4-16,0 0-1 16,0 0-2-16,0 0-1 15,0 0 1-15,0 0 0 16,0 0 0-16,7 0 0 15,-7 0 0-15,0 0 1 16,0 0-1 0,0 10-2-16,-10 8-4 0,-39 3-38 0,-2 3-75 15,20-12-125-15</inkml:trace>
  <inkml:trace contextRef="#ctx0" brushRef="#br1" timeOffset="-132031.87">21755 7036 35 0,'0'0'44'0,"0"0"-18"16,0 0-2-16,0 0 13 15,0 0-15-15,0 0 4 16,100-77-2-16,-59 64-5 0,-3-1-3 15,-4-2-1-15,4-5-2 16,13-2 8-16,1-4 3 16,6-3 0-16,4-5-6 15,6-2 1-15,4-5-6 16,0 1-4-16,7-5-2 16,0 3 0-16,-7 3 0 15,-3 4-1-15,-8 3 1 16,-2 3 0-16,-4-2-1 15,3 2-1-15,-7 0 2 0,8-3-3 16,-1 1-4-16,-6-2 1 16,-1-1-1-16,7-1-1 15,-3-2 1-15,4-1 0 16,9 3-1-16,-6-4 1 16,20 5-1-16,-3-1 1 15,3 4 0-15,-3 2 0 16,-7 2 0-16,-3 2 0 15,-18-1-1-15,1 4 1 16,-4 2 0-16,10-8 1 16,-6 3-1-16,-1-2 0 15,1-1 0-15,-1 5-1 16,-3 1 0-16,10 0 0 16,-3 4-2-16,-7-1 1 15,14 0 0-15,-11 3 0 0,-2 4 2 16,-12 1-1-16,-2 5 1 15,-8-2 1-15,4-5-1 16,0 3 0-16,6-11 0 16,15-1-1-16,20-5 1 15,10-7-1-15,18 0-2 16,16-3-2-16,-9 4-3 16,-1 4 5-16,-24 6 2 15,-20 4 0-15,-21 12 1 16,-20 3 0-16,-4 5 0 0,-17-3 0 15,0 3 0 1,10 0 2-16,-10 0-2 0,0 0 1 16,0 0-1-16,0 0-1 15,0 0 1-15,0 0-2 16,28-2-1-16,3-5-1 16,13 2 3-16,-6 0 1 15,-7 2 0-15,-11 2-1 16,-13 1 1-16,-7 0-3 15,0 0-1-15,-7 1-39 16,-44 24 10-16,10-2-14 0,-28 0-158 16</inkml:trace>
  <inkml:trace contextRef="#ctx0" brushRef="#br1" timeOffset="-130555.23">21632 7178 22 0,'0'0'44'0,"0"0"-7"16,0 0 23-16,0 0-4 15,0 0 2-15,0 0-26 16,-21-55-7-16,14 55-2 15,7 0-6-15,0 0-4 0,0 0-8 16,0 0-1-16,0 0-3 16,0 0 2-16,31 0 4 15,17 0 2-15,4 0 4 16,6 0-5-16,4 0-2 16,6 9-2-16,-2 5-3 15,2 7-1-15,4 6 1 16,7-3 1-16,-7 1 0 15,14 2 1-15,-4-4-1 0,7-2 2 16,-6-2 4-16,9-3-2 16,-13 1-1-16,4 0-2 15,-15-3 1-15,1 3 0 16,-8-1-1-16,-2 6-1 16,-4 0 4-16,-7-4-3 15,20 3 2-15,-3-3-5 16,11-4 2-16,-4-4 3 15,7-4-1-15,-4-2-2 16,1-1 3-16,-4 2-2 16,-10 4 0-16,-4 2-2 0,-3 3-1 15,0 2-1-15,-11 4-2 16,8-1 3-16,3-2 4 16,-14-4-3-16,0 3-1 15,-10-9 0-15,17-3 0 16,-7 1-1-16,0-3 1 15,0-1 1-15,1 3-1 16,-5 1 1-16,-2-3-1 16,-18 5 1-16,3-3-1 15,8 4-1-15,-15-4 1 0,15 1 0 16,3 0 1-16,-7-2-1 16,3 0 0-16,11 0 1 15,-14-1-1-15,7 2 0 16,0-1 1-1,-4 2-1-15,11 1 0 0,-4 4 1 16,4-3-2-16,3 0 2 16,-3-1-1-16,3-1 0 15,-7 0 0-15,4 0-1 16,0 1 2 0,-4 0-1-16,-3-1 0 0,7 0 1 15,-18 0-1-15,11 2 0 0,-3-3 0 16,6 1 0-16,4 2 1 15,13-2 0-15,1 0 0 16,6-1-1-16,-7 0 4 16,-3-1-1-16,-24-1 0 15,-13 2 2-15,-11-4-5 16,0 0 0-16,0 1 0 16,0 1 4-16,0 1-4 15,-11-1-2-15,-2 3 2 16,-5 0 0-16,8 0-25 15,10-2-76-15,0-3-87 16</inkml:trace>
  <inkml:trace contextRef="#ctx0" brushRef="#br2" timeOffset="-122162.6">21491 5546 103 0,'0'0'54'0,"0"0"-2"15,0 0-21-15,0 0 3 16,0 0-16-1,0 0-4-15,-20 0 1 0,20 0-6 0,0 0-4 16,0 0-2-16,0 0-1 16,0 0-2-16,0 0 0 15,0 0-4-15,3 0 1 16,18 0 3-16,6 0 10 16,4-5-4-16,17-2-3 15,-4-1 12-15,15-5-7 16,9-1 4-16,4-2-8 15,7-3 2-15,-7 0 4 16,11-6 0-16,-4-3-4 0,13-2 0 16,-3 0-5-16,4-1 1 15,-14 5-1-15,0 3-1 16,-7 2 0-16,-4-1 1 31,15 4-1-31,-4-4 2 0,10 2-1 0,-7-1-1 16,1 4 0-16,-15-3 1 15,-6 7-1-15,-4-4 0 16,-6 1 0-16,9 1 0 16,1 0 0-1,-4 2 0-15,11 1-1 0,-7-3 1 0,20 2-1 16,7-3-1-16,4 0 2 16,6 0-1-16,1 1 0 15,-1 0 1-15,-6 1 0 16,-21 0 1-16,-14 2-1 15,-6 1 0-15,-14-1 3 16,-4 3-2-16,10-5 0 16,8 2 0-16,3-4 0 15,20 1-1-15,-10 1 0 16,14 3-1-16,11 4 0 16,-1 0 0-16,-7-1 1 15,0 4 0-15,-23-3 0 0,-11 0 1 31,-24 2 0-31,-7 0-1 0,-3 3 6 0,6-7 5 16,18-3 3-16,13-5-6 16,32-7-5-16,33-3-2 15,25-3-1-15,10 2 0 16,0 6-1-16,-38 9 1 16,-41 4-3-1,-41 9 0-15,-31 0-6 0,0 0-16 16,-76 12 25-16,-44 20 8 15,-31 3-8-15,-10-1-1 16,21-4 0-16,23-2-75 0,35-1-10 16,30-12-114-16</inkml:trace>
  <inkml:trace contextRef="#ctx0" brushRef="#br2" timeOffset="-120481.86">25899 6352 47 0,'0'0'35'15,"0"0"38"-15,0 0-3 16,0 0-8-16,0 0-32 15,0 0 9-15,-48-10-1 16,27 10-27-16,-6 0 1 0,6 0-4 16,1 0 12-1,6 0 5-15,-6 0 16 0,-8-2-17 16,11-7-12 0,-7 0-6-16,-17-3-1 0,3-2-5 15,-13 4 0-15,-1 2 0 16,1-1-1-16,-8 4 1 15,1 2 0-15,-4-2 0 16,4-1 0-16,3-8 0 16,-10 1 1-16,3-4-1 15,0 3 0-15,-6-7 0 0,-4 5 0 16,-7 3-1 0,-3 1 0-16,-1 2 0 0,-6 0-1 15,-4 3-1-15,-3 1-3 16,21-1 6-16,-1-1-1 15,22-4-1-15,-5-1-1 16,22-6 2-16,-15-2-3 16,7 0 1-16,-3 1-2 15,0-1 0-15,-3 5 2 16,-7 4-2-16,-4 5 4 0,0 1 0 16,4 5-3-1,3 1-4-15,-3 0 2 0,6-4 5 16,1 4 0-1,3-2 0-15,7-3 1 0,-1 1-2 16,-16-3 2-16,7 0-3 16,-8-3 3-16,-2 4-1 15,-8-4-2-15,7 3-2 16,-6 2 1-16,-4 3 1 16,10-2-2-1,0-1 1-15,-3-2 1 0,10 2 2 16,-14-3 1-16,18 0-2 15,-7-3 2-15,6 4-1 16,11-4-2-16,-7 6 3 16,7 3-1-16,-7-1 0 15,7 3-7-15,-4 0 6 16,-3 0-2-16,7 0 2 16,0 0 1-16,0 0 0 0,3 0 1 15,-10 0 2-15,3 0-2 16,-23 0 1-16,9-6 0 15,-2-2 0-15,-12 2 1 16,12 5-2-16,6-3 0 16,21 2-2-16,16 2 1 15,8 0 1-15,10 0-2 0,0 0 0 16,17 0-22-16,66 2-2 16,47 9 11-16,11-3-36 15,-8-2-173-15</inkml:trace>
  <inkml:trace contextRef="#ctx0" brushRef="#br2" timeOffset="-118754.09">25930 7953 45 0,'0'0'63'0,"0"0"-29"0,0 0-16 16,0 0 12-16,0 0-1 15,0 0 5-15,-10-37-5 16,3 32-12-16,-4 3 3 16,8-2-1-16,-4-1 9 15,-3 0 13 1,0 0-14-16,-11 0-8 0,0-5-6 15,1 7-3-15,-1-6 9 16,-6 1-10-16,-7 0-3 0,-11 0 0 16,4-3-2-16,-11 0-1 15,-9-3 2-15,9 0 6 16,-10 0-8 0,-3-2 24-16,3 0-19 0,-10-3 0 15,4-1-3-15,-4 4-3 16,0-3 0-1,3 1-1 1,1 2 2-16,-4-5-3 0,3 0 1 0,-3-4 1 16,0 0-2-16,3 2 3 15,1 0-3-15,2 0 0 16,-12-1-1-16,-1-1 0 0,-4 1-1 16,4 0 1-16,7 1 0 15,11 0 0-15,2 2-1 31,-2-6 1-31,13 5-2 0,-4-3 2 0,4-3-3 16,-3 1 3 0,-1-4-6-16,1-2 2 0,-1 0 2 15,-6 3 1-15,6 0-3 16,4 7 3-16,-3-2-2 0,13 8 0 16,4 3 1-16,-7-3 1 31,3 4 1-31,-3-2 0 0,0 3 1 15,0 1-1-15,-7-4 1 0,0 3-1 16,6-5 0-16,-9-1-1 16,20-1 1-16,-7-5-1 15,7 2-3-15,1-1 2 16,-1-2-2-16,0 2-1 16,3 0 6-16,4 3-1 15,-7-2 0 1,4 4 1-16,-4-1 0 0,0 0-1 15,4 4 0-15,-4 1-1 16,10 3 1-16,-9 1-1 0,12-2-2 16,-2 6 1-16,6-1 2 15,-3-5 0-15,7 3-2 16,-4-8 2 0,-3-3-1-16,-4-1-5 0,-10-2 6 15,4-4 0-15,-7 8 1 16,3 1-5-16,-7 2 0 15,17 4 4-15,1 2-1 16,-1-1-1-16,1 4 0 16,-8-4 1-16,8-5 2 31,-1 4-3-31,0-6 1 16,1 2-2-16,-1-1 1 15,4 1 1-15,-3 3-2 0,-1-2 4 16,0 2-4-16,1 2 2 15,-1 1 0-15,4 4 2 16,-7-1 0-16,-3 0 0 16,3 2-2-16,-4-1-1 15,8 1 3-15,2-3-1 16,-6-3 1-16,-3 0 0 16,-4-6 0-16,0 3 0 0,11-3 0 15,-8 4 0-15,4 2 0 16,-3 5 1-16,6 0-1 15,1 0 0-15,9 3 0 16,1 3-1-16,10 0 1 16,0-2 0-16,0 2-2 15,0 0-4-15,0 0-8 16,31 7-21-16,31 15 16 16,-4-4-87-16</inkml:trace>
  <inkml:trace contextRef="#ctx0" brushRef="#br3" timeOffset="-112058.95">21289 3983 69 0,'0'0'25'16,"0"0"7"-16,0 0 8 0,0 0 13 16,0 0-10-16,0 0-8 15,0 0 5-15,0 0-12 16,0-2-4-16,0 2-6 15,0 0-9-15,-7 0-4 16,7 0-3-16,0 0-1 16,0 0-1-16,0 0-4 15,0 0-1-15,0 0-3 16,0 0 4-16,41 0 3 16,10 2 1-16,18 5 2 15,10-2-2-15,0-1 0 16,7 2 0-16,10 0 0 15,-4 0 2-15,22-5-1 0,-8 1 2 16,7 1-2-16,-3-2 2 16,10 6 0-16,-7 3 0 15,-13 7-1-15,2 2 0 16,-5 2 1 0,-5 0-1-16,1-3-2 0,3 1 0 15,-10-4 0-15,-1-7 0 16,-20 2 0-16,11-4 0 15,-14 1 0-15,-1 0 0 16,11 1 0-16,-3 0 0 0,3 6 0 16,-3-3 0-16,3 3 0 15,0-3 0-15,7 3 0 16,0-5 0-16,13 1-2 16,-13-3 2-16,10-3 0 15,-17-3 0-15,0 4 0 16,-13 0 0-16,2-4 0 15,-9 1 0-15,6 3 2 16,-6 6-2-16,-11 0 0 16,-10 2-2-16,-14 2-3 15,3-1 5-15,-2 0 2 0,-5 2 3 16,4-9-4-16,4 4 0 16,10-5-1-16,0 0 0 15,17 5 0 1,-4-8 0-16,-2 6 0 0,-5-7 2 15,11 3-1-15,-24 0 1 16,-13 1 0 0,-5-1-2-16,-6-4 0 0,0-1 5 15,0 4 2-15,-6-2-2 16,-15 4 6-16,11 2-1 16,6-6-10-16,4 3 0 15,0-3-6-15,0 2-13 16,11 1-44-16,33 0-30 0,4 2-77 15</inkml:trace>
  <inkml:trace contextRef="#ctx0" brushRef="#br3" timeOffset="-107907.08">25700 6376 61 0,'0'0'56'0,"0"0"-8"16,0 0-14-16,0 0 18 15,0 0-36 1,0 0 6-16,0 0-10 0,10-42-3 16,1 36 11-16,-11 0-6 15,0 6 15-15,0 0 15 16,0 0-10-16,0 0-13 15,-11 0-2-15,1 0-10 16,0 0-2-16,0 0-2 16,3 0 6-16,3-3 6 15,-6 1 5-15,-7-3-2 0,-4-4-8 16,1 0-4-16,-4-1-6 16,-14-5 4-16,10 2-3 15,-6 2-1-15,-4-5-1 16,-3 3 0-16,4 0 1 15,2-2 0-15,-3 1-2 16,8 0 0-16,-12 0 0 16,1-5 0-16,-7 2 0 15,-3-2 0-15,-1 1 0 0,-9-3 0 16,-5 1 0 0,1-2 0-16,-3 4 0 15,-4-1 0-15,3 0 0 16,-3-1 0-16,-7 0-2 0,17-1 0 15,1-2 1-15,-8-5-5 16,7 1 6-16,4 2-6 16,0 0 2-16,-4 1 2 15,10 3 1-15,-6 0 1 16,7 7-2-16,-1 0 1 16,4 1-3-16,7 4 3 15,0-3-6-15,13 1 1 16,-6-3 1-1,3 2-3-15,-17-9 4 0,10-2-2 0,-3 0 0 16,-3-5 0-16,-4-2 1 16,-4 1-2-16,4 1 0 15,-3-4-5 1,-8 2 9-16,8 1-4 0,-1 1-1 16,1 2 2-16,10-3 0 15,-7 1-3-15,0 2 4 16,3-3-3-1,-3 6 3-15,0 1 0 0,7 2-5 16,0 2 4-16,0 1-1 16,3 1-1-16,-3 2-4 0,6-2 4 15,-9-2 2-15,3-1-2 16,0-6 5-16,-1 2-6 16,1-5 2-16,4 3 1 15,2-1 4-15,-3 3-2 16,8 7-3-16,-1-2-1 31,0 6 1-31,3 0-1 0,-2 1 8 0,9 0 0 16,0-1 0-16,1-1-1 15,-8-4 0-15,8-1 0 0,-4-1 1 16,-4-8-2 0,-3 4 0-16,1 2 0 0,-1 0-2 15,0 3-3 1,-7 1 3-1,7 4-2-15,-10-3 3 0,0-5 2 0,-7 2 0 16,7-4-4-16,-7-6 2 16,7 1-5-16,10-4-3 15,0 4 3-15,3 5 1 16,8 5 4-16,6 4 0 16,4 8-5-16,3-2-1 31,-3 6 6-31,10 2-3 15,0 0-4-15,0 0-4 0,0 0-4 16,0 0-6 0,0 11 20-16,78 1 3 0,25-7-12 15</inkml:trace>
  <inkml:trace contextRef="#ctx0" brushRef="#br3" timeOffset="-106041.77">25992 7881 37 0,'0'0'62'0,"0"0"20"16,0 0 9-16,0 0-36 15,0 0-12-15,0 0 4 16,-28-23-18-16,15 17 7 16,-5-4-9-16,-2 7-6 0,-11-3-9 15,0 1 4-15,10 1-1 16,-9 1-11-16,-1-6-2 15,0 2 6-15,-7-4-5 16,0-6 2-16,4-6 6 16,-7-7-4-16,-7-2 5 15,7-4-4-15,-11-2-3 16,-6 3-2-16,0 1 1 16,3 0-1-16,-10-1 2 15,3-2-4-15,0 0-1 16,4-2-1-16,-4 0 0 0,4-6 1 15,-7-2-2 1,6-4-8-16,8-7 6 0,-1-5 3 16,4 2-10-1,0-1 9-15,-3 14 2 0,-1 4-2 16,1-3-2-16,-1 6-1 16,-16-5 3-16,6 3 0 15,4 2-2-15,-14-4 3 16,10-3-5-16,-3 0 2 15,3 0-2-15,11-6 3 16,-1 6-5-16,4-1-2 16,14 4 1-16,-4 3 1 0,11 3 3 15,3 1 0-15,-7 2 4 16,0 2 0-16,-7 1-2 16,0 5-5-16,8-2 8 15,-5 1 0 1,-13 1-2-16,10 3 1 0,-6-1 1 15,-4-1-6-15,7 3 1 16,10-3 0-16,-7 2-6 16,4-3-3-16,-4 0 10 15,0-2-2-15,4 3 3 16,-4-1-3-16,-3 5 1 16,3 0 4-16,-3 0 0 15,-3 0-2-15,-4 0 2 0,6 4-1 16,-6-4 1-16,7-4-4 15,4 4 2-15,6-4-4 16,0-1 4-16,0-2 2 16,0-3-8-16,10 3 0 15,1 2-2-15,-1 1 10 16,-6 4 1-16,6 5 0 16,-10 4-1-16,11 3-1 15,3 1 2-15,-7 3 0 0,7-3 0 16,-4 1-6-16,7-2 4 15,-6-2-6-15,-8 0 6 16,1-9 0-16,3 3 0 16,-4-6-6-16,4 4 5 15,-3 0-2-15,-4 0 0 16,10 4 4-16,1 0-3 16,-8 4 0-16,4 3 3 15,4 1 0-15,-18-2-1 16,17-4-5-16,-9 2 4 15,-1-4-5-15,0 1 6 16,-7 0 1-16,11-7-2 0,-8 5 3 16,-6 0-1-16,-7-3 0 15,0-1 0-15,-3 0 0 16,-11 3 1-16,14-1 1 16,-4-1-1-16,1 5 0 15,13-2 0-15,7 1 0 16,7 1 0-16,-3-1 0 15,-4 0 0-15,14 6-1 16,-4-1 1-16,8-1 0 16,-5 2 0-16,5-1 0 0,-4 2-2 15,6 3 1 1,1 0 0-16,10 2 1 0,-3-2-3 16,3 5-1-16,0-3 0 15,0 3-6-15,0-1 4 16,-7-3-2-16,-4 5-5 15,11 1 2-15,0 0-7 16,0 0-10-16,0 1-8 16,0 15-105-16</inkml:trace>
  <inkml:trace contextRef="#ctx0" brushRef="#br4" timeOffset="-92935.71">26125 4239 45 0,'0'0'56'15,"0"0"13"-15,0 0-24 16,0 0 2 0,0 0-18-16,0 0 0 0,-3-10 2 15,3 6-2-15,0 3 3 16,0-1-7-16,-7-2-2 16,7 4-5-16,0 0-12 15,-3 0 0-15,3 0-1 16,0 0 1-16,0-1-3 15,0 1-1-15,0 0-1 16,0 0 1-16,0 0-2 16,0 0 1-16,0 0-1 15,0 0 1-15,0 0 0 0,-7 0 2 16,-7-3 5 0,-13-2-7-16,-4-2 1 0,0 0-2 15,0-2 2-15,-7 0-2 16,7 3 0-16,-10-5 0 15,14-1 0-15,-7-1 0 16,-8-3 0-16,-6-3 0 16,-10-4 0-16,-4-4 0 15,-10 1 0-15,-7 0 0 16,-10-1-3-16,7 4-2 16,-7-2 2-16,-4 2-2 15,0 0-2-15,4 3 0 16,7-2 1-16,-4 4-2 0,4-1 4 15,3-3 1-15,-3 2-2 16,-1-4 0-16,-6-4 4 16,0 0-3-16,0-4-2 15,-4 5-1-15,11 1-1 16,-1 1 3-16,8 4-2 16,3 0 3-16,3-1-5 15,4 2 5-15,-3 0-3 16,16 2 0-16,1-1 0 15,-8-2 3-15,8 1-1 16,-1-5-1-16,-2 6 2 16,-8-6-4-16,0 3 2 0,4 0 1 15,-7 6 0 1,-1-1 3-16,5 4-2 0,-1-2 2 16,-7 0 0-16,8 2 0 15,9-4 2-15,-6-1 0 16,6 1-1-16,4-1 1 15,-3 0-1-15,-1 3-3 16,11 2 2-16,-7-2-7 16,-3 4-1-16,-1-5 0 0,1 2 3 15,-18-4-3-15,18 0 9 16,-11-10-8 0,4 0-3-16,-1-5 0 15,5 0 10-15,-5 3-4 0,11 2-9 16,4 7 15-16,6-2 1 15,-10 7 0-15,7 2-1 16,-11 3 1-16,11-1-1 16,3 1 0-16,-3-1 4 15,0 1-3-15,10-1-2 16,-7-2 0-16,4 0-2 16,-4-2 0-16,1-2-9 15,6 2 12-15,0 1-5 0,7 0-2 16,-4 3-4-1,-2 1 9-15,9 1-3 0,-6 2 5 16,-4-6-2-16,0 2 1 16,0 1 1-16,3 1-3 15,4 4 3-15,14 1 2 16,3 2-2-16,4 3 0 16,3-4 0-16,0 4-5 0,0 0-7 15,31 16-18 1,51 33 21-16,11 27 9 0,-14 25 0 15,-21-9-54-15</inkml:trace>
  <inkml:trace contextRef="#ctx0" brushRef="#br4" timeOffset="-89446.46">25758 5803 68 0,'0'0'50'16,"0"0"-2"-16,0 0-14 15,0 0-6-15,0 0-25 16,0 0-3-16,0 0-3 16,4-3 1-16,-4 3 2 15,0 3 0-15,0 7 3 0,0 5 7 16,-14 1 0 0,-6 3-5-16,-8-3-4 0,18 3-1 15,3-3 0-15,7-3-8 16,0 3-39-16,0-8-37 15,17 0-23-15</inkml:trace>
  <inkml:trace contextRef="#ctx0" brushRef="#br4" timeOffset="-88205.21">25683 6020 36 0,'0'0'34'16,"0"0"-9"-16,0 0 13 0,0 0 18 0,0 0-17 31,0 0 1-31,-21 0-8 0,11-3-2 0,0-2-2 16,6 3 1-16,-2-2 1 15,2 2-7-15,-6-1-3 16,3-2 0-16,-3 3 0 16,6-5-4-16,-13-1-6 15,7 2 3-15,-11-5 1 0,11-2 2 16,-11-2-4-1,1 1 5 1,-11-8-1-16,0 2-3 0,-17-5-4 0,10 0-2 16,-3 0-2-16,0 0 0 31,-7 2-2-31,7 0 1 0,-4-3 0 0,-3 5-3 16,7-6 0-16,-11 3-1 15,-6-3 0-15,10-1 0 16,-3-2 0-16,-11-2 0 15,14-9-1-15,-7 0 0 16,-3-8-2-16,-11-2-2 16,7-2 0-16,-6-3-4 15,3 2 1-15,-4 5 2 16,7-2-2-16,-6 3 3 0,6-7-1 16,-7-5 1-16,21-2 0 15,-7-2 0-15,-3 4-9 16,10-5 4-16,-3 16 3 31,-1-3 6-31,11 9-3 0,0 9 4 0,3 0-8 31,-3 4 0-31,10-2 5 16,10-1-1-16,-6 2-6 16,13-5 2-16,-3-3 3 15,-3-4 0-15,-1 1 2 0,11-4-8 16,-18 3 7-16,4 7-2 15,-3 2 2-15,-4 2-2 16,0 3 2-16,0 0-3 16,0 0-2-16,-6-1 3 15,-5-5-1-15,15-2 4 16,-7-2-1-16,3 2-2 16,3 3 0-16,-3 1 4 15,1 4-2-15,2 5 1 16,-6 2 2-16,3 0-6 15,-7 6 7-15,11 0 0 16,-8-2 0-16,8 6-1 16,-4-7 0-16,0 2-5 0,4-4 1 15,-4 0 1-15,0 0-1 16,0-2-1-16,-10 3 4 16,10 7 1-16,0-4 1 15,0 5-1-15,4 3 0 16,-4 0-3-16,11-1 4 15,-1 4-1-15,-6-6 0 16,6 2 1-16,-10-3-2 0,-10-1 2 16,3 2 0-16,-6-4-3 15,-4 2-1-15,17-3 0 16,-11-1-5 0,1 0 2-16,4-2 5 0,6 1-10 15,10 3 7-15,-6 0 3 16,3 4-1-16,-4 1-1 15,8 0-2-15,-1 3 4 16,1-7 0-16,-8 3-2 16,7-1 4-16,-9-4 0 15,6-4-1-15,-14-2 1 16,10 0-1-16,-2 2-2 16,-1 3 3-16,0 4-1 15,-10-2 1-15,13 2 0 16,4 0 1-16,-3 3-1 0,13 1-1 15,4 4 0-15,3 5 1 16,-3-3 0-16,10 4-1 16,0-2 0-16,0 2-2 15,-11-4 2-15,11-1-1 16,-10-2 1-16,-7 0-9 16,7 2 3-16,6 5 1 15,4 0-5-15,0 0-19 16,52 17-5-16,61 19-11 15,27-1 21-15</inkml:trace>
  <inkml:trace contextRef="#ctx0" brushRef="#br4" timeOffset="-86023.39">25933 7711 104 0,'0'0'43'0,"0"0"4"16,0 0 4-16,0 0 14 16,0 0-18-16,0 0-8 15,-99-79 6-15,75 68-18 16,-7 1 5-16,4-1-18 15,3-1 9-15,-4-3-2 0,1-2-6 16,-8-1 4-16,4-5 3 16,-17-2-17-16,11-1 15 15,-4-2-8-15,-4-2-7 16,-3-4-3-16,0 4-2 16,7 0 0-16,-11-4 0 15,15-1 0-15,-5-3-1 16,1-7 1-16,0-4-1 15,14-5-5-15,-4-7 4 16,0-3-1 0,-3 2-1-16,-4 0 1 0,0 9 2 15,4 0-1-15,-7 7-1 0,3 2-1 16,-3 0-1-16,0 2 3 16,3 1-1-16,-3-5-2 15,10 0-4-15,0-1 3 16,0-5-3-16,-7-1 6 15,1 4-6-15,-5-1 5 16,-2 5-2-16,-4 4 0 16,0 2 3-1,7 4-5-15,-1-1 3 0,5-1 5 16,2 2-5-16,-2-4 2 16,6-1-11-16,-10 0 10 0,13 0 0 15,4 1 0-15,-7 4 0 16,4-1 0-16,-14 4-6 15,13-1 5-15,-3 3-2 16,-3 1-3-16,-14 1 9 16,10-2-3-16,-3-1 1 15,0-9-3-15,0-2-2 16,13-7-2-16,-6-4-4 16,-4 1 9-16,-3 1-3 15,3 3-6-15,4 3-9 16,-7-2 11-16,-7 7-1 15,7 3-1-15,-7-4 6 0,-4 0-3 16,15 5 4-16,2-1 5 16,-2-6-4-16,6 0-5 15,0 0 1-15,3-9 4 16,4 4 0-16,-3 0-2 16,6 1 4-1,-10 3-5-15,11-1 2 0,-1 5-5 16,-6 2 7-16,3 3-1 15,-4 0 6-15,-2 7 0 16,9-2 1-16,11 4-1 0,-7-3 0 16,3-1 0-16,-3 2 0 15,3 3 0-15,-3-3-1 16,3 2-2-16,-7 2 2 16,4 0-1-16,-10 2-1 15,3 4 2-15,3-2 1 16,-6 7 0-16,6-2 0 15,8 2 0-15,-15-3 0 16,18-2 0-16,-11 2 0 16,4-3 1-1,3-2-1-15,-3 0 0 0,3 3 0 16,-3-1-1-16,7 4 1 16,-11 1-7-16,11 2 7 0,-10-4-1 15,13 0-4-15,-7 2-3 16,4-2 2-16,-11-4 4 15,4 0-3-15,-7-3 5 16,-3 1 0-16,6-1 0 16,-6 2 2-16,6 2 1 15,0 3-3-15,8 1 1 16,-5 3 0-16,5 0 0 16,-15 1 0-16,18 3-1 15,-11-7 4 1,4 3 4-16,4 1 6 15,-5-6 8-15,-2 4-5 0,-1-8-17 16,1 3-39-16,-1 1 26 0,1-2 10 16,2 2-9-16,5 1 11 15,-5-1-9-15,5 1 3 16,-8 4 1-16,4-4-4 16,7 2-4-1,-11-2 13-15,11-1 1 0,-11 0-4 16,-6-1 4-16,3-5 0 15,-4-3-2-15,-2 3-1 0,-1-1 3 16,3 2 0-16,4 4 0 31,-3 2 1-31,6 2 0 0,1 2 0 0,-1 1 1 16,0 1-2-16,1 1 0 16,3 3 0-16,3 0 0 15,4 0 1-15,3 5-2 16,-3-7 1-16,10 1-3 15,-4 2-4-15,4-2-10 16,0 0 3-16,24-6-11 16,106-13-3-1,32-11 20-15</inkml:trace>
  <inkml:trace contextRef="#ctx0" brushRef="#br5" timeOffset="-65411.44">18836 2317 108 0,'0'0'75'0,"0"0"-17"16,0 0 0-16,0 0-16 15,0 0-18-15,0 0-7 16,0 0-10-16,0-16-6 15,0 16-1-15,0 0 0 16,0 0 0-16,0 0 2 16,0 0-2-16,0 0 2 15,0 0 0-15,0-2 1 16,0 1 10-16,0-5 2 0,0 3-2 16,0 0 0-16,0-2-7 15,0 2 8-15,0-4-1 16,-3-1-9-16,-4-2 1 15,-4 2 6-15,11-3 3 16,0 2-8-16,0 4 3 16,0 0-4-16,0 5 1 15,0-2 1-15,-10 0-4 16,10-1 2-16,0 3-3 0,0 0 2 16,0 0-4-16,0 0 2 15,0 0-2-15,0 0 1 16,0 0-1-1,0 0 0-15,0 0-1 0,0 0 0 16,0 0 0-16,0 0-2 16,-10 0 0-16,10 0 1 15,-10 0-2-15,10 0 2 16,0 7 2-16,0 12 6 16,-7 5-4-16,-4 5-1 0,1 5 1 15,-4-1-1-15,4 1-1 16,-7-10 2-1,14-1-1-15,-8-9-1 0,4-3 0 16,7 1 0-16,-3-2 0 16,-4 0 0-16,7 1 0 15,-10 4 0-15,0 2 0 16,10-4 1-16,-11 0-1 16,11 3 0-16,0-9 0 15,0 5 0-15,0-5 0 16,0-2 0-16,0 3 0 0,0-5 0 15,0 6 0-15,0-2 0 32,0 2 0-32,0 0 0 0,0 3 0 0,0 1 0 15,-10 2 0-15,10 5-1 16,-10-2 2-16,10 5-1 16,-7-6 0-16,3-4-1 15,4 2 1-15,0-11 0 16,0 3 0-16,0-2 0 15,0-3 0-15,0 1 0 0,0-3 0 16,0 0 0-16,0 0 0 16,0 0 1-16,0 0-1 15,0 0 0-15,0 0 1 16,0 0-1-16,0 0 1 31,0 0 1-31,0 0 0 16,0 0 0-16,0 0-2 15,0 0 1-15,0 0-1 16,0 0-3-16,0 0-28 0,4 0-67 16,13 0-42-1,-17-5-146-15</inkml:trace>
  <inkml:trace contextRef="#ctx0" brushRef="#br5" timeOffset="-64401.79">18575 2805 17 0,'0'0'77'16,"0"0"-2"-16,0 0-18 16,0 0-9-16,0 0-23 15,0 0-3-15,0-13 1 0,0 13-2 16,0 0-5 0,0 0 3-16,0 0-11 0,0 0-3 15,0 0-2-15,0 0 1 16,0 0 5-16,0 0-6 15,0 0 2-15,38 0 1 16,3 0 4-16,11 0-1 16,-1-5-3-16,7-5-1 15,-6 4-5-15,-1 1 0 16,-13 1 2-16,-10 3-4 16,-8 1 1-16,-10 0-1 15,-10 0-2-15,0 0-3 0,0 0-5 16,0 0-4-16,0 5 16 15,0 2 1-15,-17-2-1 16,-14 4-3-16,1 0-2 16,-8-2-13-16,-3 2 2 15,-11 1 12-15,-6 1-16 16,3 0 13-16,-3-3-9 16,17-2 15-16,3-6 0 15,14 0 1-15,-4 0 2 0,18 0-2 16,10-9 0-1,0-7 0-15,0 3 0 0,0 3 7 16,0 3-5 0,0 5 2-16,0 0-4 0,0-1 0 15,0 3-1-15,0 0 1 16,0 0-5-16,0 0 1 16,10 0 2-16,18 0 2 15,-4 0 1-15,14 0-1 16,-8 0 1-16,1 0-1 15,17 0 2-15,-7 0-1 16,-6 0 1-16,-8-2-1 16,1-3 0-16,-18 0 2 15,-7 5-3-15,4 0 0 16,-3 0-3-16,-4 0 0 0,0 0-1 16,0 0 0-16,0 0 0 15,0 0 3 1,0 0 1-16,0 5 8 15,-21 2-1-15,-20 2-6 0,-7 6-1 16,3-8 0-16,-3 3-1 16,17-7-6-16,11-3-23 15,13 0-37-15,7 0-57 16</inkml:trace>
  <inkml:trace contextRef="#ctx0" brushRef="#br5" timeOffset="-63710.48">18843 2145 51 0,'0'0'43'16,"0"0"-5"-16,0 0 3 31,0 0-7-31,0 0-21 0,0 0-7 0,-65-6 29 15,65 6-10-15,0 0-6 16,0 0 4-16,0-4-3 16,0 4-4-16,0 0-6 15,-4 0-8 1,4 0 0-16,-7 0-1 0,4 4-1 16,-14 8 3-16,-4 7 2 0,-3 1-2 15,-3 1 4-15,-4-1 0 16,0 2 4-16,0 0-5 15,-7-8 2-15,18 2-3 16,-1-4 6-16,1-1-3 16,13 1 1-16,3-3 0 15,-2-2-4-15,2-2-4 16,4-5-1-16,0 0 0 16,0 0-1-16,0 0-3 15,0 0-17-15,10 0-34 16,21 0-17-16,-10-2-117 0</inkml:trace>
  <inkml:trace contextRef="#ctx0" brushRef="#br5" timeOffset="-61197.95">18795 3814 55 0,'0'0'80'15,"0"0"-12"-15,0 0-4 16,0 0-24-16,0 0 10 16,0 0 0-16,0-11-12 15,0 11-23-15,0-2-7 16,-10 2-3-16,3 0-2 0,3 0 0 15,-6 0-3-15,-7 0 0 16,3 0 0-16,-3 5 0 16,-4 8 0-16,8 2 0 15,-15 2 0-15,18-3 0 16,0 2 0-16,-1-2 0 16,-6 7 0-1,4-2 0-15,-5 3 0 0,5 2 1 0,2-4-1 16,1 2 0-1,3-5 0-15,7-5 0 0,0 0 1 16,0 1-1-16,0-2 0 16,0 1 1-16,0-1-1 15,0 4 1-15,7-4-1 16,3 6 0-16,4-6 0 16,-4 7 0-16,8-6 0 15,-8-1 0-15,-7-4 0 16,8-2-1-16,-5-1 1 15,5-2-1-15,-1-2-1 16,11 0 0-16,-4 0 0 16,-4 0 2-16,5 1 0 0,-5-1 0 15,4 0 4-15,4 0-3 16,0 0 2-16,-1 0 4 16,18-7 1-16,-7-4-3 15,-7-2 5-15,3-2-5 16,-6 3 1-16,-11-1 0 15,0 0 0-15,11 0 0 16,-11-1-1-16,-3 0 5 16,-3-4-2-16,2 2-5 15,-6-2-2-15,0-1 1 16,0-2-2-16,0 1-1 16,0-1 1-1,0-1 0-15,0-1 0 0,0-1 0 0,0 1-1 16,0 0 0-16,-10 0-6 15,-7 3 5-15,-4 3-6 16,11 5 8-16,0 0-1 16,0 3-6-16,-1 7 1 15,4 2-3-15,-3 0 5 16,0 0-9-16,-11 0 5 16,-3 17 5-16,-14 7 3 15,8 0-3-15,9-7-6 16,14-4-30-16,7-6-86 0,0-7-69 15</inkml:trace>
  <inkml:trace contextRef="#ctx0" brushRef="#br5" timeOffset="-59860.05">18805 5571 62 0,'0'0'67'0,"0"0"-8"16,0 0-28-16,0 0-2 15,0 0 0-15,0 0-5 0,0-38-2 16,0 38-8-16,0 0 1 16,0 0 4-16,0 0 13 15,0 0 2-15,0 0-2 16,0 0-6-16,0 0 2 15,0 0-7-15,0 0-7 16,0 0-10-16,-10 5-2 16,-7 8-1-16,-4 4 2 15,1-3-3-15,-1 4 1 16,0 1 0 0,1-1-1-16,-11 3 0 15,21-2 0-15,-11-2 1 16,4-1-1-16,14 1 0 15,-8-3 0-15,11 0 0 16,0 2 0-16,0 2 0 16,0 0 0-16,0-1 0 15,0 3 0-15,0-3-1 16,0 0 1-16,0-5 0 16,0-1 0-16,4-3 0 15,3-1 0-15,-4 2 0 16,4-3-1-16,3 0 1 0,-6 0 0 15,6 0 0-15,-3 0 0 16,13 1-1-16,-9-2 1 16,-1 1 0-16,0-1 0 15,0-1 0-15,1-2-1 16,-1 1-1-16,7 2 2 16,-3-5 0-16,-4 0-1 15,11 0 1-15,-4 0-1 16,3 0 1-16,11-5 5 15,0-11 0-15,0-6-2 0,-3-1 0 16,2-2 0-16,1-2 2 16,-10 1-3-16,-11 6 3 15,0 4-2-15,-3-1 6 16,-3 2 3-16,-4 0-3 16,7-2-2-16,-4 1-2 15,-3-1 3-15,7-4-2 16,-4 3-4-16,4-4 1 15,-3 2-1-15,-4-2-1 16,0 1 2-16,0 3-2 16,0 1-1-16,0 7-1 15,-4 2-6-15,-13 3 6 16,3 1-2-16,4 4 1 0,-11 0-9 16,1 0-33-16,-18 25-41 15,11 5-107-15</inkml:trace>
  <inkml:trace contextRef="#ctx0" brushRef="#br5" timeOffset="-58300.62">19097 7066 62 0,'0'0'100'0,"0"0"-8"0,0 0-18 16,0 0-4-16,0 0-21 15,0 0-24-15,0-7-8 16,0 7-11-16,0 0-3 16,0 0 0-16,0 0-1 15,-17 0-2-15,3 0 1 16,-7 0-1-16,4 0 0 15,-3 10 0-15,-1 3 0 16,-10 3 1-16,0 5-1 16,0 4 0-16,4-2 0 15,3 4 0-15,-4-3 0 0,-2-1 1 16,12 2-1-16,-2 0 1 16,6-2-1-16,4-1 2 15,-7-4-1-15,13 0 0 16,-6-1-1-16,3 0 1 15,4 1-1-15,3-1 0 16,0-3 0-16,0 2 0 16,0-2 0-1,0 0-1-15,0 2 1 0,0-1 0 16,10-2 0-16,4-1 0 0,-4-2 0 16,11-3-1-1,-4-2 1-15,-4-3-4 0,15-2 3 16,-8 0-1-16,1 0 2 15,6 0 0 1,-2 0 2-16,2 0 5 0,-6-11-7 16,9-5 4-1,1 1-1-15,-3-2-2 16,-8-1 1-16,1-6 2 16,-7 1 2-16,3-7 5 15,-7-1 3-15,0-2-4 0,11 0-2 16,-11-2 0-1,1 1-5-15,6 6-2 16,-14 5 0-16,4 5 0 16,-7 4-1-16,0 0 0 15,0 2 0-15,0 1 0 16,0-1-2-16,0 2 0 16,-7-2-2-16,-13 1-2 0,-1-1 6 15,0-1-5-15,1 3-3 16,3 2 3-16,6 4-8 15,11 4 5-15,0 17-28 16,0 26-141-16,0 15-80 16</inkml:trace>
  <inkml:trace contextRef="#ctx0" brushRef="#br5" timeOffset="-56664.37">18936 8690 7 0,'0'0'163'0,"0"0"-55"16,0 0-16-16,0 0-19 15,0 0-23-15,0 0-14 0,-21-33-7 16,14 29-17-16,7 4-7 16,0 0-2-16,-10 0-2 15,6 0-1-15,-6 0 1 16,0 0 0-1,-7 7-1-15,6 4 0 0,-9 1 1 16,-1 4-1-16,1 3 0 16,-8 3 1-1,4 1-1-15,-3 1 0 16,6 1 2 0,-10 0-2-16,21 2 0 0,-7-4 0 15,3-1 0-15,-3-4 0 16,7 3 1-16,-4 1-1 15,4-2 0-15,-1 3 0 16,4 0-1-16,4 2 2 16,-4 0-1-16,7-4 0 15,-10 4-1-15,0-2 1 16,10-5 1-16,0-1-1 16,0 4 0-16,0-5-1 15,0 1 1-15,0-4 0 16,0 0 0-16,0-1 1 0,0 3-2 15,0-3 1-15,17 1-2 16,-4 0 1-16,5-4 1 16,-5 0 0-16,5 1-1 15,-5-3 0-15,-2-2 0 16,6-4 0-16,-7 3 1 16,-10-4-2-16,10 0 1 15,1 0-1-15,6 0 0 16,-7 0 1-16,11 0 1 15,-1 0 1-15,4-11 2 0,4-5-2 16,-8 0 1-16,18 1-1 16,-18-2-1-16,-6 3 3 15,3 2-1-15,-6-3 2 16,-8 3 1-16,7-1 0 16,1-2 1-16,6 2-3 15,3-4-2-15,-2-3 2 16,2 1-2-16,-6-4-1 15,3 4 2-15,-3-4 1 0,-4 3 0 16,-3-1 1 0,-7 0 4-16,3 0-3 0,4-1 1 15,-7 3-1-15,4-8-1 16,-4 2-4-16,6-2 2 16,-6 0-2-16,0 4 1 15,0 0-2-15,0-2 2 16,0 2-2-16,0-2 0 0,0 6 0 15,-10-4-2 1,-7 7 0-16,3 3 1 16,4 0 1-16,0-2-2 0,-1 5 3 15,5 1-2-15,2 0 3 16,-3 4-1 0,4 3 1-16,-4-3-1 0,4 1-4 15,-4 3 0-15,7-1 4 16,-11 2 0-16,1 0-4 0,0-3 0 15,0 3-3-15,-8-5 3 16,8 0-7 0,7 2-3-16,3-1-38 0,0-1-169 15</inkml:trace>
  <inkml:trace contextRef="#ctx0" brushRef="#br5" timeOffset="-52676.13">18984 994 209 0,'0'0'106'0,"0"0"-19"16,0 0-29-16,0 0 7 15,0 0-59 1,0 0 1-16,0 0-4 15,-18-41-1-15,18 41-2 16,0 0 0-16,-10 0 0 16,10 0-4-16,-10 0-10 15,10 7 12-15,-10 12 2 16,10 11 5-16,0 11-3 16,-11 4 1-16,-6 5-3 15,7 4 4-15,-4 4-3 0,-3 6-1 16,-4-3-1-1,8-8 1-15,-5-8-21 0,8-12-75 16,10-12-26-16,0-9-84 16</inkml:trace>
  <inkml:trace contextRef="#ctx0" brushRef="#br5" timeOffset="-52119.5">19248 960 53 0,'0'0'75'0,"0"0"-3"15,0 0-15-15,0 0-4 16,0 0-20-16,0 0-4 0,0 0-5 16,0 0-12-16,0 5-7 15,-21 13-1-15,-10 6 0 16,0 5 4-16,-6 1-7 16,6 2 1-16,-7-2-2 15,17-3 1-15,1-10-1 16,10-3 0-16,6-5 0 15,-3-6-1-15,7-2 0 16,0-1 1-16,-3 0 0 0,3 0 1 16,0 2-1-16,-10 6 0 15,3-3 0-15,-4 4 0 16,11-1-1-16,0-1 0 16,0-2-4-16,0-4-3 15,38 1 4-15,-14 3 4 16,7-3 2-16,-4 6 7 15,-6 0-4 1,0 3-5-16,-4 1 4 0,3 4-3 0,-6 2 2 16,3 5-3-16,-6 2 2 15,2-2-3 1,8-4 1-16,6-2-52 0,-16-5-53 16,6-12-107-16</inkml:trace>
  <inkml:trace contextRef="#ctx0" brushRef="#br5" timeOffset="-51771.68">19478 1055 190 0,'0'0'97'16,"0"0"-50"-16,0 0-28 15,0 0 20-15,0 0-23 16,0 0 0-16,0-33-7 0,0 33-4 16,0 0-4-1,0 0-1-15,0 0 4 0,0 0-4 16,0 0 5-16,0 0 15 16,0 0 1-16,0 3 2 15,0 8-7 1,0 3-2-16,0 11-10 15,0 8 5-15,0 7-5 0,0 7-1 32,-7 4-3-32,-4 0-1 15,-2 4-22-15,-5-7-136 0,-2-6-142 0</inkml:trace>
  <inkml:trace contextRef="#ctx0" brushRef="#br5" timeOffset="-51313.73">19862 955 142 0,'0'0'71'0,"0"0"-6"16,0 0 5-16,0 0 5 16,0 0-49-16,0 0-6 15,0-11-9-15,0 11-4 16,-11 0-7-16,11 0 0 0,-10 5 1 15,3-1 0 1,4-3 0-16,3-1 4 0,-7 6 6 16,7 5-1-16,-3-3 5 15,3 8-5-15,-7 2-4 16,3 7 3-16,-3 9-7 16,-3 1 1-16,7 3-2 15,-8 5 0-15,-6 0-1 16,-3 2-1-16,-11 0 1 15,20-3-1-15,5-7-13 0,6-10-78 16,0-8-103 0</inkml:trace>
  <inkml:trace contextRef="#ctx0" brushRef="#br5" timeOffset="-50697.56">20325 888 142 0,'0'0'96'16,"0"0"-34"-16,0 0-22 15,0 0 16-15,0 0-25 16,0 0-11-16,0-30-1 16,0 30-6-16,0-4-3 15,0 2 3-15,0-1-1 16,0 3 0-16,0 0-5 16,0 0-2-16,0 21-2 0,-10 7 2 15,-1 6-1-15,-6 8-2 16,-4 8 1-16,1 4-3 15,-1-1 1 1,1-1-1-16,-11-4 0 0,14-5 0 16,3-5 0-16,4-10 0 15,3-6 0-15,7-9 0 16,-4-6 0-16,4-3 0 16,0-4 0-16,0 0 0 15,0 0 2-15,0 0 14 16,-6-9 9-16,-5-9-14 15,-9-6-5-15,-4-3-4 0,-14-5-2 16,10 2-2-16,-2-2-1 16,-1 1 3-16,0 1 0 15,0-2-1-15,4 1 1 16,13-2 0-16,4 5 0 16,-1 6-3-16,4 10-2 15,4 6 2-15,3 6-11 16,0 0-28-16,0 1-41 0,0 26-41 15,21 6-33-15</inkml:trace>
  <inkml:trace contextRef="#ctx0" brushRef="#br5" timeOffset="-49775.62">20918 790 70 0,'0'0'37'0,"0"0"22"16,0 0 13-16,0 0-50 15,0 0-2-15,0 0 3 0,-99-14-3 16,68 37 5 0,0 6 3-16,-7-3 8 0,4 8-3 15,-4 4-11-15,7-4-12 16,1 1-1-16,2-1-5 16,4 0-2-16,-3 4 1 15,6-1-3-15,4 1 2 16,-4-3-2-16,11-3 0 15,0-2 0-15,10-4 0 16,0 1 0-16,0-4-2 16,0-2 2-16,0-4 0 15,0-6 0-15,20 0-2 0,-3-4-1 16,4-5-3-16,17-2 3 16,-4 0-8-16,4 0 0 15,3 0 11-15,0-18 0 16,0-5 3-16,-3-2 0 15,-17 4-5-15,-1-2 4 16,-20 7-4-16,0 4 1 16,0 6-3-16,0 5-2 15,-10 1 6-15,0 0 7 0,10 0-6 16,0 0 1-16,0 0 2 16,0 0 6-16,0 0 1 15,0 0 5-15,0-4 0 16,0 4 2-16,0-2-7 15,0-1-3 1,0 1-8-16,0 2-3 0,0 0 0 16,0 0 1-16,20 0 2 15,-10 0 8-15,1 0-8 16,-1 0 0-16,0 0-3 0,1 0 0 16,6 11 1-16,-7 1 2 15,0 6 0-15,-6-2 2 16,3 7 0-16,-4 3 1 15,-3 3-1-15,0 2-1 16,0-1 0-16,0 2 1 16,0 0-2-16,-3-6 0 15,3-3-10-15,0-8-144 16</inkml:trace>
  <inkml:trace contextRef="#ctx0" brushRef="#br5" timeOffset="-40726.66">26263 3923 3 0,'0'0'26'15,"0"0"0"1,0 0-1-16,0 0 0 0,0 0-2 15,0 0 4-15,0 0-8 0,0-11-4 16,0 10-6-16,0-5-5 16,3-1-4-16,14 1 0 15,4-9 0-15,17 1 0 16,-8-4 4-16,1 2-1 16,-7-4 8-16,4 3 17 15,-8 5 10-15,-2-4-9 16,2 5-10-16,-6-1-3 0,3-3-3 15,4-2-8-15,3-1 1 32,3-6 0-32,21-1-3 0,-7-2 2 0,-7 5-5 15,-6 8 1-15,-18 3-1 16,7 6 0 0,-17 5 0-16,0 0-9 15,0 0-26-15,0 17-41 16,-17 11-63-16</inkml:trace>
  <inkml:trace contextRef="#ctx0" brushRef="#br5" timeOffset="-32558.88">26626 4623 55 0,'0'0'59'16,"0"0"0"-16,0 0-11 15,0 0-5-15,0 0-20 0,0 0-10 16,0 0-5-16,-10 0 0 16,10 0 4-16,0 0-3 15,0 0-3 1,0 0 0-16,0 0-3 0,0 0-3 15,0 0-2-15,0 0-28 16,21 0-98-16,16 0 8 16</inkml:trace>
  <inkml:trace contextRef="#ctx0" brushRef="#br5" timeOffset="-31434.1">26726 6358 0 0,'0'0'235'0,"0"0"-142"16,0 0-40-16,0 0 11 15,0 0-40-15,0 0-15 16,0-9-5-16,0 9 3 0,0 0-6 16,0 0-1-16,0 0-1 15,13 0-6 1,15 0-27-16,3 9-68 0,-14 2-88 15</inkml:trace>
  <inkml:trace contextRef="#ctx0" brushRef="#br5" timeOffset="-30547">26757 8023 93 0,'0'0'132'15,"0"0"-59"-15,0 0-16 0,0 0 15 16,0 0-30-16,0 0-23 16,-7-2 4-16,7 2-8 15,0 0-4-15,0 0-6 16,0 0-3-16,-4 0-2 15,4 0-3-15,0 0-25 16,0 0-54-16,0 0-116 16</inkml:trace>
  <inkml:trace contextRef="#ctx0" brushRef="#br5" timeOffset="-23141.33">27048 4292 31 0,'0'0'41'16,"0"0"-8"-16,0 0-3 0,0 0-18 15,0 0 2-15,0 0 4 16,0 0-7-16,0-8-7 16,0 8-2-1,0 0 2-15,0 0-2 0,0-4 2 16,0 4-1-16,0 0 4 15,0 0 9-15,0 0-1 16,0 0-1-16,0 0 7 0,0 0 4 16,0 0 2-1,0 0-11-15,0 0-2 16,0 0-5-16,0 0-2 16,0 0-4-16,0 0 1 0,0 0-3 15,-7 0 1-15,7 0 2 16,-3 0-2-16,3 0-2 15,0 0 0-15,-7 0 0 16,4 5 3 0,-8 6-2-16,1 0 1 0,3 1-2 0,4-1 1 15,-4-3-1-15,-3 4 0 32,6-2 0-32,-3 3 0 0,4 2 1 15,-4-3-1-15,4-1 0 0,-4-1 0 16,-4-3 1-16,11-1-1 31,0-1 0-31,0-1 1 0,0-3 0 0,0 1-1 16,0-2 1-1,0 4 2-15,0-3-1 16,0 1 0-16,0 3-2 16,0-1 0-16,0-2 0 0,0 3 0 0,0-5-1 15,0 0 0-15,0 0 0 31,0 0 0-31,0 0 0 0,11 0 1 0,-1 0 1 32,11-2-1-32,-1-9 0 15,1-6-22-15,-4 6-72 16,-17 1-90-16</inkml:trace>
  <inkml:trace contextRef="#ctx0" brushRef="#br5" timeOffset="-21589.39">23755 2672 16 0,'0'0'25'0,"0"0"6"0,0 0-4 16,0 0-2-16,0 0 1 15,0 0-2-15,0-5-2 16,0 5 0 0,0 0-5-16,0 0-4 0,0 0-2 15,0 0-1-15,-7 0-2 16,7 0-6-16,0 0-1 16,0 0-1-16,0 0-1 15,0 0-27-15,0 0-71 16,0 0-35-16</inkml:trace>
  <inkml:trace contextRef="#ctx0" brushRef="#br5" timeOffset="-19385.29">24081 2850 33 0,'0'0'36'0,"0"0"8"16,0 0 11-16,0 0-20 15,0 0 6-15,0 0-1 0,0-10-11 16,0 8 0-16,0 2 2 16,0 0 8-16,0 0-5 15,0 0-11-15,0 0-8 16,0 0-6-16,0 0-5 16,0 0-1-16,0 0-1 15,0 0-2-15,-3 0 0 16,-15 6 0-16,5 6 0 15,-15 5 1-15,18 0-1 16,0-2 0-16,-1 5-1 0,-6-2 2 16,7 4-2-1,0-4 1-15,-1 2 0 0,1-5 0 16,10 0-1-16,0 1 1 16,0-4 0-16,0 0 0 15,0 1 0-15,0 0-1 16,0 0 1-16,0 3 0 15,0-2-2-15,10 2 2 16,-10-2 0-16,11-4 0 16,-4 0-1-16,-4-3 1 15,7-6-2 1,-3 5 2-16,3-3 0 0,-6-3-2 16,3 0 1-16,3 0-2 0,11 0 3 15,-4 0 0-15,7 0 4 16,7-3-2-16,-1-10 5 15,8 2-7-15,0-2 2 16,-7-2 1-16,-7 3-1 16,3-2-1-16,-16-2 0 15,9 3 3-15,-10-4-1 16,1-2 4-16,-11 1 0 0,7-3 0 16,-7 1-1-1,0-1 0-15,0 3 0 0,0-4-4 16,0 0 0-16,0 10-1 15,-7-6-1-15,-14 7 1 16,1 1-1 0,9 1 1-16,1 4 2 0,0-1 4 15,-1 1-7-15,-6 4 2 16,4 1-2-16,2-4 0 16,1 1 3-1,-7-1-2-15,-4 4-1 16,-10 0 0-16,-10 5 0 0,0 18-2 0,-7 6 1 15,10-4-2-15,7 1-7 16,11-4-10-16,6-4-5 16,7-7-14-16,7 0-12 15,0-10-30-15,10-1-65 16</inkml:trace>
  <inkml:trace contextRef="#ctx0" brushRef="#br5" timeOffset="-18444.15">24544 2968 10 0,'0'0'50'0,"0"0"1"0,0 0-13 16,0 0-13-16,0 0-13 16,0 0-3-16,0-17-4 15,0 17-5-15,0 0 0 16,0 0 0-16,0 0 7 16,0 0-5-16,0 4 7 15,0-1-1-15,7-1 3 16,-7 1 4-16,0 2 1 15,0-2-2-15,0 0-2 0,0-1 0 16,0 3-3-16,0-5-3 16,0 2-4-16,0-2-2 15,0 0 1 1,0 0-1-16,0 0 4 0,0 0-2 16,0 0 2-16,3 0 0 15,8 0 6-15,-1-7-7 16,0 0-1-16,-3 6-2 15,-3 1 0-15,2 0 0 0,-2 0-2 16,-4 0-5 0,0 0-6-16,7 0 3 0,-7 3 8 15,0 6 2-15,0-3 0 16,0 0 2-16,0 1-2 16,0-2 1-16,0 2-1 15,0-2 1-15,-11-3 3 16,5 1-3-16,2-3 1 15,4 0 1-15,-7 0 4 16,4 0 1-16,-4 0 1 0,4 0-2 16,3 0-3-1,0 0 1-15,0 0 1 0,0 0 3 16,0 0 6-16,0 0-12 16,0-6 1-16,0-6-4 15,0-3-6 1,0 1-2-16,13 0-17 0,4 2-19 15,4 5-24-15,-11 4-54 16</inkml:trace>
  <inkml:trace contextRef="#ctx0" brushRef="#br5" timeOffset="-17714.27">24867 2746 114 0,'0'0'89'16,"0"0"-38"-16,0 0-14 15,0 0 5-15,0 0-23 16,0 0-5-16,0-21-5 16,0 21 3-16,0 0-7 15,0 0 2-15,0 0 2 16,0-1-1-16,0 1-3 16,0 0-1-16,0 0 0 15,0 0-1-15,0 0 3 16,0 0 2-16,0 0-6 15,0 0-1-15,0 10 1 0,0 4 5 16,6 4 5-16,-6-2 0 16,0 10 3-16,0-1-3 15,0 10-1 1,0 6 0-16,0 1-5 0,0 6-4 16,-6 2 0-16,-8-3-2 15,7-3 0 1,7-8-2-16,0-12-64 0,48-14-125 0</inkml:trace>
  <inkml:trace contextRef="#ctx0" brushRef="#br5" timeOffset="-14438.02">23796 3893 56 0,'0'0'45'0,"0"0"-9"16,0 0 8-16,0 0-6 15,0 0 0 1,0 0-8-16,0 0-1 0,0 0-5 16,0 0-6-16,0 0-2 15,0 0 1-15,0 0-9 16,0 0-7-16,0 0 2 16,0 0-2-1,0 0 2-15,0 0-2 0,0 0 4 16,0 0-4-16,0 0 1 15,0 7 1-15,-10 4 0 16,-11-4-1-16,4 9-2 0,-3-2 1 16,-1 0 1-16,11 0-2 31,-11 4 0-31,4-6 0 16,14 0 0-16,-8-1 0 15,1-4 0-15,3 4 0 0,4-6 0 16,3 2 0-16,0-2 0 15,0 1 0-15,0-1 0 16,0-1 0-16,0 3 0 16,0-2 0-16,0 2 0 15,0 0 0-15,0-3 0 16,0 1 0-16,0 0 0 16,10-3 0-16,-7 1 0 15,4-3 0-15,-3 0 0 0,3 0-3 16,-4 0 1-1,7 0-1-15,-3 0 3 0,4 0 1 16,-1 0 8-16,0-3-6 16,0-4-2-16,1 2 2 15,-1-1 0-15,-3-3-1 16,3 1 2-16,-6-3-2 16,2-5-1-16,-2 0 1 15,3 1-2-15,3-5 2 16,-7 6-2-16,4-4 3 0,-7 7 1 15,0 1-1-15,0 0 6 16,0 5 2-16,0-1-7 16,0 0 1-16,-17 1 5 15,3 0-6-15,4-1 0 16,0 1-2-16,3 2-1 16,7-3 0-16,-3 3-1 15,3 1 1-15,0 2-1 16,0 0-3-16,-18 2-26 15,8 21-23-15,-7 4-21 16,-7-1-73-16</inkml:trace>
  <inkml:trace contextRef="#ctx0" brushRef="#br5" timeOffset="-13946.09">23968 3960 3 0,'0'0'27'0,"0"0"11"0,0 0 4 16,0 0-5-16,0 0 2 15,0 0 16-15,14-33-8 16,-14 33-11-16,0 0-2 16,0 0-12-1,0 0-5-15,0 0-7 0,0 0-9 16,0 0-1-16,0 0 0 16,0 0-1-16,0 0 0 0,0 0-3 15,0 0-20-15,0 0-6 31,17 0-30-31,3 0-86 0</inkml:trace>
  <inkml:trace contextRef="#ctx0" brushRef="#br5" timeOffset="-12933.6">24201 3852 31 0,'0'0'31'0,"0"0"6"16,0 0 0-16,0 0-7 15,0 0 0-15,0 0-6 16,0 0 11-16,0 0-4 16,0 0-10-16,0 0-9 0,0 0-7 15,0 0-5 1,38 0 0-16,-4-1 13 0,14 1-8 16,-7 0-2-16,-20 0-3 15,6 0 0-15,-13 0-2 16,-14 6 2-16,0 7 1 15,0 4 5-15,0 0-4 16,-24-3 3-16,-17 7 2 16,-7-5-4-16,10-4 0 15,7-3-1-15,11-4 1 16,-1-1 0-16,11 1-1 0,-11-1-1 16,21-4 0-1,0 0-1-15,0 0 0 0,0 0 0 16,0 0 0-16,0 0-2 15,0 0-4-15,0 0 4 16,0 0 2-16,10 0 4 16,11 0 0-16,7 0-4 15,-4 0 0-15,6 0 0 0,-12 0 0 16,-8 0 0 0,0 0 0-16,0 0 0 0,-10 0-2 15,0 0-2-15,0 5 4 16,0 9 5-16,0 1-4 15,0 4 5-15,0-2-5 16,0 5 1-16,-30-1-1 16,-1 3-1-16,-10-6 0 15,3-2 0-15,7-4 0 16,10-6 0-16,14-5 0 16,4-1 1-16,3 0 4 0,0 0 10 15,0-7-5-15,0-10-10 16,0-8-6-1,14 1-9-15,13 7-42 0,1 4-86 16</inkml:trace>
  <inkml:trace contextRef="#ctx0" brushRef="#br5" timeOffset="-9005.09">23717 5211 34 0,'0'0'22'0,"0"0"-9"16,0 0 11-16,0 0 0 16,0 0-2-16,0 0 2 15,0 0 6-15,21 0 2 16,-21 0-17-16,0 0-1 0,0 0 6 15,0 0-2 1,0 0-4-16,0 0-6 0,0 0-3 16,0 3-4-1,0 3 0-15,7 1 1 16,-7-2 2-16,0 1 0 0,0-1-2 16,3-5-1-16,-3 0 2 15,11 0-2-15,-1 0 1 16,7 0-1-16,-3 0 9 0,3 0-8 15,-7 0 4-15,-6 0-2 16,2 0-4 0,-6 0 0-16,4 1-3 0,-4 4-1 15,0 1-11 1,7 5-39-16,3-4-101 0</inkml:trace>
  <inkml:trace contextRef="#ctx0" brushRef="#br5" timeOffset="-8217.47">24060 5231 57 0,'0'0'67'0,"0"0"-18"16,0 0-6-16,0 0-1 16,0 0-33-16,0 0-4 15,0-5 2-15,0 10-1 0,0 8 1 16,0 4 2-16,-13 2-3 16,-4 2 2-16,-14 0-4 15,14-3-1-15,3 0 5 16,-3-1-7-16,17-2 1 15,-11 2 0-15,11-6-2 16,0-1 2-16,0-1-2 16,0-1 0-16,0-2 0 0,0-4 0 15,0 2 1-15,7-3-1 16,7-1 0-16,-4 0 3 16,7 0-1-16,-6 0 0 15,9-7 4-15,-9-7 6 16,16-5-11-16,-6-4 0 15,-11-2-1-15,0-1 1 16,-10-1 0-16,0 4 0 16,0 0 1-16,0 6 0 0,0 2 0 15,0 7 4-15,0-3-4 16,0 5-2-16,0 1-2 16,-7 4 1-16,7 1-25 15,-3 0-27-15,3 0-70 16,0 1-42-16</inkml:trace>
  <inkml:trace contextRef="#ctx0" brushRef="#br5" timeOffset="-7915.77">24170 5317 87 0,'0'0'31'0,"0"0"17"16,0 0-7-16,0 0 11 15,0 0-33-15,0 0 0 16,10 0-2-16,-10 0-8 0,0 0-5 31,0 0-3-31,0 0-2 0,0 0-21 16,0 0-71-16,0 4-78 0</inkml:trace>
  <inkml:trace contextRef="#ctx0" brushRef="#br5" timeOffset="-7616.33">24170 5317 43 0</inkml:trace>
  <inkml:trace contextRef="#ctx0" brushRef="#br5" timeOffset="-7154.8">24170 5317 43 0,'192'-125'75'0,"-192"123"-5"0,-3-2-16 0,-4 3-10 0,4 1-9 0,3 0 2 0,-7 0-12 16,7 0-3-16,0 0-5 16,0 0-6-16,0 0-3 0,0-4-4 15,0 4-2-15,0-2-1 16,0 1 1-16,0-3 0 16,0 2 5-16,17-1 2 31,-3 1-6-31,-4 2-1 15,0 0 0-15,-10 0-2 16,10 0 0-16,-3 0-4 16,-3 0 2-16,3 12 2 15,-4 1 4-15,4 4 0 16,-4 0-3-16,-3 0 0 0,0-5 1 16,0 4-1-16,0-2 3 15,0-2-1-15,0 5 0 16,-20-4 0-16,-4 4-1 15,-7 1-1-15,-7-1-1 16,11-4-1-16,6-1 1 0,1-3 0 16,9-2-4-1,8-2-2-15,3 0 1 0,0-3-1 16,0-2 1-16,0 0 2 16,0 0 0-16,10 0-3 15,14 0 5-15,14 0 1 16,3-4 2-1,7-4-2-15,-3 1 2 0,3 1-1 16,-7-3-1-16,-3 6 0 16,-25 0-1-16,4 3-22 15,-17 0-124-15,0 0-145 16</inkml:trace>
  <inkml:trace contextRef="#ctx0" brushRef="#br5" timeOffset="44230.8">21179 11017 97 0,'0'0'48'0,"0"0"-1"15,0 0-14-15,0 0 2 16,0 0-20 0,0 0-3-16,0 0 1 0,0 0-5 15,0-1-3 1,0 1 2-16,0-4 6 0,0 4 6 15,0-2 4-15,0 2 12 0,0 0-4 16,0 0 1-16,0-1 0 16,0-2-5-16,0 1 3 15,0-3-2-15,0-2-1 32,0 1-8-32,0-5-4 0,0-5 1 0,0 2 7 15,0-6-18 1,0-1 2-16,0 3-3 15,-7 2 0-15,7 2-4 0,-3 2 2 0,3 3-1 16,0 2 1 0,0 2-1-16,0 3-1 0,0 2 1 15,0 0-1-15,-7 0 0 16,7 0 0 0,0 0-1-1,-4 0 0-15,4 0-2 16,0 7 0-16,0 16-1 15,0 7 4-15,11 10 1 16,13 14-1-16,-4-5 6 0,8 2-1 16,3-1-1-16,-4-8 1 15,-3-8-4-15,3 0-1 16,4-4 3-16,0-7-3 16,0 0 1-16,-3-3 0 15,-8 2 0-15,4-1 0 16,-3-3 0-16,-4 1-1 15,3 1 0-15,1-3 1 16,-4 1-1-16,-3-7 0 16,-4-3 0-16,7-1-1 0,-6 2 1 15,-1-2-1-15,0-1 1 16,1 2 0-16,-1-5 0 16,0 2 0-16,0 0 0 15,8 0-1-15,-15 0 1 16,7-3 0-16,-10-2 1 15,0 3-1-15,7-3 0 16,-7 0 0-16,4 0 0 16,-4 0 1-16,0 0-1 15,0 0 3-15,0 0-1 0,0 0 0 16,0 0 3-16,0 0 2 16,0 0-2-16,0 0 3 15,0-3 1-15,6-6-2 16,-6-10-5-16,4-4-2 15,3 0 1-15,-4-7-1 16,7-2 0-16,-3-8 1 16,4-7-1-16,-1-4 0 15,-7-4 0-15,4 1 0 16,-3 2-1-16,2 2 0 0,-2 5 1 16,3 4-1-16,-7 1 0 15,0-3 0-15,0 6-1 16,0-1-2-16,0 5 3 15,0 3 1-15,0 2-1 16,0 5 0-16,0 3-1 16,0 3 0-1,0 1 1-15,0-1-4 16,0-3 4-16,0 4-2 0,0 4 3 0,10 3 0 16,-10 4 0-16,10-2-3 15,-10 3 3-15,0 4-1 16,0 0 0-16,0 0-1 15,0 0-3-15,0 0-3 16,0 23-20 0,0 27 7-16,0 18-37 15,-10 14-118-15,0-3-183 16</inkml:trace>
  <inkml:trace contextRef="#ctx0" brushRef="#br5" timeOffset="45318.18">22376 10517 68 0,'0'0'62'15,"0"0"-10"-15,0 0 4 0,0 0-3 16,0 0-16-16,0 0-9 15,-7-40-11-15,-3 33 1 16,7-1 29-16,-4-1-12 16,7-4-13-16,0-2-8 15,0 3 0-15,0-1 3 16,-11 3 0-16,11 3-2 16,0 3-4-16,-10 2 5 15,10 2 2-15,0-3-1 16,0 3-4-16,-10-2 1 0,10 2 1 15,0 0-7 1,0 0-2-16,0 0-3 0,0 0-1 16,0 0 0-16,-10 0-1 15,10 0-1-15,0 0-1 16,0 0 0-16,0 0 0 16,-7 0 1-16,3 5 0 15,4 13 1-15,-7 5 1 16,7 7-1-16,-3 5-1 15,-4 3 2-15,7 2-2 16,0 0 1-16,0 2 1 16,0 0-2-16,0 4 0 0,0-5 1 15,0-1-1-15,0-2 0 16,0-3 0 0,0-5-1-16,10 0 1 0,-3 1 0 15,4-6 0-15,-1 5 0 16,-10-3 0-16,10-4 0 15,-10 0 1-15,10-2-1 16,-10 2 0-16,0 0-1 16,0 0 1-16,0-6 0 15,0 0 0-15,0 0 0 16,0-6 1-16,0 4-1 0,0-4 0 16,0 1 0-16,0-3-1 15,0 2 1-15,11 1 0 16,-11-1 0-1,7 1 0-15,-4-1 0 0,4 5 0 16,-4-2 2-16,4 0-3 16,-3 6 1-16,2-2 0 15,-2-3 0-15,3 1 0 0,-4 0 0 16,-3-5 0-16,0-4 1 16,7-2-1-16,-7-3 0 15,3-2 0-15,-3 0-1 16,7 0 0-1,-7 0 0-15,4 0-20 16,6-25-72-16,-10-16-205 0</inkml:trace>
  <inkml:trace contextRef="#ctx0" brushRef="#br5" timeOffset="46837.74">20778 10750 124 0,'0'0'66'0,"0"0"22"15,0 0-46-15,0 0-3 16,0 0-8-16,0 0-7 16,0 0-5-16,-72-18 8 15,72 13 8-15,0 4 3 16,0-3 4-16,0 2-1 15,0 2-18-15,0-1-13 16,0 1-5-16,0 0-1 16,0 0-1-16,0 0 0 15,0 0-2-15,0 0-1 0,0 0-1 16,0 0-2-16,0 3 2 16,0 15 1-16,0 10 0 15,0 6 1-15,0 4 2 16,10 3-2-16,-7 4-1 15,14-2 2 1,-6-2 0-16,-1 1-2 16,4-2 2-16,3-2 2 0,-7-4-3 0,11-3 0 15,-11 0 0-15,0-3 0 16,1-3 0-16,-1-1-1 16,0-1 0-1,1-1 1-15,-1 4-1 16,-10-3 0-16,10 0 2 0,-3 0-2 15,-4 0 0-15,4-9 0 16,4 2 0-16,-11-4 0 16,10 3-1-16,0 0 1 15,0-2 1-15,1 3-1 16,-1-4 0-16,0 2 0 16,1 2 0-1,-5 1 1-15,5 5-1 0,-1-4 0 0,0 1 0 16,4 2 0-16,-4-5 0 15,-10 2 0-15,7 1 0 16,-7-3 0-16,0 4 0 16,4-6 1-16,-4 2-1 15,6-1 1 1,-2-4 1-16,-4 3 1 0,0-3 1 16,0 1 0-16,0 0-1 0,7-1-1 15,-7 0 0-15,10-3 2 16,-10 0 1-16,0-5-3 15,0 2 1-15,0 1 3 16,0-3-2-16,0 0 0 16,0 2-2-16,0-2 0 15,0 2-1-15,0 4 0 16,0-5-1-16,0 3 1 16,0 2-1-16,0-8 1 15,0 3-1-15,0-4 0 16,0 0 0-16,0 0 0 15,0 0 0 1,0 0 0-16,0 0 0 0,0-27-8 0,10-10-39 31,32 0-62-31,-1 5-125 0</inkml:trace>
  <inkml:trace contextRef="#ctx0" brushRef="#br5" timeOffset="49619.73">23165 11116 64 0,'0'0'54'15,"0"0"-6"-15,0 0-6 16,0 0-15-16,0 0-2 16,0 0 1-16,0 0-4 15,-41 0 5-15,41 0-2 16,0 0 7-16,0 0-9 15,0 0-9-15,0 0-5 0,-3 0-4 16,3 0 0-16,0 0-2 16,0 0 2-16,0 0 1 15,0 0 4-15,0 0 1 16,0 0-4-16,0 0-4 16,0 0-1-16,0-2 0 15,0 0 4-15,10-1-5 16,4 1 0-16,13-1 0 15,-6-1 0-15,3-4 4 16,3 2-1-16,4-5 0 0,0 5-1 16,0-4 0-16,10-2 1 15,-3 4-3-15,13-2 1 16,-3 2 0-16,3-7-2 16,8 3 1-16,-4 0-1 15,0 1 0-15,-4 1 1 16,-6 1-1-16,3 0 0 15,-7 2 0-15,0-3 0 16,-3 0 0-16,10 3 0 16,-14-3 0-16,7-1 1 15,-3-3-1-15,24 3 0 16,-4-6 1-16,-7 3-2 0,11 0 1 16,-14 3 0-16,4 2 0 15,-1 4 0-15,-3 1 0 16,-7-1-1-16,7 5 0 15,-7 0 1-15,-6 0 0 16,3 0 0-16,-1-5 0 16,4-2 0-16,1 0 0 0,16-3 0 15,-3-2 0-15,3 0 0 32,4 0 1-32,0-5-1 0,13 2 0 0,-3-1 0 15,7 4 0-15,-4 1 0 16,-6-1 0-1,-7 5 0-15,-4-1 0 0,-6 1 0 16,-4 2 0-16,-7 2 1 16,7-7-1-16,-7 0 0 15,0 1 1-15,0-2 2 16,-3 1 2-16,-7-2 1 0,-7 6 0 16,3 1-2-1,-16 0-2-15,-1 3-2 0,0 2 2 16,-10 0-2-1,0 0 0-15,0 0 1 0,0 0-1 16,0 0 0-16,0 0 0 16,0 0-3-16,0 0-3 15,-10 0-25-15,-18 2-89 16,-16 12-170-16</inkml:trace>
  <inkml:trace contextRef="#ctx0" brushRef="#br5" timeOffset="50302.48">25731 10413 206 0,'0'0'79'0,"0"0"-37"16,0 0 6-16,0 0-9 16,0 0-17-16,0 0 2 15,0-3-4-15,0 3-5 16,0 0-1-16,0 0 5 16,27 0-1-16,4 3-11 15,4 7-7-15,13-4 8 16,10 0-8-16,-7-1 8 0,8-4-8 15,-15 1 2-15,-3-2 1 16,-3 0 1-16,-17 0-3 16,-11 0 2-16,-3 0-2 15,-7 0 1-15,0 4 0 16,0-4 1-16,0 0 1 16,0 0-4-16,0 0 2 15,0 0-1-15,0 0 0 16,0 0-1-16,0 0 0 15,0 0 0-15,0 0 0 0,0 0 1 16,0 0-1 0,0 0 1-16,0 0-1 15,0 0 2-15,0 1-1 0,0 3-1 16,0-1 1-16,0 6 1 16,0 4 3-16,-10 4-5 15,-18 6 3-15,8 2-1 16,2 5-1-16,-6 5 1 15,-6 9 0-15,-1 2 0 0,-7 7-1 16,-3 4-1-16,10-2 0 16,0-6-1-16,4-6 1 15,6-11 0 1,11-12 1-16,3-9 0 0,7-4-2 16,0-3 1-16,0-4 0 15,0 0 0-15,0 0-3 16,0 0-16-16,7-22-63 15,30-8-107-15</inkml:trace>
  <inkml:trace contextRef="#ctx0" brushRef="#br5" timeOffset="53059.02">27590 9980 36 0,'0'0'55'15,"0"0"8"-15,0 0-4 16,0 0-3-16,0 0-30 0,0 0 6 16,0-19 0-1,0 13-3-15,0 3-3 0,0-2 1 16,0 4-5-16,-7-1 2 16,4-3 2-16,-7 5-15 15,-1-5-2-15,-6 2-1 16,7 3 8-16,0-2-6 31,3 2-1-31,-7 0 0 0,-3 0-3 16,-4 0 1-16,1 0-3 15,-1 0 1-15,1 0 1 16,-1 0-4-16,4 0 3 16,3 0 0-16,-3 2-2 15,7 1 1-15,-1 2-2 16,-2 2-1-16,-5 2 1 15,-2 0-2-15,-1 5 0 16,1 4-1-16,3 1 1 16,-4 4 1-16,7 0-1 15,4 2 0-15,-7 0 0 0,7 3 0 16,-1 1 0 0,8-1 0-16,3 0-2 0,0 0 2 15,0-3 0-15,0-2 0 16,0-6 0-16,0 1 0 15,0-1 1-15,0 3-1 16,0-2 0-16,0 3 1 16,0 3-1-16,0-4 0 15,3 2 0-15,-3-8 0 16,7-5 0-16,-3 1 0 16,2-5-1-16,-2-3 0 0,3 0 0 15,-7 0-2 1,3-2 1-16,4 0 0 0,3 0 2 15,1 0-5-15,2 0 5 16,4 0 5-16,4 0-5 16,10 0 0-16,-4 0 2 15,4-9 1-15,4-5-2 16,-8-2 1-16,0-6 3 16,-6 2-2-16,-7-7 1 15,6-1 2-15,-3-6-2 0,-3-7 0 16,3 0-1-16,-6-4-2 15,-1 1 0-15,0 2 0 16,0-1 1 0,-3 3 0-16,-3 2 0 0,-4 5-1 15,0 4 3-15,0-4 0 16,0 1-1-16,0-7 0 16,0-2-1-16,0-1-1 15,0-1 1-15,0 6-2 16,0 4 0-16,0 7 0 15,0 8 1-15,0 7-1 0,0 5 1 16,0 5 0-16,0 1-1 16,0 0 0-16,0 0 1 15,0-4-1-15,0 4 1 16,0 0-1-16,0 0 1 16,0 0 0-16,0 0 0 15,0 0-1-15,0 0 0 16,0 0 0-16,0 0 1 15,0 0-1-15,0 0 0 0,0 0 0 16,0 0 1-16,0 0 0 16,0 0 0-16,0 0 0 15,0 0 3-15,0 0 2 16,0 0-2 0,0 0 0-16,0 0-1 0,0 0-3 15,0 0 0-15,0 0 0 16,0 0-1-16,0 0-2 15,0 0 0-15,0 20 1 16,0 8 2-16,0 9 4 0,0 9-3 16,0 2 0-16,0 3-1 15,0 2 0-15,7-3-1 16,-4-5 1-16,4-7 1 16,-4-5 1-16,4-4-2 15,-3-3 0-15,3-3 0 16,3-1 0-1,-7-3 0-15,4-2 0 0,-3-3 0 0,6 2 0 32,0 1 0-32,-3-2 1 0,3 0-1 0,1-2-1 15,-1-2 1-15,0 3 0 16,11-3 0-16,-14-1 0 16,3-1-2-16,0 0 2 15,0 3 0-15,1-1 2 16,-1-2-2-1,4-2 0-15,3 0 0 0,-7-4 0 16,4-3-3 0,-7 0 0-16,13 0 3 15,11 0 1-15,-3 0 2 0,3 0-1 16,-1-13-2-16,-9-5 1 0,10-1 1 16,-14-1-2-16,-7 0 0 15,-6 4 0 1,-4 2-5-1,0 3-15-15,0 6-45 16,-24 2-134-16</inkml:trace>
  <inkml:trace contextRef="#ctx0" brushRef="#br5" timeOffset="56631.61">27000 8068 18 0,'0'0'148'0,"0"0"-73"16,0 0-25-16,0 0-5 15,0 0-16-15,0 0-19 16,0 0 11-16,0 0-5 15,0 0-4-15,0 0 0 16,0 0-7-16,10-2 5 16,1-3 6-1,6-5-2-15,7 4 0 0,-7-4-5 16,21 1-3-16,-7 0-4 0,0 4-1 16,-1-1 0-16,-9 5 0 31,0 1-1-31,-1 0 2 0,-3 0 0 0,-3 0 2 31,-4 16 1-31,8 6-4 16,-15 0 3-16,-3 4-1 15,0 4-1-15,0 2-1 16,0-3 2-16,-10-3-1 0,-14-7-3 16,6-1 2-16,5-2 1 15,-4-11 2-15,6 2-3 16,1-5 0-16,0 1-1 15,10-3 3-15,0 0-3 16,0 0 1-16,0 0-1 16,0 0 0-16,0 0 1 15,0 0-2-15,0 0 0 16,0 0-2-16,10 0 2 0,0-6 2 16,18-1 2-16,3-1-2 15,-7 6 0-15,3 2-1 16,-6 0 0-16,-1 0 0 15,11 0 1-15,-3 2 0 16,-8 13-1-16,4 2 0 16,-7 1 0-16,-6 0 2 15,-1 1-2-15,-10 5 1 0,0-1 0 16,0 0 1 0,0 6 2-16,-10-6 0 0,-11 0-1 15,-10-2 6-15,4-7-4 16,6-3 5-16,-10-1 1 15,11-3-1-15,-8 3 5 16,4-4-11-16,-3 1 0 16,3-3 3-16,7-3 0 15,-4 1-1-15,4 2-1 16,3-3 0-16,-6 2-4 16,2-3 0-16,5 0 0 0,-4 0 0 15,3 0-1 1,-3 2-2-16,6-2 2 0,11 3-1 15,0-3-1-15,0 0-1 16,0 0-3-16,0 0-10 16,0 0 3-16,0 0-12 15,11 0-27-15,16 0-25 16,4 0 1-16,3 0-60 0</inkml:trace>
  <inkml:trace contextRef="#ctx0" brushRef="#br5" timeOffset="57743.88">27312 9755 36 0,'0'0'80'0,"0"0"-4"15,0 0-28-15,0 0-7 16,0 0-10-16,0 0 2 16,-13-53 9-16,6 46-4 15,7 0-8-15,-4 2-6 16,4 0 7-16,-7-1-10 15,4-1-2 1,-4-5-6-16,7-4-4 0,-3 0-2 0,-4-5 0 16,3 2-1-16,-13-4-1 15,17 0-1-15,-10-4 1 16,0 4 7-16,3-1-8 16,3-1-1-16,-2 5 1 15,-5-1-2-15,8 2-1 16,-4 1 0-16,4-3 0 15,-4 3 0-15,7-3-1 0,0 9 0 16,0-1 1-16,0 1-1 16,0 0-1-16,0 1 0 15,0-5-1-15,17 5 2 16,7-4 0-16,-7-2 1 16,10 4-1-16,-13 2 1 15,-4 0-1-15,-10 10 0 16,0 1 0-16,0 0 0 0,0 0-2 15,0 0-2 1,0 0-10-16,0 6-6 0,0 11-11 16,0 2-3-16,-3-3-46 15,3-2-46 1,0-7-68-16</inkml:trace>
  <inkml:trace contextRef="#ctx0" brushRef="#br5" timeOffset="58364.51">26990 9211 108 0,'0'0'82'0,"0"0"-20"0,0 0-9 15,0 0-21-15,0 0-19 16,0 0 8 0,0-21-4-16,0 21-6 0,0 0-3 15,0-1-1-15,0 1-5 16,0-2-2-16,17 0 3 15,7-4 7-15,7 1 4 16,14-7 1-16,-1-4-2 0,8 2 11 16,2-5-14-16,-9 2-4 15,-17 5-3-15,-15 7-2 16,-6 5-1-16,-7 0 0 16,0 0 0-16,0 0-1 15,0 0 4-15,0 0 2 16,0 0-3-16,0 0 0 15,0 0 3-15,0 0-3 16,0 0-2-16,0 2 3 16,0-2-2-16,0 3 1 15,0 4-1-15,0 4 2 16,0 3 4-16,0 6 2 0,0-1 5 16,0-1-8-16,0-1 1 15,0-1-1-15,0 2 0 16,0 2-3-16,0-3 2 15,0-3 3-15,4 3 1 16,-4-6-7-16,6 1-2 16,-6 0 0-16,0 3 0 15,4-4-6-15,13 1-75 0,4-5-127 16</inkml:trace>
  <inkml:trace contextRef="#ctx0" brushRef="#br5" timeOffset="124749.59">25607 3753 130 0,'0'0'57'0,"0"0"-19"15,0 0 12-15,0 0-8 0,0 0-15 16,0 0 7-16,0 0-8 15,0 0-5-15,0 6-3 16,0 3-9 0,0-3-1-16,0-4-1 15,0-2-3-15,0 0 2 16,0 0 3-16,0 0 7 16,0 4-5-16,0-4-2 15,0 0-3-15,0 0-5 16,0 0 0-16,0 6-1 15,0-1 0-15,0 2 0 16,0-2 0-16,0 1 0 0,4-6-1 16,-4 3 1-16,0-3 1 15,0 0 0-15,0 0 0 16,0 0 3-16,0 0 4 16,0 0 9-16,0 0-5 15,0 0-3-15,0 0-3 16,0 0-2-16,0 0-1 15,0 0 1-15,0 0 1 16,0 0 5-16,0 0 1 16,0-6 3-16,0-9-5 0,0-2-3 15,0-4-2-15,-4 0-1 16,-13 0 1-16,4-4-3 16,-5-1 1-16,8-2-2 15,-10-2 0-15,13-6 0 16,-7 2 0-16,-3-8 0 15,-4 1 0-15,1 1 0 16,6 3 0-16,-7 1 1 16,4 3-1-16,-3 3 0 0,13 2 1 15,-3 3-1-15,-1-3 0 16,-3-4-1-16,4 0-1 16,3-2 0-16,7-8 0 15,0 1 0-15,0-1 1 16,0 3-1-16,0-1 1 15,0 6 1-15,0 7 1 16,0-1 1-16,-3 2-2 16,-4-1 0-16,4-1 1 15,-4-1-1-15,7-6-1 0,0-2-1 16,0 1 0 0,0-4 0-16,0 2-8 0,0 2 10 15,7-4 1-15,3 5 0 16,0 0-1-1,-6 4 0-15,6 2 0 0,0 5 0 16,-10 2 1-16,7-1 0 16,-7 1-1-16,4 4 1 15,2-2-1 1,-2 3-1-16,3 3 1 0,-7-3-1 16,10 0 0-16,-10 1 1 15,10 2-1-15,1 3 1 16,-5-1 0-16,-6 2 0 15,0 0 1-15,0-2-1 16,0 3 1-16,0-3-1 16,0 3 0-16,0 4 0 15,0-2 0-15,0 2-2 16,0-1 2-16,0 6 0 0,0 0 0 16,0 0 0-16,0 0-1 0,0 0 1 15,0 0 0-15,0 0-1 16,0 0-1-1,4 0-3 1,16 0-2-16,18 0 3 0,7 0 4 16,13 0 2-16,4 0-2 15,6 0 0-15,11 0 0 16,-7 0 0-16,11 0 0 16,2-5 0-16,-2-13 1 15,6-3-1-15,4-6 1 16,-11 3 2-16,-10-3-3 15,3 6 1-15,-23 4-1 16,-1 5 0-16,8 4 0 16,-18 1 0-16,0 5-1 15,-3-1 0-15,-14 1 1 16,3 2-2-16,-6 0 2 0,-11 0 0 16,-7 0 2-16,4 0-2 15,-7 0 0-15,0-3 1 16,0 3 0-16,0 0 0 15,0 0-1-15,0 0 1 16,0 0-1-16,0 0-3 16,0 0-6-16,0 0-23 15,-10 0-43-15,-17 0-30 16,6 5-55-16,-3 0-55 16</inkml:trace>
  <inkml:trace contextRef="#ctx0" brushRef="#br5" timeOffset="125256.92">26575 1589 18 0,'0'0'58'0,"0"0"-11"16,0 0 3-16,0 0 6 0,0 0-25 15,0 0 2-15,0 0-4 16,-10-3-3-16,10 3-10 15,0-4-1-15,0 3-3 16,10-2 3-16,21 1-2 16,17 1-3-1,-7 1-7-15,3 0 3 0,5 0-3 16,-8 0-1 0,7 0-2-16,-17 7 3 0,10 0-3 15,-10 3 0-15,-14-3-1 16,-4 1 1-16,-2-1-4 15,-1-2 4-15,-3 0 4 0,-4-3-2 16,-3 0-2-16,0-2 1 16,0 0-1-16,0 0 2 15,0 0 10-15,0 0 4 16,0 2-11-16,0 10-1 16,0 0 4-1,0 3-6-15,-10 4-1 16,0 3 2-16,-1 3-2 15,-2 6 0-15,-8 9 0 0,1 7 0 16,-8 9 1-16,8 2 2 0,-1 7-3 31,-6 1-1-31,6-6 0 0,7-5-2 0,7-12-35 16,7-25-92 0,0-18-159-16</inkml:trace>
  <inkml:trace contextRef="#ctx0" brushRef="#br5" timeOffset="126385.62">27594 1699 148 0,'0'0'77'0,"0"0"-11"16,0 0 10-16,0 0 2 16,0 0-46-16,0 0 4 15,0-57-3-15,-4 57-6 16,-3 0-17-16,7 0 1 0,0 0-11 16,0 0 1-16,0 11-1 31,0 8 2-31,0 9 0 0,0 13-1 0,0 5 1 15,0 5 0-15,0 7 1 16,7 4 0-16,4 0 0 16,-1 3-1-16,4-3-1 15,3-1 0-15,-7-6-1 16,0-7 0-16,1-8 0 16,-1-3 0-16,-10-13 0 0,0-1 0 15,0-6 0 1,0-5 0-16,0-4 0 0,0-4 0 15,0 0-1 1,0-2 1-16,0-2-2 16,0 0 0-16,10 0 0 0,0 0-5 15,11 0 4-15,10-10 3 16,-4-4 6-16,14-2-5 16,7-1-1-16,-6-1 2 0,2-1-2 15,15-3 0 1,-8 0 0-16,0 0 1 0,-13 5-1 15,3 4 1-15,-20 4-1 32,-4 2 0-32,-3 2 0 0,-14 5-1 0,0 0 1 15,0 0-1-15,0 0-18 16,0 0-35-16,0 0-43 16,0 0-49-1,0 0-109-15</inkml:trace>
  <inkml:trace contextRef="#ctx0" brushRef="#br5" timeOffset="126877.8">27542 1787 89 0,'0'0'92'0,"0"0"-21"0,0 0 7 15,0 0-21-15,0 0-20 16,0 0-12-16,-20-40-16 16,40 17 3-16,21-6-5 15,18 1-1-15,-8 0 6 16,18 3 2-16,-14-2-1 15,-1 6 0-15,-9 7-4 16,-4-4-1-16,-3 6-3 16,-7-2-5-16,7 3 0 0,-18 4-1 15,-6 2-4-15,-7 5-16 16,-7 0-21-16,0 10-44 16,0 17-36-16,-28 5-77 15</inkml:trace>
  <inkml:trace contextRef="#ctx0" brushRef="#br5" timeOffset="127162.66">27676 2043 139 0,'0'0'90'0,"0"0"-25"15,0 0-2-15,0 0-16 16,0 0-19-16,0 0 0 0,0 0-11 16,0 0-10-16,7 0-1 15,13 0-4-15,8 0-2 16,6-5 0-16,18-14-1 16,16-8-4-16,21-7-26 15,14-3-76 1,7-1-111-16</inkml:trace>
  <inkml:trace contextRef="#ctx0" brushRef="#br5" timeOffset="128590.93">28228 1967 1 0,'0'0'33'16,"0"0"-8"-16,0 0 16 15,0 0 9-15,0 0 0 16,0 0-4-16,0 0-5 0,0 0-1 16,-3 0 8-16,3 0 7 15,0 0-9 1,0 0-18-16,0 0-6 0,0-1-6 15,0-3-3-15,0 4-4 16,0 0 2-16,0-2-10 16,0 0-1-16,0-1 1 15,0-3 1-15,0 3-2 16,14 1 0-16,6 2-2 16,1 0 1-16,-4 0-2 0,3 0 2 15,-2 7 1-15,-8 15 1 16,4-3 1-16,-4 9-1 15,-10 6 0-15,0 1-1 16,0-1 0-16,0-4 0 16,0-2-1-1,0-7-2-15,0-8 2 0,0-3-1 16,0-7 2 0,0-1-2-16,0-2-3 0,0 0 0 15,0 0-3-15,0 0-5 16,0-10-1-16,7-6 11 0,-4-3 3 15,7-4-1-15,-3 0 1 16,-3-4-3-16,3 0 0 16,-7-4 1-16,0-1-2 15,3-3 3-15,-3 4-1 16,7 0-1-16,-4 8 3 16,4 5 2-16,-3 7 2 15,6 4-1-15,-3 4-1 0,-7 1-1 16,10 2-1-1,11 0-3 1,-4 0 3-16,-3 0 1 0,6 11 2 16,1 1 0-16,-1 9 0 15,-3 2 1-15,-13 4-3 0,3-1 2 16,-7 2-3 0,0 1 3-16,0-3-2 15,0-5-1-15,0-4 1 16,0-7-1-16,0-5 0 15,0 0 0-15,0-5-1 16,0 0 1-16,0 0-3 16,0 0-2-16,10-10 5 15,11-15 0-15,-4-6 2 16,3-5 0-16,-9-5-2 16,-1-4 0-16,0-1-3 15,0 0 1-15,-6 1-8 0,3 7 3 16,3 9-1-16,-6 13 3 15,6 8 5-15,-10 4 0 16,7 4 0-16,3 0-5 16,11 10-2-16,6 19 7 15,4 0 6-15,-7 8-3 16,3-6-2-16,-16 3 1 16,-1-1 0-16,0-1 6 15,-10 0 1-15,0 1-4 16,0 1 3-16,0-2-4 15,0-6-3-15,0-10-1 16,0-4 0-16,0-12-10 0,21 0-42 16,16-1-88-16,8-26-55 15</inkml:trace>
  <inkml:trace contextRef="#ctx0" brushRef="#br5" timeOffset="129147.5">29113 1516 196 0,'0'0'105'15,"0"0"5"-15,0 0-4 0,0 0-79 16,0 0-24-16,0 0-3 16,-31 2 1-16,31 26 1 15,0 7 0-15,28 3 1 16,-8 2 0-16,1 3 2 15,-7 2 0-15,3 3 1 0,-14 0-4 16,4-3 2 0,-7-1-2-16,0-3-1 0,0-15-1 15,0-5 2 1,0-10-2-16,4-11 0 0,-4 0 1 16,6 0-1-16,-2 0 0 15,3-4-1-15,13-15 1 16,8-15 7-16,-15-1-5 15,5-4-2-15,-15 5 0 16,4 4-6-16,-4 7 3 16,4 7 3-16,4 1-3 15,-1 6 2-15,0 5 0 16,0-1 0-16,1 3-1 0,9 2-2 16,1 0-1-16,-1 0-5 15,1 2-3 1,0 14 11-16,-11 7 2 0,-10 7 0 15,0 3 2-15,0 7 0 16,-31 0 1-16,-14 0-2 16,-3 1 1-16,0-7 0 15,7-6-2-15,0-8 0 16,24-8-2-16,7-10-3 16,10 1-17-1,0-3-61-15,0 0-40 0,6-4-84 0</inkml:trace>
  <inkml:trace contextRef="#ctx0" brushRef="#br5" timeOffset="129732.58">29655 1878 100 0,'0'0'132'0,"0"0"-45"0,0 0-43 16,0 0 12-16,0 0-38 0,0 0 3 15,-72 0-1-15,72 0-9 16,0 0-5-16,0 0-1 16,0 0-4-16,0 0-1 15,14-12-4-15,17-1 4 0,7-7 7 31,-1-1-5-31,-6-6 1 0,-7-1 1 0,-14-4-3 16,-3 2-1-16,-7 5 0 31,0-1 0-31,0 5-1 0,0 4-2 0,0 4 3 16,0 7 1-16,0 1 0 16,0 5-1-1,-7 0 0-15,4 0-1 16,-4 0-4-1,4 0 5-15,-8 7 0 16,1 13 0-16,-10 8 5 0,-8 5-3 16,1 4 2-16,-4 3-1 15,0 0 1-15,7-3 0 16,3-1-3-16,4-6 0 16,7-2 0-16,10-5-1 15,0-6-1-15,0-2 1 16,0-9-2-16,27 0 0 15,18-6-1-15,17 0-3 0,6 0-1 16,11-18-10-16,-10-8-5 16,-4-6-17-16,-17 0-27 15,3-3-19-15,-9-4-34 16,-15 2-4-16</inkml:trace>
  <inkml:trace contextRef="#ctx0" brushRef="#br5" timeOffset="130288.84">30129 1540 91 0,'0'0'105'0,"0"0"-39"0,0 0-6 16,0 0-6-16,0 0-19 15,0 0-9-15,-18 30-1 16,5-13 4-16,-4 5-13 16,3 2 1-16,-3-1-2 15,-4 5 3-15,1 2-7 16,-1-2-5-16,4 0-3 15,7-1-1-15,6-5-1 16,4-8-1-16,0 2 0 0,0-11 0 16,0 1 0-16,0-5-2 15,21-1-4-15,10 0-2 16,10-7 2-16,0-16 6 16,-3-7 0-16,-7-5 0 15,-11-7-1-15,-10-6 2 16,-10-9-2-16,0-8-4 15,0 3-5 1,0-2 1-16,-13 11 0 0,-4 11 9 16,-4 6 2-16,21 15 4 0,-10 9 3 15,10 5-3-15,-7 7 2 16,3 0-2-16,4 0-6 16,0 0-5-1,0 7 5-15,0 13 3 0,0 8-1 16,0 0-2-16,0 2 2 15,11 4-1-15,-11-5 0 16,10 7 2-16,-10 1 1 16,0 5 0-16,0 3 3 0,0-1-4 31,0 2-2-31,0-9 0 16,0-4-1-16,0-11-1 0,27-7-3 0,4-15-18 31,10 0-37-31,11-8-87 0,-1-15-18 0</inkml:trace>
  <inkml:trace contextRef="#ctx0" brushRef="#br5" timeOffset="132780.27">30564 1428 129 0,'0'0'87'16,"0"0"18"-16,0 0-5 31,0 0-43-31,0 0-25 0,0 0-9 0,-20-7-14 15,20 7-7 1,-4 0 1-16,-3 18 1 16,-6 5 6-16,2 5 0 15,-6 4 1-15,-3-2-1 16,-1 4-1-16,4-1-1 16,-4-3-4-16,11 0-2 15,7-3-2-15,3-4 1 16,0-5-1-16,0-6 0 15,0-5-2-15,0-3-1 16,0-4-4-16,13 0-6 16,25-4-11-16,3-21 18 15,-3-14-3-15,-4-2-1 16,-13-11 8-16,-4-5-6 0,-17-3 1 16,0-2-18-16,0 0 5 15,0 8 7-15,0 7 12 16,-10 7 1-16,-7 14 3 15,13 8 5-15,-6 7 1 16,3 4-2-16,7 3 13 16,0 4-2-16,-3 0-9 15,3 0-4-15,0 0-2 16,0 0 1-16,0 0 1 0,0 0 0 16,0 0-2-16,0 0-1 15,0 0-2-15,0 20 3 16,0 8 2-16,0 7 0 15,0 6 3-15,0 5-2 16,10 3-2-16,0 1-2 16,-6 3 0-16,6-7-1 15,-3-5-1-15,13-12 0 16,-3-7 0-16,4-10 0 16,-7-6-1-16,6-6-3 0,8 0-9 15,3 0-15-15,0-13 13 16,-4-19 1-16,-6-5-4 15,-11-7 8-15,-7-7 5 16,-3-1-7-16,0 1 11 16,0 7 1-16,0 9 5 15,0 10 11-15,0 8 6 16,0 5 8-16,0 4-9 0,0 6-1 16,0 2 0-16,0 0-12 15,0 0-8 1,0 0-2-16,0 0-2 0,0 18 4 15,0 5 3-15,0 5-1 16,0 6 0-16,0-4 0 16,0 3 2-16,0-3 0 15,0 0-3-15,0 2 2 16,0 5-2-16,0-5 0 16,0-5-1-16,0-10 0 15,0-1 0-15,0-13 0 0,7 2-2 16,14-5-1-1,3 0-4-15,3-12 1 0,21-17 5 16,-7-8-1-16,-10-11 1 16,0-2 0-16,-10 1-5 15,-1-8-5 1,-9 4 0-16,-1 4 2 0,-3 8 0 16,-7 10 4-1,0 9 5-15,0 14 1 0,0 4 0 16,0 4 2-16,0 0-2 0,0 0-1 15,3 0-6-15,7 7 1 16,8 13 5 0,2 2 6-1,-6-2-1-15,3 4 1 16,-7 5 1-16,7-5-2 16,-17 6 3-16,0 6-1 15,0-4-2-15,0 8-1 0,0 0-2 16,0-2-2-16,0-3 1 15,0-12-1-15,0-12 0 16,0-4 0-16,0-3 0 16,0-4-1-16,0 0 0 15,0 0 0-15,0 0-5 16,0-22 0-16,0-6 5 16,11-2-4-16,9-7 2 15,-6 0-3-15,7-10-3 16,-1-7 5-16,8-3-2 0,3 1 1 15,-4 9 4 1,-3 7 1-16,-14 16 1 0,1 6-1 16,-11 11 0-16,0 7 0 15,6 0-1-15,-6 7-10 16,11 22 4-16,-8 7 7 16,7 5 5-16,-3 1 0 15,-3-5-1-15,-4-4 1 16,0-2 1-16,0 3 2 15,0-6-1-15,0 0-3 16,0-6-2-16,0-7-1 0,0-2-1 16,0-10-2-16,17-3-2 15,24 0-21-15,7-30 0 16,7-12 3-16,10-13-34 16,0-9-6-16,-6-2 24 15,-1 3-88-15,-24 5 37 16,-6 12 51-16,-18 7 38 15,0 11 13-15,-10 10 50 0,0 4-16 16,0 9 3-16,11-1-18 16,-11 1 14-16,6 2-24 15,-2-1-11 1,-4 4 11-16,7-3 0 0,-7 3 0 16,0 0 5-16,0 0 4 15,0 0-13-15,-11 10-4 16,-16 8 3-16,-4 7-3 15,0 8-1-15,0 6-5 0,1 0-4 32,2 2-1-32,1-6 0 0,13-3-3 0,4-4 0 15,3-5 0 1,7-4 0-16,0-6 0 0,0-1-1 16,0-8-1-1,0 0 1-15,27-4-5 0,-6 0 5 16,17 0-15-16,-8-4 16 15,5-21-2-15,-4-9 2 16,-4-11 0-16,0-5-3 0,-13 2-9 16,-4 1 4-16,-10 10 5 15,0 10 3-15,0 9 1 16,0 4 5 0,0 8 2-16,0-2 11 0,0 3-3 15,0 5-3-15,0 0-10 16,7-2 1-16,-7 2-4 15,4 0 0-15,6 0 0 16,-10 12 1 0,7 16 5-16,-7 1 1 0,0 10-2 15,0-2 0 1,0 0-2-16,0 0 2 0,0 2-3 0,0-2 0 16,0 0 0-16,3-3-1 15,4 5 1 1,7-9-2-1,3 1 1-15,-7-1-1 0,1-7 1 0,-1 2-1 32,0 0 0-32,1 0 1 0,-5 3-1 15,-2 0 0-15,-4 2 0 16,7-1 1-16,-7 1-1 16,3-7 0-16,-3 0 0 15,7-4 0-15,-7 0 0 16,0-3 0-16,3 0 0 15,-3 0 0-15,0-3 0 16,0 4 0-16,0-2 0 16,0 0 0-16,0 1 0 15,-13 1-1-15,-4 0 1 16,6-3-2-16,1-2 1 16,0-5-2-16,3-3 1 15,7-2 0-15,-4 1 0 16,-2 1 2-16,-5-1-1 0,-3-1 1 15,-3 3-3-15,-7 2-1 16,-3 2-1-16,-4 2-3 16,0-3-1-16,0 2 4 15,4-7-2-15,6 2 4 16,-3-1 1-16,7-4 2 16,-4 0 0-16,4 0 0 15,4 0 0-15,-5 0 2 16,5 0-2-16,2-9 0 15,1 0 0-15,0 0-2 0,0 1 1 16,3-7-1-16,7-2 0 16,0-3 0-16,0-8 2 15,0-9 0-15,0-6-4 16,20-11 2-16,21-3-7 16,18-1-1-16,9 1-7 15,8 6-19-15,23 7-78 16,18 3-170-16</inkml:trace>
  <inkml:trace contextRef="#ctx0" brushRef="#br5" timeOffset="133781.64">28640 3324 38 0,'0'0'113'0,"0"0"-46"15,0 0-14-15,0 0 6 16,0 0-13-16,-72-118 2 15,72 116-17 1,0 2-17 0,0 0-4-16,-7 0 3 0,7 0 2 0,0 0 2 31,0 0-4-31,0 0-7 0,0 7-5 16,0 20 3-16,7 13 30 15,13 12-10-15,1 11-12 16,-11 6-5-1,1 9-3-15,-1-1-2 0,-3-3 0 16,-4-9-1-16,7-14-1 16,1-11 0-16,6-17 0 15,-3-9 0-15,3-10 0 16,-7-4-1-16,4 0-3 16,13-1 0-16,14-23 4 0,-3-5 6 15,7-4-6-15,-8 1 3 16,1 4-2-16,-3 3-1 15,2 2 0-15,-6-3 0 16,21 3 1-16,-4 0-1 16,3 5 0-16,-10 5 0 15,-3 2 0-15,-14 4-1 0,-17 3-1 16,-7 4-7-16,0 0-24 16,0 0-35-16,0-2-55 15,14-7-109-15</inkml:trace>
  <inkml:trace contextRef="#ctx0" brushRef="#br5" timeOffset="135341.56">29624 3154 111 0,'0'0'120'0,"0"0"-64"0,0 0 9 16,0 0 14-16,0 0-40 15,0 0 16 1,-147-2-33-16,133 2 4 0,-6 8-12 16,2 14-2-16,-6 6-1 15,-3 0 2-15,0 7-5 16,3-2-2-16,3 3-2 0,0 3-2 16,4-1-1-16,7 3-1 15,10 0 0-15,0-7 0 16,0-3 0-16,0-7-1 15,0-6 0 1,17-6-1-16,7-6-1 0,7-6-6 16,17 0-12-16,0-9-3 15,7-23 24-15,-7-10 6 16,-10-11-5-16,-14-5 0 16,-14-2 2-1,-3 6-3-15,-7 7 1 0,0 17-1 0,0 11 1 16,0 8 1-1,0 9 0-15,0 2 0 0,0 0-1 16,0 0 0-16,0 0 4 16,0 0-5-16,0 2-2 15,0 14 2 1,0 5 2-16,0 1 0 16,0 4 0-16,0 2 2 15,0 6 0-15,0 1-1 16,3-1 0-16,4-2-2 0,3-6-1 15,1-3 0 1,-1-9 0-16,4-4-1 0,13-8 1 0,1-2-2 31,2 0-5-31,15-12 4 16,-7-20 3-16,3-4 2 0,-3-9 0 16,-14-5-2-1,-7-3 1-15,-3-5-1 0,-8-2 0 16,-6 7 0-16,0 9 0 15,0 16 0-15,0 10 1 16,0 7 1-16,0 11-2 16,0 0 0-16,0 0 1 15,0 0-3-15,0 15 3 16,4 15-1-16,13 7 1 16,-7-4 2-16,7 6-1 0,-13-2 2 15,6-2-1-15,-10-2-1 16,7 0-1-16,-7 0 0 15,3 4 0-15,4-12-1 16,4-2 0-16,2-8-1 16,8-14 1-1,6-1-1-15,4 0-2 0,10-30 2 16,7-12 1-16,-3-15 4 16,-7-1-3-16,-7-5 2 15,-11-1-2-15,-10 0 0 16,-3 4-1-16,-7 14 0 15,0 11 1-15,0 14-1 0,0 11 1 16,0 9 0-16,0 1 0 16,0 0 2-16,0 0-2 15,0 0 0-15,0 0 5 16,0 0-6-16,0 0 1 16,0 0-1-16,0 4 2 15,0 13-1-15,0 4 3 0,0 2 1 16,0 2 2-1,0 5 1-15,0 2 0 0,0 3-3 16,0-1 0-16,11 5-1 16,-8 1-2-16,4 1 1 15,3 3-1-15,-6 4-1 16,6-4 1-16,-3 6-1 16,-7-7-1-16,10-3 1 15,-10-2-1-15,17-10 1 16,-13 1-1-16,6-5 0 15,-3 0 0-15,3 0 0 16,-6 1 0-16,2-2 0 16,-6 0 0-16,0 0 0 0,0 0 0 15,0-4 0-15,0-6 0 16,0 3 1-16,0-5-2 16,0-3 1-16,0 4 0 15,0-1 1-15,-6 1-1 16,2-1 0-16,-6 1 0 0,3 3 0 15,-3-1 0 1,-1-2 0-16,1-3 0 0,0-2 0 16,0 2 0-16,-1-5 0 15,1-1 0-15,0 4-1 16,-8-2 1-16,5 0-1 16,-8 0-1-1,-6 0-3-15,-4-2-4 0,10 1 2 16,-10-3-1-1,-6 4 3-15,6-5 4 16,0 0 0-16,0 0 1 0,0 0 0 0,4 0 0 16,3 0-1-16,-4 0 1 31,1-6-4-31,6-5-1 0,11 4 2 0,0-5-5 16,10-5-3-16,0-4 6 15,0-7 2-15,7-13 2 16,44-6 1-16,11-15 0 31,17-9-2-31,13-10-3 0,8-11-22 16,3 1-39-1,-4 7-104-15,-20 8-147 0</inkml:trace>
  <inkml:trace contextRef="#ctx0" brushRef="#br5" timeOffset="136368.87">30664 3335 1 0,'0'0'53'0,"0"0"-15"16,0 0 17-16,0 0-19 15,0 0-5-15,0 0 12 16,48-69-8-16,-45 63 3 16,-3-6 11-16,7-4 2 15,-3-6-21-15,2-1-4 16,-2-6-5-16,3-1-8 16,3-7-2-16,0-9-7 0,1-1-1 15,-5 2-2-15,-6 5 1 16,0 13-2-16,0 14 1 15,0 7 5-15,0 6 7 16,0 0 6-16,0 0-2 16,0 0-8-1,0 0-8-15,0 8 1 0,-6 10-2 16,-15-1 1-16,11 3-1 16,-7-4 1-16,3 6 1 0,-3 2 1 15,6-5-1 1,-2 4 0-16,6 0 0 0,-4-1-1 15,11 1-1-15,0 3 0 16,0-7 0 0,0 3 0-16,0-4 0 0,0-5 0 15,18 2 0-15,2-3 0 16,1-3 0-16,3 0-1 16,3-4 1-16,1-5-1 15,3 0-1-15,-7 0 0 16,6 0-4-16,-2 0 1 0,10-12 3 15,-8-11 2-15,1-9 0 16,0-4 0-16,0-15 3 16,7-11 0-16,-7-1-3 15,-7-5 0-15,-4 5-3 16,-9 12-6-16,-11 6-2 16,0 15 3-1,0 11 7-15,0 10 1 0,0 4 2 16,0 5-1-16,0 0-1 15,0 0 1-15,0 0-1 0,6 0-2 16,5 0 2-16,-1 0 2 16,17 3-2-16,-6 10 3 15,0 6 2-15,-1-1 5 16,-6 10 4-16,3 9-1 16,-13 4-4-16,-4 4 2 15,0 5-3-15,0-5 2 16,0-7-6-16,0-4 0 15,0-4 0-15,10-10-1 16,-3-5-2-16,3-4-1 16,21-4 0-1,-11-7-1-15,18 0-3 0,3 0-24 0,0 0-26 16,1-7-146-16</inkml:trace>
  <inkml:trace contextRef="#ctx0" brushRef="#br5" timeOffset="136590.84">31943 2796 177 0,'0'0'358'0,"0"0"-259"16,0 0-83-16,0 0 11 15,0 0-21-15,0 0-6 16,0-7-6-16,0 7-44 16,0 7-121-16,0 7-230 15</inkml:trace>
  <inkml:trace contextRef="#ctx0" brushRef="#br5" timeOffset="141924.49">13855 5687 168 0,'0'0'124'15,"0"0"-56"-15,0 0-11 0,0 0-1 16,0 0-1-16,0 0-36 16,0 0 2-16,0-5-12 15,0 5-5-15,0 0 0 16,0 0-3-16,0 0-1 15,0 0 0-15,0 0-1 16,0 0 1-16,0 12 2 16,-3 9 0-16,-28 11-2 15,-10 1 1-15,-7 5 0 0,-4 5-1 16,-16 3 1-16,-1 6 1 16,-13 1-2-1,-1 3 1-15,-6 1-1 0,7-1 0 16,-7-3 0-16,6-1 0 15,4 1 0-15,7-4 0 16,14-8 0-16,7-3 0 16,3-4 0-16,7-4 0 0,10-8 0 15,13-4 0 1,5-3 0-16,2-8 0 0,11-2-1 16,0-2 1-16,0-3-14 15,0 2-15-15,0-2-6 16,0 2-23-16,0 2-4 15,0 1-28-15,0 2-64 16</inkml:trace>
  <inkml:trace contextRef="#ctx0" brushRef="#br5" timeOffset="142513.76">12836 6139 66 0,'0'0'111'0,"0"0"-57"0,0 0 20 0,0 0-9 15,0 0-15-15,0 0-11 16,-10-25-5-16,10 25-20 16,0 0-9-16,0 7-2 15,-10 20 13 1,0 6-3-16,-18 8-4 0,-6 5-1 16,-4 10-5-16,-13 8 2 0,3 8-2 15,-4-3 1 1,11-5-2-16,10-13-1 0,11-11 0 15,9-9-1-15,4-10 1 16,-3-10-1-16,10-6 0 31,0-2 0-31,0-3 0 16,0 0 1-16,0 0 8 16,0 0 14-16,0 0-15 0,0 0-5 15,0-8-1 1,21 2 5-16,16-6-5 0,-6 5-1 15,7 0-1-15,-4 3 1 16,14-1-1-16,-6 1-1 16,16 3 1-16,-3-1 0 15,3 2-1-15,4-3 0 16,-4 3-9-16,0 0-29 16,-16 0-114-16,-39 15-280 0</inkml:trace>
  <inkml:trace contextRef="#ctx0" brushRef="#br5" timeOffset="-74189.22">1280 5135 186 0,'0'0'80'0,"0"0"-51"15,0 0 4-15,0 0 27 16,0 0-31-16,0 0 0 16,0 0-5-16,20-19 3 15,-20 19-6-15,0 0 5 16,0 0-8-16,0 0-7 0,0-3-6 16,0 3-2-16,11-5-1 15,-1-3-2-15,10-8 2 16,1-7-1-16,0 7 0 15,-11 4 0-15,-3 9-1 16,-4 0 2-16,-3 3 2 16,0 0 6-16,0 0 5 15,0 0-1-15,0 0-3 0,0 0 1 16,0 0 10 0,0 11-17-16,-20 19-4 0,-22 18-1 15,-9 8 0-15,-7 10 0 16,-4 11 0-1,10 6-1-15,-6 2 1 0,7-2 0 16,13-14-2-16,7-12 0 16,21-11 0-16,6-16-1 15,4-3-2-15,0-14-3 16,0-2-3-16,14-2 2 16,17-6 4-16,7 1-4 15,3-4-4-15,10 0 6 0,8 0 2 16,-8 0 1-16,21 0 0 15,-14-11 1-15,14 0 1 16,-3-2 1-16,0-2 1 16,-14 1-1-16,-7 5 1 15,-7 2 0-15,-3 6-1 16,-18 1 0 0,1 0-1-16,-1 12 1 0,-9 18 1 15,-1 11 1-15,-10 8 1 16,0 4-1-16,0 2 0 15,0-4 0-15,-31 2 0 0,0-3 0 16,-17-3 0 0,-3-1-1-16,-11-3 3 15,0 1-3-15,4-9 1 0,-1-3-1 32,18-5 0-32,0-7 0 15,21-12 0-15,9-5 0 16,4-3-8-16,7-10-49 15,0-18-123-15,48-6-63 16</inkml:trace>
  <inkml:trace contextRef="#ctx0" brushRef="#br5" timeOffset="-73701.23">1784 5409 168 0,'0'0'78'0,"0"0"-5"16,0 0 6-16,0 0-10 16,0 0-33-16,0 0-6 15,-10-17-13-15,41-13-17 16,30-8 9-16,-13 3-7 0,14 1-1 15,-4 10-1-15,-16 1 1 16,9 0-1-16,0-4 0 16,-3-1 2-16,4-2-2 15,-4-2 3-15,-7 2-3 16,-20 11 1-16,-1 6-1 16,-20 9-1-16,0 4-2 15,0 0-19-15,-10 13-58 16,-21 20-98-16,-10 15-90 15</inkml:trace>
  <inkml:trace contextRef="#ctx0" brushRef="#br5" timeOffset="-73433.98">2154 5178 142 0,'0'0'106'0,"0"0"-34"16,0 0 5-16,0 0-19 15,0 0-43-15,0 0-3 16,0-17-12-16,0 47 8 16,14 15 17-16,7 11-11 15,-1 8-8-15,-3 10 3 0,-6 2-1 16,-1 2-3 0,0-7-1-16,-10 1-1 0,11-10 0 15,-11-9-1-15,10-14-2 16,7-11-1-16,-3-10-9 15,17-11-114-15,6-7-235 16</inkml:trace>
  <inkml:trace contextRef="#ctx0" brushRef="#br5" timeOffset="-72850.69">2491 5084 85 0,'0'0'177'0,"0"0"-97"16,0 0-7-16,0 0-6 15,0 0-38-15,0 0-26 16,-24-23 0-16,24 46 13 16,30 14 19-16,1 5-13 0,-10 4-10 15,0 4-2-15,-11 6-2 16,0 3 0 0,-10 6 1-16,10-3-3 15,-10 0-1-15,0-2-3 0,0-7 0 16,0-9-2-16,7-4 0 15,-3-9 1-15,3-4-1 16,3-8 0-16,-7-8-1 0,8-3 0 16,-5-6 0-16,8-2-2 15,3 0-2-15,-6 0-1 16,30 0 4-16,0-18 2 16,10-7 2-16,8-1-2 15,-8-4 2 1,1-2-1-16,-15-1-1 0,4-1-1 15,-10 3-3-15,0 2-1 16,-3 0-2-16,3 3-2 16,-21 2-4-16,10 4 7 15,-2 7-1-15,-15 1 1 0,4 4-11 16,-7 0-21 0,0 5-52-16,0 3-59 0,0 0-128 15</inkml:trace>
  <inkml:trace contextRef="#ctx0" brushRef="#br5" timeOffset="-72551.28">2467 5208 180 0,'0'0'79'15,"0"0"-24"-15,0 0-2 0,0 0-3 16,0 0-38 0,0 0 9-16,24-108 2 0,13 81-5 31,25-1-6-31,-10-2 4 0,6 0-2 0,4-2-2 16,-14 9-1-16,-7 7-5 0,-21 8-5 15,-9 8-1 1,-11 0-15-16,0 8-38 15,0 31-86-15,0 16 30 0,-21 12-112 16</inkml:trace>
  <inkml:trace contextRef="#ctx0" brushRef="#br5" timeOffset="-72361.86">2679 5362 176 0,'0'0'71'15,"0"0"-27"-15,0 0-14 16,0 0 4-16,0 0-24 16,0 0 0-16,172-61-4 15,-131 49-6-15,0-4 0 0,11-5-21 16,6-9-52 0,21-2-126-16</inkml:trace>
  <inkml:trace contextRef="#ctx0" brushRef="#br5" timeOffset="-72062.44">3434 4734 188 0,'0'0'122'0,"0"0"-41"15,0 0-1-15,0 0-31 16,0 0-38-16,0 0-7 15,-17-11-3-15,17 21 4 16,38 9 23-16,-8 5-5 16,8 10 3-16,-4 3-15 15,-6 7 0-15,-8 6-2 0,1 6 0 16,0 2 2 0,-11 10-2-16,-10 0-3 15,0 7-3-15,0-3-2 16,0-6-1-16,0-12 0 0,0-14-4 15,0-12-13-15,0-8-53 16,0-8-76-16,27-12-236 16</inkml:trace>
  <inkml:trace contextRef="#ctx0" brushRef="#br5" timeOffset="-71653.97">3365 4879 181 0,'0'0'91'0,"0"0"-36"16,0 0 4-16,0 0-2 16,-10-138-31-16,10 120 8 15,0 1-4-15,0 3-5 16,21 0-7-16,-4-1-4 15,7 3-6-15,3 1-3 16,4 1-4-16,17 7-1 16,-3 3-2-16,3 0 0 0,10 0 1 15,-6 13 1 1,-11 10 0-16,0 4-1 0,0 1 1 16,-10-3 0-16,-14 7 0 15,-14-1 1-15,-3 10 0 16,0 3 2-1,-41 6 0-15,-20 1-2 0,2-1-1 16,8-8-3-16,-1-5-24 16,32-9-68-16,20-10-138 15</inkml:trace>
  <inkml:trace contextRef="#ctx0" brushRef="#br5" timeOffset="-71151.28">4514 4378 202 0,'0'0'101'15,"0"0"8"-15,0 0-26 16,0 0-42-16,0 0-36 0,0 0-4 16,-13 3 0-1,13 22 1-15,0 8 3 16,0 2 6-16,10 5 3 0,0 3 5 16,1 0-4-16,-1 7 0 15,0 2-2-15,1 1-6 16,-1 4-1-16,0-3-5 15,7-2-1-15,-6-6 0 16,2-7-2-16,4-4-20 16,4-8-66-16,-11-8-167 15</inkml:trace>
  <inkml:trace contextRef="#ctx0" brushRef="#br5" timeOffset="-70852.74">4504 5174 215 0,'0'0'94'0,"0"0"-40"16,0 0 5-16,0 0-11 15,0 0-39-15,0 0 1 16,-3-28-1-16,23 23 0 0,11-3 3 15,0-2-3-15,0 3-4 16,0-1-3-16,-4 0-2 16,14-3 1-16,-3 0-1 15,3-6 0-15,-10 1-1 16,0-2-1-16,-10 3-6 16,-11 2-24-1,-10 6-75-15,0 7-102 0</inkml:trace>
  <inkml:trace contextRef="#ctx0" brushRef="#br5" timeOffset="-70490.81">4370 4536 181 0,'0'0'58'0,"0"0"-10"15,0 0 18-15,0 0-15 16,0 0-19-16,0 0 0 16,0-72 1-16,0 72-6 0,0 0 3 15,0 0-9-15,0 0-13 16,0 5-1-16,0 12 0 31,0 6 7-31,0 8-5 0,-6 6 1 0,2 3-3 16,-6 6 0-16,3 9-5 15,-7 9-2-15,-13 5-1 16,-4 1-15-16,10-9-124 16,-10-19-291-16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24-11-05T05:58:26.980"/>
    </inkml:context>
    <inkml:brush xml:id="br0">
      <inkml:brushProperty name="width" value="0.05292" units="cm"/>
      <inkml:brushProperty name="height" value="0.05292" units="cm"/>
      <inkml:brushProperty name="color" value="#FF0000"/>
    </inkml:brush>
  </inkml:definitions>
  <inkml:trace contextRef="#ctx0" brushRef="#br0">19790 9788 54 0,'0'0'50'0,"0"0"-21"15,0 0 9-15,0 0-6 16,0 0-7-16,0 0 1 15,0 0-6-15,41-30-6 16,-41 30-1-16,0 0 5 16,0 0 1-16,0 0-1 0,0 0 9 15,0 0 9 1,0 0-7-16,0 0 9 0,0 0-10 16,0 0-16-16,0 0-7 15,0 0-4-15,0 5 0 16,0 12 3-16,0 6 0 15,0 5 3-15,0 4 2 16,0 0-3-16,0 7 5 0,0 0 0 16,-7-2 0-1,-7 2-3-15,4-2-1 0,0 0-3 16,-1-2-3-16,5-2 0 16,-5-5 0-16,8-9-1 15,-4-6 0-15,7-10 0 16,0 2 0-16,0 0-1 15,0-3-2-15,0 1-29 16,0-3-44-16,0 0-87 16,0 0-180-16</inkml:trace>
  <inkml:trace contextRef="#ctx0" brushRef="#br0" timeOffset="600.27">19913 9777 88 0,'0'0'93'15,"0"0"-27"-15,0 0 1 16,0 0 17-16,0 0-37 0,0 0 3 16,-20-35-12-16,20 35-12 15,0 0-8-15,0 0-7 16,0 0-5-1,0 0-2-15,0 0-4 0,0 0-1 16,0 0 1-16,27 0 0 16,24 0 0-16,1 0 1 15,20 0-1-15,-10 5 0 0,3 7 0 16,-3 6 1 0,-21 3-1-1,0 0 1-15,-10 4-1 0,-21 3 2 0,-10 2 5 16,0 7 5-16,0-2-6 15,-14 6 0-15,-23 2-3 16,-15 2-1-16,1-2-1 16,-18-3 1-16,11-2-2 15,3-10 0 1,-10-5 0-16,13-2 0 16,1-7-2-16,10-5-3 15,3-1-5-15,4-3-11 0,6-5-26 16,8 0-26-16,-1 0-36 0,11 0-31 15,-1 0-63-15</inkml:trace>
  <inkml:trace contextRef="#ctx0" brushRef="#br0" timeOffset="1170.83">21011 9801 103 0,'0'0'80'0,"0"0"-8"15,0 0-43-15,0 0 1 0,0 0-23 16,0 0 6 0,-82 11 1-16,82-4 4 0,-7 0 6 15,3 0 0-15,-3 2 11 16,4 0-9-16,-7 6 0 16,-7 0 2-16,-4 6-5 15,0 4-8-15,-10 5-5 16,11 4-5-16,-8 1 0 15,-2 4-2-15,-1-1-1 16,0-2 0-16,-10 1-1 16,13-3 0-16,-3-8-1 0,11-5-1 15,-1-7 1-15,1-4-5 16,20-5-40-16,0-4-68 16,0-1-98-16</inkml:trace>
  <inkml:trace contextRef="#ctx0" brushRef="#br0" timeOffset="1551.22">20599 9922 74 0,'0'0'99'0,"0"0"-11"15,0 0-34-15,0 0-9 16,0 0-16-16,0 0-5 0,-13-21-6 16,13 21-4-1,0 0-4-15,0 0-5 0,0 0-3 16,0 0-1-16,0 0 1 16,0 0 1-16,0 10 2 15,0-1 4-15,0 2-1 16,24 4 0-16,3 1 4 15,4 2-3-15,0 5 1 16,0 1-4-16,-1 3 0 16,-2 1-4-16,-18 5-2 15,0 3 0-15,-10 4-1 0,0 0-59 32,0-7-113-32</inkml:trace>
  <inkml:trace contextRef="#ctx0" brushRef="#br0" timeOffset="1981.28">21525 9777 193 0,'0'0'101'0,"0"0"-25"15,0 0-10-15,0 0-1 16,0 0-29-16,0 0-2 15,-20-12-17-15,20 12-4 16,0 0-2-16,0 0-4 16,0 0-2-16,0 0-2 15,0 0-3-15,0 10 0 16,0 11 4-16,0 4 0 16,-4 5 4-16,-2 5 2 15,-8 3 0-15,-3 5-4 16,-4 0-3-16,1 5-3 0,9 4-1 15,11-5-16-15,0-16-124 16</inkml:trace>
  <inkml:trace contextRef="#ctx0" brushRef="#br0" timeOffset="3477.78">17176 10060 13 0,'0'0'67'0,"0"0"16"15,0 0-19-15,0 0-9 0,0 0-23 16,0 0-1-16,-4-34-6 16,4 28-8-16,0 1 0 15,0 4 4-15,0-3-5 16,0 4 1-16,0 0-3 16,0 0-2-16,0 0 2 15,0 0 0-15,0 0-3 16,0 0-5-16,0 0-3 15,0 0 1-15,0 0-3 16,0 16 19-16,0 3 5 0,0 11 0 16,0 10-8-16,0 7-5 15,0 9-5-15,0 3 0 16,0 8-2-16,-10-5-4 16,-17-6 0-16,6-1-1 15,21-11 0-15,0-7-4 16,0-10-26-16,0-15-37 15,62-6-114-15,-14-6-144 16</inkml:trace>
  <inkml:trace contextRef="#ctx0" brushRef="#br0" timeOffset="3980.19">17073 10135 181 0,'0'0'85'0,"0"0"7"16,0 0-25-16,0 0-23 16,0 0-35-16,0 0 2 0,51-60-2 15,-20 50-1-15,0 3 2 16,0 3 2-16,0 0 0 31,7 4-7-31,3 0 1 0,7 0-1 0,-7 15-2 16,10 6 1-16,-9 8 2 31,-12 2-3-31,-2 4 0 0,-8 5 1 0,-9 2 3 31,-11-6 3-31,0 4 0 0,0-2-3 16,-41-2-3 0,-1-1 0-16,-19 4-2 0,-5-9 0 15,5-3 0-15,-1-3-2 16,24-8-9-16,18-5-21 15,9-8-51-15,11-3-86 16,0 0-168-16</inkml:trace>
  <inkml:trace contextRef="#ctx0" brushRef="#br0" timeOffset="4359.81">18119 10095 12 0,'0'0'113'0,"0"0"-51"16,0 0-9-16,0 0-6 15,0 0-26-15,0 0-19 16,0-4 12-16,0 8 11 16,0 10-1-16,-10 0 27 15,-7 7-10-15,-4 6-2 16,-10 6-11-16,0 6 3 16,-10 4-13-16,0-2-5 0,-7 1-11 15,10-1-1-15,7-8-1 16,11-5-1-16,10-8-20 15,10-3-76-15,0-8-112 16</inkml:trace>
  <inkml:trace contextRef="#ctx0" brushRef="#br0" timeOffset="4661.68">17821 10151 39 0,'0'0'221'16,"0"0"-148"-16,0 0-6 15,0 0-5 1,0 0-29-16,0 0-24 0,-4-40-1 16,4 40-8-16,0 16 1 15,21 8 1-15,3 1 8 0,3 7 11 16,1 1-4-16,3-3-10 15,-1-1-3-15,1-1-3 16,0 1 0 0,0 2-1-16,0-2-1 0,-14 2-23 15,4-1-88 1,-21 0-152-16</inkml:trace>
  <inkml:trace contextRef="#ctx0" brushRef="#br0" timeOffset="5043.39">18411 10027 76 0,'0'0'94'0,"0"0"-36"15,0 0-14-15,0 0-11 16,0 0 13-16,0 0-5 16,0 50-14-16,0-34 3 15,0 1-7-15,0-4 3 16,0 3-4-16,0-2 1 15,0 7-5-15,0 3-1 0,0 2-3 16,0 9-4 0,0 2-2-16,0 6-4 0,0-1-4 15,-11 0 0-15,5-5-1 16,6-6-30-16,0-3-88 16,0-9-157-16</inkml:trace>
  <inkml:trace contextRef="#ctx0" brushRef="#br0" timeOffset="5453.53">18414 10086 91 0,'0'0'136'15,"0"0"-47"-15,0 0-13 0,0 0-31 16,0 0-24-16,0 0-17 16,0-31 0-16,17 30 0 15,7 1 1-15,4 0-1 16,20 0 3-16,-7 11-2 15,0 6 2 1,0 4 1-16,-3-1-1 0,-4 3-4 16,-6 5 1-16,-15 1 2 0,-2 9 3 15,-11 2 3-15,0 3 10 16,-45 5-12-16,-23-3-4 16,-4 0-5-16,-18-4-1 15,11-8-4-15,7-9-58 16,11-18-176-16</inkml:trace>
  <inkml:trace contextRef="#ctx0" brushRef="#br0" timeOffset="7765.75">19882 10659 5 0,'0'0'137'16,"0"0"-67"-1,0 0-30-15,0 0 0 16,0 0-23-16,0 0-12 16,-10-25-4-16,10 25-1 15,0 0-3-15,0 0 3 16,0 0 3-16,-10 0 12 16,10 0 15-16,0 0 6 15,0 0-10-15,0 0 0 0,0 0-12 16,-11 0-5-1,1 19 4-15,-7 4-6 0,3 8-3 16,-6 2-1-16,-1 9 1 16,4-3-2-16,-4-2-2 15,11-2 1-15,0-3-1 16,-1-9 1-16,5-5-1 16,2-4 1-16,4-2-1 0,-7 0 0 15,4-6-1-15,-7 1 1 16,-8 0-8-16,-2-3-12 15,-1-3-2-15,-10-1-9 16,11 0 3-16,-8 0 6 16,4 0 12-16,4 0 8 15,-8 0-1-15,8 0 3 16,-1 0 0-16,-6 0 0 16,3 0-1-16,-7 0-3 15,-7 6-8-15,-3 4-1 16,10 3-5-16,-7-4-8 0,4-2 11 15,-4 0 4 1,7-4 11-16,4-1 0 0,-4-2 4 16,7 0 5-16,-14 0 7 15,8 1 0-15,2 4-6 16,-6 3-8-16,3 1-2 16,-7-2 0-16,11 5-1 15,-4-3-5-15,0 0-10 16,10-2 0-16,-9-2 2 0,19-3-1 15,-9-2 7-15,13 0 7 16,-7 0 1-16,4 0 0 16,-7 0 0-16,3 0 0 15,-3 4 0-15,6-3-1 16,-2 1 1-16,6 2-1 16,-3-4 1-16,10 4 0 15,0-4 1-15,0 0 11 16,0 0 9-16,0 0 4 15,0-10-7-15,0 0-11 0,0 0-1 16,10-1-4 0,0-5 1-16,0 2 0 0,1 0-1 15,6-4 1-15,-7-2-1 16,1-3 0-16,2 3 2 16,-6-3 0-16,-3-2 6 15,-4 2-1-15,0 1-2 16,0 5-3-16,0 6 2 15,0 8 1-15,0-1-7 16,0 4-5-16,0 0 0 0,0 0-48 31,0 7-35-31,10 20-65 16</inkml:trace>
  <inkml:trace contextRef="#ctx0" brushRef="#br0" timeOffset="11769.24">14445 10252 145 0,'0'0'50'0,"0"0"4"0,0 0-28 16,0 0-17-16,0 0-8 15,0 0 0-15,0 0 2 16,21-5 3-16,-21 5 4 15,0 0 6-15,0 0 0 16,0 0 3-16,0 0 0 16,0 0 12-16,0 17 14 15,0 0-17-15,0 1-10 16,0 2 1 0,0 5-4-16,0 3-4 0,0 2 0 0,0 8 3 15,0 0-4 1,0 10 0-16,-17 3-6 0,3 2-1 15,-3 4-3-15,7-4 0 16,6-3-2-16,4-8-4 16,0-16-51-1,0-8-94-15,24-13-111 0</inkml:trace>
  <inkml:trace contextRef="#ctx0" brushRef="#br0" timeOffset="12325.24">14486 10281 55 0,'0'0'105'0,"0"0"-19"0,0 0-11 15,0 0-2-15,0 0-24 16,0 0-10-16,0-24 2 16,0 19-5-16,0 4-9 15,0 1-10-15,0-4-7 16,0 0-3-16,0-3 0 15,0 0-2-15,0-4 2 0,31-4-7 16,-3 4 1-16,6 5 0 16,-3 1-1-16,7 4-1 15,10 1 0-15,-7 0-1 16,3 0 0-16,-6 12 0 16,-7 11 2-16,0 3 3 15,-11 4-3-15,-2 4 1 16,-15 5 0-16,-3-2-1 15,0 0 2-15,0 0-2 16,-10 2 1-16,-35 5 1 16,-3 2-1-16,-14-1 0 15,4-3-1-15,7-9 0 0,20-6 0 16,10-13 0-16,1-4-1 16,2-3-5-16,8-4-25 15,0-3-7-15,0 0-31 16,10 0-101-16,0 0-28 15</inkml:trace>
  <inkml:trace contextRef="#ctx0" brushRef="#br0" timeOffset="12784.47">15330 10236 89 0,'0'0'86'0,"0"0"7"15,0 0-12-15,0 0-10 16,0 0-36-16,0 0 7 16,0-10-9-16,0 10-21 15,0 0-9-15,0 5 0 16,0 7 5-16,-7-1 1 16,-3 6 2-16,0 1-4 15,-11 5 4 1,1 11-1-16,3 3 1 0,-14 9-3 0,-4 2-4 15,-2 3-3-15,6 5-1 16,-10-3 0-16,10-6-1 16,3-9 1-16,8-11-14 15,20-9-29-15,0-8-60 16,0-10-57-16,48 0-54 16</inkml:trace>
  <inkml:trace contextRef="#ctx0" brushRef="#br0" timeOffset="13147.06">15094 10316 177 0,'0'0'75'0,"0"0"-7"15,0 0-8-15,0 0-10 16,0 0-40-16,0 0 1 15,-4-27-6-15,4 27-3 0,0 0-1 16,-7 0 0-16,7 0 1 16,0 0 5-16,0 10 15 15,0-5 2-15,0-2-3 16,0 0-11-16,0-1 2 16,0 3-5-16,0 2-4 15,0 8 0 1,11 6 2-16,16 2-4 0,-6 7 0 0,16 5-1 15,-2 10-1-15,-8 5 0 16,4 2-14-16,-21-1-86 16,11-5-93-16</inkml:trace>
  <inkml:trace contextRef="#ctx0" brushRef="#br0" timeOffset="13481.45">15687 10251 209 0,'0'0'139'0,"0"0"-48"15,0 0-33-15,0 0-19 16,0 0-28-16,0 0-7 16,-41-10 0-16,41 10-3 0,-4 0-1 15,4 2 6-15,0 14 7 16,0 6 3-16,0 1-5 16,0 5-3-16,0 7 0 15,0 9-5-15,0 11-3 16,0 10 0-16,-37 6 0 15,6 6-24-15,3-11-123 16</inkml:trace>
  <inkml:trace contextRef="#ctx0" brushRef="#br0" timeOffset="15846.79">11540 10127 142 0,'0'0'91'0,"0"0"6"0,0 0-53 16,0 0 22-16,0 0-26 16,0 0-18-16,0 0-5 15,-52-39-6-15,52 39-6 16,0 0-5-16,-3 0 1 15,3 0 0-15,0 0 0 16,0 12 0-16,0 9 0 16,0 2 2-16,0 9 0 0,0 10 3 31,0 3 0-31,0 4-3 0,-17 6-1 0,6-4-2 16,1 1-1-16,0-10 0 15,0-7-14-15,10-10-40 16,0-11-57-16,0-5-73 15</inkml:trace>
  <inkml:trace contextRef="#ctx0" brushRef="#br0" timeOffset="16294.69">11406 10123 37 0,'0'0'73'0,"0"0"-33"16,0 0-7-16,0 0 3 15,0 0 2-15,0 0-10 0,120-40-6 16,-89 40-2-16,10 0-4 15,11 0 1-15,-4 0-5 16,3 0 19-16,-10 8-17 16,7 6 0-16,-7 1 0 15,1 3-7-15,6-5 3 16,-14 5-4-16,-3 5 4 16,-14 3-2-16,3 2 8 0,-20 0 1 15,0 2-6-15,0 6-3 16,0 5-2-16,-48 1-2 15,4-1-1-15,-14 0-1 16,-4-2 0-16,0 0-1 16,-7-9-1-16,11-9 0 15,24-4-8-15,-4-11-20 16,18-1-62-16,2-5-79 16</inkml:trace>
  <inkml:trace contextRef="#ctx0" brushRef="#br0" timeOffset="16699.93">12665 10095 45 0,'0'0'100'0,"0"0"-1"0,0 0-8 15,0 0-12-15,0 0-31 16,0 0-7-16,0-13-19 16,0 13-17-16,0 0-4 15,0 0-1-15,0 4 0 16,0 10 1-16,-10 2-1 15,3 3 1-15,-4 8 2 0,-2 3 3 16,-15 14 3 0,-3 1 1-16,-10 2-6 0,0 6-2 15,-7-2-2-15,14-5 0 16,-4-7-6-16,17-12-27 16,11-6-81-16,10-14-33 15,0-7-120-15</inkml:trace>
  <inkml:trace contextRef="#ctx0" brushRef="#br0" timeOffset="17001.24">12363 10111 200 0,'0'0'89'0,"0"0"-38"15,0 0 1-15,0 0-17 16,0 0-33-16,0 0-2 16,-10-11 1-16,10 14 0 15,0 9 4 1,0 1 18-16,20 3 7 16,8 4-4-16,3 7-11 0,-7 1-1 0,-4 0 0 15,8 6-3-15,-8-3-6 31,1 6-4-31,-1 4 0 0,1-1-1 0,6 1-2 32,-6-4-44-32,0-7-119 0</inkml:trace>
  <inkml:trace contextRef="#ctx0" brushRef="#br0" timeOffset="17290.38">12878 10157 286 0,'0'0'125'0,"0"0"-17"15,0 0-59-15,0 0-14 16,0 0-25-16,0 0-1 15,-31-18-4-15,31 18-5 16,0 0 0-16,0 0-2 16,0 23 2-16,17 3 2 15,3 17-2-15,1 12 0 16,-11 8 0-16,1 6 0 16,-1 6-8-16,0-12-124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2.84167" units="1/deg"/>
          <inkml:channelProperty channel="T" name="resolution" value="1" units="1/dev"/>
        </inkml:channelProperties>
      </inkml:inkSource>
      <inkml:timestamp xml:id="ts0" timeString="2024-11-05T06:03:42.109"/>
    </inkml:context>
    <inkml:brush xml:id="br0">
      <inkml:brushProperty name="width" value="0.05292" units="cm"/>
      <inkml:brushProperty name="height" value="0.05292" units="cm"/>
      <inkml:brushProperty name="color" value="#00B0F0"/>
    </inkml:brush>
    <inkml:brush xml:id="br1">
      <inkml:brushProperty name="width" value="0.05292" units="cm"/>
      <inkml:brushProperty name="height" value="0.05292" units="cm"/>
      <inkml:brushProperty name="color" value="#FF0000"/>
    </inkml:brush>
  </inkml:definitions>
  <inkml:trace contextRef="#ctx0" brushRef="#br0">2803 6037 103 0,'0'0'97'16,"0"0"-48"-16,0 0-39 16,0 0 51-16,0 0-25 0,0 0-19 15,0 0 4-15,-4-3-8 16,-3 3-9-16,7 0-3 16,0 0-1-16,0 0-1 15,0 0-11-15,0 0-1 16,0 0 0-16,0 0 4 15,0 0 4-15,0 0 2 16,0 0-1-16,0 0-2 16,0 0-35-16,0 0-115 15</inkml:trace>
  <inkml:trace contextRef="#ctx0" brushRef="#br1" timeOffset="13982.96">2710 6284 88 0,'0'0'124'0,"0"0"-27"0,0 0-17 16,0 0-30-16,0 0 4 15,0 0-7-15,0 0-12 16,-89 7-4-16,75-7-3 16,-3 0-19-16,-3 0 4 15,9 0-3-15,1 0-4 16,0 0-2-16,-1 0 3 16,1-2-5-16,-7-3-1 15,-4-1 1-15,1-3-1 16,-1 1 1-16,1-3 2 15,-1 0 2-15,-6-5-3 16,-4-1 4-16,7-3 1 0,-4-3-3 16,-3-1-2-1,11-5-3-15,-1-1 0 0,-6-5 1 16,6-2-1 0,7 0-1-16,-3-3 0 0,-3 2 1 15,-1-2 0-15,1 0 0 16,-1 0 0-16,0 3 0 15,-6 0 0-15,6 3 0 16,1 6-2-16,9 8 2 16,1 3-1-16,0-1-1 0,10 2-1 15,-10-4 3-15,-1 3-2 16,11 1-1-16,0-3-1 16,0 6-3-16,0 1 1 15,0 7-6-15,-7 5-21 16,7 0-22-16,-10 0-13 15,0 19-69-15,0 9-65 16</inkml:trace>
  <inkml:trace contextRef="#ctx0" brushRef="#br1" timeOffset="14658.07">1832 5439 145 0,'0'0'134'0,"0"0"-67"15,0 0-2-15,0 0-13 16,0 0-12-16,0 0-17 15,-17-122-6-15,17 110-10 16,0 8-5-16,0 4-2 0,0 0 0 31,0 0-6-31,0 0 0 0,0 16 1 0,0 5 5 16,0 6 0-16,0 5 3 16,0 1 1-16,10 1-1 15,-10 1 7-15,0 7-9 16,0 6 4-16,7 10-5 15,-4 4 0 1,4 0 0-16,4-5 0 0,-1-15 0 16,0-11-2-16,-6-18 1 15,6-7 1-15,-3-6-1 0,-4 0-3 16,-3 0-1 0,7-16 0-16,-7-10 5 0,0-6 8 15,0-6-8-15,0 3 1 16,0 0 0-16,0-4-1 15,0-2 2-15,-10-5-1 16,-18-3-1-16,8-1 1 16,-1 1-1-16,1 5 2 15,20 4 0-15,-11 12 2 16,11 4 0-16,0 17-2 16,0 1 1-1,0 5-1-15,0 1-2 0,0 0 0 0,0 0-1 16,0 0 0-1,0 0 1-15,0 0-1 0,11 1 1 16,19 17 1-16,12 5 1 16,6 13 2-16,3 7-3 15,1 2 1-15,-4-3-2 16,13-1-7-16,-13-15-190 16</inkml:trace>
  <inkml:trace contextRef="#ctx0" brushRef="#br1" timeOffset="15664.96">758 4600 231 0,'0'0'86'16,"0"0"-37"-16,0 0 8 15,0 0-12-15,0 0-20 16,0 0 7-16,0 92-17 16,0-44 6-16,7 5-9 0,14 5-7 15,3 5 0-15,3 8 0 16,-6-1-3-16,-11 3 2 16,0-5-4-16,1-5 1 15,-11-8 0-15,10-14-1 16,-10-11 0-16,10-13 1 15,-10-8-1-15,7-9 0 16,-3 0-2-16,6 0 2 16,0-2-1-16,11-17 1 15,10-3 2-15,-4-2 8 16,4 1-10-16,7-4 0 0,-8 2 1 16,1-5-1-16,0 2 0 15,0-4 0-15,0 2-1 16,0 2 1-16,-11 7 1 15,-2 5 1-15,-8 5-1 16,0 6-1-16,-10 3-1 16,0 1 1-16,0 1-3 15,0 0-1-15,0 0-6 16,0 0-17-16,0 0-29 16,0-8-48-16,0-7-134 15</inkml:trace>
  <inkml:trace contextRef="#ctx0" brushRef="#br1" timeOffset="16059.34">426 4640 79 0,'0'0'70'0,"0"0"-26"0,0 0 12 15,0 0-3-15,0 0-13 16,0 0-3-16,61-109 6 16,-33 99-17-1,3 2-21-15,0-1 7 0,17 1 1 16,-14-1 1-16,4-2 7 15,3-4 3-15,-4-3-9 16,5-9 0-16,-12-1-9 16,12-4-5-16,-5 2 1 15,-13 11-2-15,-3 8 0 0,-14 7-3 16,-7 4-8 0,0 0-18-16,0 4-90 0,0 15 33 15,0 3-1-15,0-3-57 16</inkml:trace>
  <inkml:trace contextRef="#ctx0" brushRef="#br1" timeOffset="16373.27">858 4816 126 0,'0'0'81'15,"0"0"-9"-15,0 0-8 0,0 0-25 16,0 0-18-16,0 0-9 16,-11 0-10-16,11 0 1 15,11 0 2-15,20 0 1 16,6 0 11-16,-2-11 1 15,13-11-13-15,-7-3 1 0,7-3-6 16,-3-2-21-16,-18 5-107 16,-6 7-191-16</inkml:trace>
  <inkml:trace contextRef="#ctx0" brushRef="#br1" timeOffset="17660.93">1410 4690 55 0,'0'0'40'0,"0"0"28"16,0 0-15-16,0 0-27 15,0 0 7-15,0 0 5 0,-21 26-13 16,21-24 2-16,0 2 7 16,0-4-9-16,0 0-11 15,0 0-5-15,0 0 2 16,0 0-3-16,0 0-3 16,0-4 0-16,0-1-1 15,0 0 3-15,0-1-1 16,0 1-1-1,11 0-2-15,-1 5-3 0,0 0-1 16,4 0-6-16,3 12 6 0,4 13 1 16,-1 4 3-16,1 7 2 15,-4 3-1-15,-3 4-2 16,3-1-1-16,-14-7 1 16,4 2-2-16,-7-12 1 15,0-9-1-15,0-9 1 16,4-3-1-16,-4-4 0 15,7 0 2-15,-7 0 1 16,0-12 3-16,0-12 2 16,0-4 0-16,0-8-7 15,0 0-2-15,0 0-1 16,0 1-6 0,0 3 5-16,0 0 2 0,-11 7-3 0,4 2 2 15,4 2 2-15,3 9 0 16,-7 2 0-16,7 8 1 15,0-1-1-15,0 2 0 16,0-1 0-16,0-3-1 16,0 5 0-1,0-4-1-15,0 4 1 0,0 0 0 16,10 0-3-16,1 0 2 16,-1 0 2-16,7 6 0 15,-7 3 6-15,11 5-5 16,-11 2 2-16,11 6-1 15,-4 6 1-15,-3 3-1 16,-4 3-1 0,0-1 0-16,-3-7-1 15,-7-9 0-15,4-9 0 16,-4-6 0-16,7-2-1 16,-4 0 0-16,-3-10-3 15,7-28 4-15,-4-9 4 16,-3-8 0-16,7 2-4 15,-7 4 2-15,4 8-1 16,2 5 0-16,-6 10 0 0,0 12 1 16,0 5-2-16,0 4 0 15,0 5 0-15,0 0-3 16,11 0-4-16,-1 3-8 16,11 10 15-16,-1 4 0 15,-3 4 5-15,-3-3-5 16,-4 6 3-16,-3 0-1 15,3 2 2-15,-10-1-2 16,4 0 0-16,-4-6 1 16,0-7-3-16,0-1 0 15,0-5-1-15,7-6-7 16,3 0-71-16,11-6-56 16,-1-15-97-16</inkml:trace>
  <inkml:trace contextRef="#ctx0" brushRef="#br1" timeOffset="18551.02">1925 4298 169 0,'0'0'120'16,"0"0"-29"-16,0 0 0 16,0 0-53-16,0 0-36 15,0 0-2-15,-38 52 2 0,38-21-1 16,20-1 2-16,-2-2 2 15,2-3 1-15,1 2-1 16,-11 1 6-16,7 7-3 16,-6 3 1-16,-8-2-3 15,4 5-2-15,-4-4-1 16,4-10-2-16,-3-7-1 16,-4-7 0-16,6-9-1 15,-2-4 0-15,6 0-1 16,-3-12-4-16,3-16 6 15,-10-10 10-15,11-3-10 16,-11 2-2-16,0 7-3 0,0 1-2 16,0 13 2-16,10 6 5 15,-10 2-3-15,0 9 2 16,0 1 1-16,10 0-4 16,-10 0 0-16,10 0 1 15,-10 0-5 1,11 0 3-16,-1 11 5 0,7 8 0 15,-13 2 0-15,-4 6 3 16,0 3 2-16,0 0-2 16,0 2-1-16,-21 1 0 15,0-3 0-15,11-7-1 0,0-4-1 16,10-13 1 0,0-6-1-16,0 0-1 0,0-6-8 15,0-22-5-15,20-5 13 16,22-6-8-16,-5 2-14 15,4 1-1-15,-10 1 8 16,11-2-7-16,-5 2 20 16,-13 1-2-16,4 4 5 15,-18 2 2-15,-10 10 4 16,0 2 5-16,0 4 10 16,0 7-11-16,0 0 5 15,-10 5 1-15,-1 0 9 0,5 0-4 16,2 0-3-16,-3 0-6 15,4 0-9-15,-4 0 12 16,-3 1-7 0,-1 10 3-16,1-1 0 0,0 1-2 15,0 6 1-15,6 1-4 16,-13 3-3-16,17 2-2 16,0 6-1-16,-10 1 0 15,10 1 0-15,0-1-1 16,0-7 0-16,0-5 1 15,0-6-4-15,27-12 0 0,4 0-4 16,3 0-2-16,14-12-12 16,4-12 13-16,-4-12-28 15,-7 4-22-15,-10-5-43 16,-4 0-2-16,-13 3-72 16</inkml:trace>
  <inkml:trace contextRef="#ctx0" brushRef="#br1" timeOffset="19106.59">2638 4242 80 0,'0'0'120'16,"0"0"-33"-16,0 0-22 16,0 0-9-16,0 0-27 0,0 0-13 15,-20-1-7-15,20 1-2 16,0 4 8-16,0 10 7 16,0 5 4-16,0 1-3 15,-7 4-6-15,3 3-3 16,-13-3 3-16,7 3-1 15,0 1-8-15,-1 0-1 16,11-3-5-16,0-7-2 16,0-4-1-16,0-8-1 15,0-4-2-15,11-2-3 16,26 0-5-16,4 0 1 16,1-18 4-16,9-9 4 0,-10 1-9 15,-3-3 4-15,-17-4 3 16,-21-6 4-16,0-9 1 15,0-1 0-15,-18-2-2 16,-16 4 0 0,-4 7 2-16,7 5 0 15,11 14 0-15,-1 10 4 0,11 4 1 16,10 7-1-16,-7 0-3 16,4 0-1-16,3 0-4 15,0 0-1-15,0 0 5 16,0 8 1-16,0 3 1 15,3 5 2-15,14-3-1 0,-6 6 3 16,9 2 8 0,-10 5-7-16,1 4 2 15,-1 4 1-15,-10 10-3 0,0 1-3 16,10-2-1-16,-3-5-3 16,3-8 0-16,4-9-1 15,7-9 0 1,10-10-4-16,17-2-12 0,3-3-23 15,7-29-4-15,4-8-75 16,0 0-47-16,-24 0-26 16</inkml:trace>
  <inkml:trace contextRef="#ctx0" brushRef="#br1" timeOffset="21609.87">3153 4077 81 0,'0'0'102'0,"0"0"-17"0,0 0-7 16,0 0 12-16,0 0-14 15,0 0-29-15,-59-19-21 16,56 19-16-16,-4 0-10 16,7 8 1-16,-3 14 1 15,-8 6 7-15,1 5-3 16,-7 4-1-16,7 1-1 0,10-3 1 16,-11 2-4-1,1-11 0-15,10-3-1 0,0-3 0 16,0-12-1-16,0-3-2 15,0-5 0-15,31 0-5 16,7 0-9 0,-4-22 17-16,-7-12-6 0,4-8 3 15,0-9-15-15,-21-4 5 16,-10-5-2-16,0 0-7 16,0 5 4-16,-10 4 8 15,-21 8 10-15,0 8 1 16,11 12 4-16,-1 7 8 0,11 4 1 31,3 7 3-31,4 3-7 0,3 2 0 0,0 0-3 16,0 0-7-16,0 0-1 15,0 0-4-15,0 2 5 16,0 13 4-16,20 3 1 16,4 4 4-16,4 1 8 15,-8 1-4 1,-9 8-1-16,-1 3 0 0,-10 5-4 15,17 0 0-15,-17 4-1 16,3 2 2-16,-3-5-6 0,7-6-2 16,4-7-1-16,-1-12 0 15,4-5-2-15,3-11-1 16,3 0-8-16,11-11 3 16,10-21 4-16,-3-8 0 15,-4-8-15-15,-16-2-7 16,2-1-4-16,-20 5-2 15,0 9 3-15,0 3 29 16,0 10 0-16,0 8 3 16,0 8 7-16,-20 5 10 15,13 3-5 1,3 0-8-16,-3 0 3 0,7 0-3 0,0 0-7 16,0 0 1-1,0 8 0-15,0 11 3 0,0 2 0 16,0 2 0-16,0 3 6 15,0-2 4-15,0-1-5 16,0 1 0 0,0 1-1-16,0 1-1 0,0-5-2 15,0-3-4-15,0-4-1 16,7-6 0-16,4-7-3 16,9-1-3-1,11 0-4-15,7-11-7 0,-4-17 16 0,4-7-2 16,3-6-17-16,-10-1-3 31,-11 1 0-31,-13-4 2 16,-7 4 14-16,0 0 0 15,0 10 5-15,0 11 2 16,0 5 9-16,-7 10 12 16,4 5-4-16,3 0 1 15,-7 0-9-15,7 0-9 16,0 0-3-16,0 4 3 15,0 9 3-15,0 4 0 16,10 4 0-16,8 2 2 16,-5 0-1-16,4 7 5 0,-6 2 1 15,-1-2-4-15,0 3 3 16,-10 0-4-16,11-2-1 16,-11-4 1-16,0-4 1 15,0-6-1-15,0-8-2 16,0-7 0-16,0 2-1 15,0-4-1-15,0 0-1 16,0-8-2-16,10-22 2 16,7-10 7-16,-7-6-7 15,4-9-8-15,-4 4-6 0,1 3 2 16,-5 11 0-16,-2 12 11 16,-4 0 1-16,7 11 0 15,-7 8 1-15,0 1-1 16,3 4 2-16,-3 1-2 15,0 0-2-15,0 0 1 16,0 0-2-16,0 0 0 16,7 9-1-16,-4 16 4 15,4 5 6-15,-7 8 1 16,11 2-1-16,-1-4-1 16,0 1-4-16,0-12 0 15,1-7-1-15,16-6-1 16,-6-12-1-16,10 0-2 0,0 0-16 15,-1-14-2-15,18-11-5 16,-13-11-32-16,-8-2-26 16,-17-4-16-16,1-9-6 15,-11-1-16-15,0 1 46 16,0 7 72-16,-11 10 5 16,-6 16 126-16,-3 6-2 15,6 7-47-15,-3 3 6 16,7 2-14-16,6 0-13 15,4 0-23-15,0 0-14 0,-7 0-14 16,7 0-3 0,0 18-2-16,-10 10 3 0,0 6 7 15,10 1 3-15,-11 0-5 16,1 3 4-16,0 0-1 16,0-6 0-16,10-5-7 15,0-10-2-15,0-4-2 16,0-8 0-16,0-5-1 15,0 0-6-15,30 0-3 16,22-29 10-16,-1-6 0 16,-13-8-14-16,3 2-7 0,-20-6-5 15,-11 0 8 1,-10 1-13-16,0 8 13 0,0 5 18 16,-3 11 0-16,-14 11 3 15,-4 9 8-15,11 2-2 16,-1 0 4-16,11 0-6 15,0 0-5 1,0 12 0-16,0 9 0 0,0 3 5 16,0-5 0-16,11 4 5 15,-1 0 5-15,7 0-6 0,-7 1 0 16,-6 3-3-16,6 5 2 16,-3-2-4-16,3 4-5 15,1-1 0-15,-1 1 0 16,4-4-1-16,3-2 0 15,-7 2 0-15,0-4 0 16,11 2 1-16,-11-4-1 16,7-1 0-16,-13-2 1 15,6-3-1-15,-10 4 0 16,0 0 0-16,0-3-1 16,0 3 1-16,0 1 0 15,0-6 0-15,0-1 1 16,0-2-1-16,0-6 0 0,-3 0 1 15,-15 1 0-15,-2-2 0 16,-11 4-1-16,4 1 0 16,-8 0-1-16,-2 0-2 15,-5-4-2-15,22 1-14 16,9-8 14-16,1-1-6 16,10 0 0-16,-7-5-12 15,7-21-4-15,0-12-2 16,0-12 18-16,17-8-2 15,25 0-16-15,9-5 10 16,1-5-13-16,-4 0-2 16,0-2 3-16,-14-3 23 0,-7-3 8 15,-6-4 2 1,-11 7 5-16,-10 7 2 0,0 14 6 16,0 17 10-16,0 14 10 15,0 12-4-15,0 7 11 16,0 2-13-16,-10 0-21 15,10 6-6-15,-10 20 0 16,10 2 4-16,-11 1-3 16,11-5 2-16,-10 1 4 15,0-4 4-15,-1-1 2 16,1-3 3-16,0 4-4 0,0-3-5 16,3 2-2-16,3-3-4 15,4-4-2-15,0 2-1 16,0-4-1-16,4-1-1 15,23-3 1-15,7-2-3 16,15-5-2-16,2 0 3 16,0 0 2-1,-3 0 0-15,0 0-3 0,-17 0 2 16,-7 0 0-16,-6 6-5 16,-18 6-8-16,0 12 7 15,0 4 8-15,0 11 1 16,-31 3 0-16,-21-3-1 0,14-9-21 15,8-5-63-15,30-16-77 16,0-9-120-16</inkml:trace>
  <inkml:trace contextRef="#ctx0" brushRef="#br1" timeOffset="21796.24">5410 3482 7 0,'0'0'395'15,"0"0"-327"-15,0 0-68 16,0 0-22-16,0 0-225 0</inkml:trace>
  <inkml:trace contextRef="#ctx0" brushRef="#br1" timeOffset="25866.44">3798 6280 11 0,'0'0'32'16,"0"0"13"-16,0 0-4 15,0 0-9-15,0 0-3 0,0 0 1 32,0 0-9-32,0-2-10 15,0 2-9-15,0 0-1 0,0 0-1 0,0 0 2 16,0 0 2-16,0 0-1 15,0 0 4-15,0 0 7 16,0 0 3-16,0 0 1 16,0 0-2-16,0 0-8 15,0 0-6-15,0 0 0 16,0 0-2-16,0 0 0 16,0 0 0-16,0 0 0 15,0 0 0-15,10-3 2 0,-10 3 3 16,0-2 4-16,10-3 1 15,-3 1 4-15,3 1-4 16,4-2-5-16,3 1-1 31,-3 2-3-31,3-3 1 0,4 1-1 0,-1 2-1 16,1-3 1-16,-1 0-1 31,-2 1 2-31,-5-3-1 16,8 0 6-16,-4 0 3 15,-7-4 6-15,11 1-7 16,-11 1-4-16,0 4-4 16,1-1 1-16,-11 6-2 15,0 0 0-15,0 0-2 0,0 0-3 16,0 0 4-16,-11 0 2 16,1 2 6-16,0 2-1 15,10-4-4-15,-10 0 4 16,-1 0 6-16,11 0 11 15,-10-4-21-15,3-6 0 16,7 3-2-16,0-2 1 16,-3-3-3-16,-4 3 2 15,3-4 0-15,-6-1 2 16,3 2-2-16,4-5-2 0,-7-1 2 16,10-6 0-1,-11-4-4-15,4-3 0 0,7-3 0 16,-3 0 4-16,3 2 1 15,-7 6 0-15,-3-1-1 16,10 9 0-16,0 5 2 16,0-4-2-16,0 4 0 15,0-7-2-15,0-3 1 16,0 0 1-16,0-4 3 16,0 7-3-16,10 3 1 0,0 4 1 15,-3 3-1-15,-3 5 1 16,3 0 0-16,-4 0-1 15,4 3 0-15,7-1-1 16,6 2 0-16,8-1 0 16,-8 2 0-16,11 0 1 15,-4 0-1-15,-3 0 0 16,-3 0 2-16,0 0-1 16,-4 0 4-16,14 11-1 15,-4 7 0-15,4 5 1 16,0 3 1-16,-11 7 2 0,1 3-2 15,0 0 0 1,6-5-3-16,-13-1 1 0,-4-1-1 16,0-3 0-16,-3-5 0 15,-3 2 1-15,2-3-2 16,-6 0-1-16,0-1-1 16,0 0 1-16,0 1-1 15,0 0 0-15,0 0-1 16,0-4 1-16,0-2 0 15,0-6-1-15,0-7 0 16,0 1 0-16,0-2-3 16,0 0 0-16,11 0-3 15,9 0 7-15,1 0 0 16,-11 0 1-16,11 0 2 16,-1-3-1-16,1-1-1 0,-4-2 0 15,-3-1-1-15,3 2-1 16,4-1 0-16,-1-4 1 15,1 2 1-15,6-2 0 16,-13 0 1-16,-4 3-1 16,-3 2 1-16,-7 3-1 15,0 2 1-15,0 0-1 16,3 0 0-16,-3 0 0 16,0 0-1-16,0 0 0 0,0 0 0 15,0 0 0-15,7 0 0 16,-7 0 0-16,0-2-1 15,0 2-6-15,0 0-33 16,0 0-87-16,0 0-81 16</inkml:trace>
  <inkml:trace contextRef="#ctx0" brushRef="#br1" timeOffset="26937.62">4583 6269 47 0,'0'0'50'16,"0"0"5"-16,0 0-6 15,0 0-15-15,0 0-9 0,0 0-3 16,-10-1 3-1,10 1 5-15,0-4-7 0,0 3-3 16,0 1-4-16,0 0-8 16,0 0-2-16,0 0-2 15,0 0 2-15,0 0 4 16,20 15 5-16,-2-2-2 16,2 2-8-16,-6-2 15 15,3 3-8-15,-7 1 2 16,11 0-3-1,-11-4-3-15,11 0-3 0,-11-3-1 16,11 2 1-16,-11-2 0 16,0 0-4-16,0-2 1 0,1-3 0 15,-1 4-2-15,-3-6 0 16,-4 0 1-16,4-1 1 16,-3-2-2-16,-4 0-2 15,7 0 2-15,-7 0 2 16,0 0 4-16,0 0 7 15,0 0 0-15,0 0-3 16,0-2-1-16,0-10-1 16,0 2-5-16,0-4-2 15,0 0-1-15,0-2 1 16,0-1 0 0,0-2-1-16,0 2 0 0,0-5 2 0,0 1-2 15,0-2 1-15,0 4 1 16,0-1 0-16,0 6-2 15,0 3 0-15,0 5 0 16,0 2 0-16,0 4-2 16,0 0 1-1,0 0-5-15,0 0-5 0,0 10 8 16,0 10 2-16,0 7-4 16,-18 6-29-16,-6 0-101 0,-7-1-158 15</inkml:trace>
  <inkml:trace contextRef="#ctx0" brushRef="#br1" timeOffset="32954.8">5005 5730 11 0,'0'0'69'0,"0"0"-11"16,0 0-16-16,0 0 11 15,0 0-27-15,0 0 2 16,0 0 1-16,-10-3-11 16,10 3 1-1,0 0 7-15,0 0 7 0,0 0-13 0,0-2-7 16,0 2-7-16,0 0-2 15,0 0-3 1,0 0 1-16,0 0-2 0,0 0-6 16,0 0 6-16,0-3 0 15,0 3 0 1,0 0 4-16,0 0-4 0,0 0 0 16,0 14 0-16,0 15 0 15,0 7 0-15,0 5-5 16,0-5-94-16,0-7-142 15</inkml:trace>
  <inkml:trace contextRef="#ctx0" brushRef="#br1" timeOffset="33567.86">5105 5460 124 0,'0'0'52'16,"0"0"16"-16,0 0-28 16,0 0 0-16,0 0-21 15,0 0 1-15,0 0-8 16,-42-7-4-16,42 7-1 16,0 0-1-16,0 0-5 15,0 0 0-15,0 15 3 16,4 4 2-16,16 0 6 15,1 9-3-15,0 6 3 16,6 5-3-16,-6 7 3 16,-1 3 5-16,1 3-1 0,-1-3-4 15,1 4-6-15,-1-2-4 16,8-3-2-16,-8 5-1 16,11-4-2-16,-10-8-43 15,-4-4-70-15,-3-14-83 16</inkml:trace>
  <inkml:trace contextRef="#ctx0" brushRef="#br1" timeOffset="34464.32">5135 5397 28 0,'0'0'63'15,"0"0"-31"-15,0 0 14 16,0 0-14-16,0 0-8 15,0 0 0-15,0-70 0 0,0 67 1 16,0 3-10 0,0 0 2-16,0-2-10 15,0 2-1-15,11-5 0 0,-1 2-3 16,11-2 2-16,6-1 2 16,-6 2 0-16,-1 2-4 15,1 2-2-15,-11 0 6 16,0 0-6-16,1 6 3 15,-11 13 26-15,0 10-18 16,0 2-7-16,0 5 6 16,0-1-7-16,0-1-1 0,0-4-2 15,0-2 1 1,-11-2-2-16,1-3 0 0,-7-6-4 16,7-5 4-16,6-6 2 15,-3-6-2-15,7 0 0 16,0 0-4-16,0 0 0 15,0-5-8-15,0-8 11 16,0-2-2-16,0-2 1 16,17 6 2-16,-3 4-2 15,3 0 4-15,4 2-4 16,-11 2 2-16,11 2-1 16,6 1 0-16,-6 0 1 15,-1 0 0-15,1 0-1 0,0 0-1 16,-11 6-2-16,10 9 3 15,-9 3 1-15,-1 3 2 16,0 3 2-16,-10 5 0 16,0 0 0-16,0 2 0 15,0-2 1 1,-20-5 5-16,-11 0-5 0,0-6 1 16,4-1-2-16,6-7-4 15,11-8-1-15,6-2-10 16,4 0-11-16,0-12-48 15,0-10-22-15,0-1-51 0</inkml:trace>
  <inkml:trace contextRef="#ctx0" brushRef="#br1" timeOffset="35141.5">5667 5568 61 0,'0'0'112'16,"0"0"-12"-16,0 0-25 16,0 0-36-16,0 0 6 0,0 0-15 15,-27-14-10-15,27 14-12 16,0 0-5-16,0 0-3 16,0 0-1-16,0 0 1 15,0 0 0-15,0 7 1 16,0 6 1-16,20 4 3 15,1 3 2-15,-1-1 1 16,8 5-5-16,-8-2 3 16,1-1-4-16,-11 0 1 15,11-3 3-15,-11-6 0 16,-3-1-1-16,-4-8 5 16,-3 0-2-16,0-3-4 0,7 0-1 15,-7 0 0-15,4 0 1 16,-4 0-1-16,7 0 1 31,-7 0-2-31,0 0-1 0,3 0 0 0,4 0 1 16,-7-5 4-1,3-8 7-15,4-12 1 0,-3-3-9 16,2-8 8-16,-6-3 1 16,0-3-9-16,0-1-2 15,0 10-2-15,0 8 0 0,0 9 0 16,0 9 0-1,0 7-1-15,0 0 0 0,0 0-3 16,0 7-10-16,0 14 0 16,0 11-10-16,0 6-47 15,0 2-120-15</inkml:trace>
  <inkml:trace contextRef="#ctx0" brushRef="#br1" timeOffset="38902.8">6274 6181 66 0,'0'0'48'0,"0"0"-2"16,0 0-10-16,0 0-24 31,0 0-7-31,0 0 2 0,0-35 4 0,0 32-5 31,0 3 3-31,0 0 2 16,0-1-4-16,0-2 6 15,0-1-3-15,0-1-2 16,0-4 2-16,0 2 2 16,0-9 2-16,7 0 1 15,7 2 9-15,-4-2-14 0,0 2 2 16,1-2 4-16,-4 0 1 15,-4-1-3-15,4 4 4 16,-7-4-5-16,3 2-2 16,4-3-6-16,-3-1-4 15,2-4 1-15,5 2 0 16,-1 0-1-16,0-3 2 16,-10 2-3-16,0-1 0 15,11 0 0-15,-11 0 0 16,0 2 2-16,0 0 1 15,0-4 0-15,0 2 4 0,0-2-1 16,0 1 1-16,0-6-2 16,0 5-4-16,0-3 1 15,0-1-1-15,10-1-1 16,0-1 1-16,0 2-1 16,-3 5 0-16,4 0 0 15,-8 3 3-15,-3 3-2 16,7 1 2-16,-4 4-1 15,-3-4 4-15,0-3 2 16,0 2-2-16,0 0 0 16,0 0-3-16,7-5-2 15,-3-2 0-15,2 2-1 0,-2 0 1 16,3-1-1-16,-7 2 0 16,3 3 2-16,-3-3 1 15,0 3 1-15,0 3 1 16,0 0-2-16,0-5 0 15,0 3-3-15,0 0 0 16,0-1 0-16,0-2 0 16,0 5 0-16,0-3 0 15,0-1-2-15,0 9 2 16,0-1-2-16,0 5 2 16,0 1 0-16,0 0 0 0,0-3 0 15,0-1 0-15,0-7 0 16,0-2 0-16,0 0 0 15,0-2-1-15,0-1 0 16,0-1 0-16,11 3 1 16,-5 2-1-16,-6 1 0 15,0 5 1-15,0 3 0 16,0 4 0-16,0 3 0 16,0-1 0-16,0 3 0 15,0-2-2-15,0-1 2 16,0 3 0-16,0 0-1 0,0 0 0 15,0 0-1-15,0 0-2 16,0 0-4-16,0 0-31 16,0 17-22-16,0 9-61 15,0 8-56-15</inkml:trace>
  <inkml:trace contextRef="#ctx0" brushRef="#br1" timeOffset="39764.92">6497 4566 44 0,'0'0'66'0,"0"0"12"15,0 0-11-15,0 0-8 16,0 0-13-16,0 0 4 16,0 0-17-16,48-132-8 15,-48 124 9-15,0 0-6 0,0 6-13 16,0 0 1-16,0 2-9 16,0 0-2-16,0 0-4 15,0 0 0-15,0 0-1 16,0 0-2-16,0 0 1 15,0 0 1-15,0 0 0 16,0 0 4-16,-10 0-4 16,-11 12 5-16,4 8-4 15,-3 10-1-15,-4 8 0 16,3 5 0-16,-6-2 0 16,6 1-1-16,0-7 0 0,11-10 1 15,3-7 0 1,4-11 0-16,3-2 0 0,0-2-1 15,0-3 1-15,0 0-1 16,0 0-1-16,0 0 2 16,0-4 2-16,0-3-1 15,0-2-1-15,-7 4 0 16,7 1 0-16,0-5 0 16,0-1-1-16,0-3-1 15,0-4 1-15,0 1 1 16,0-4 0-16,10 1 0 15,1 5 0-15,6-4 1 16,-7 2 0-16,0 4-1 0,1 1 0 16,-1 6 0-16,0 0 0 15,-10 5 0 1,0 0 0-16,0 0 0 0,7-5 0 16,3-5 0-16,1 3 0 15,2-4 1-15,8-1-1 16,-11 0 0-16,1 3 1 15,-5 2-1-15,-6 5 0 16,0 1 1-16,0 1-1 16,0 0 2-16,0 0-2 0,0 0 1 15,0 0-1-15,0 0 0 16,0 0-3-16,0 0 2 16,0 7 1-16,0 1 1 15,11 1 0-15,-1 4 0 16,-10-2-1-16,10 2 1 15,11 9-1-15,-4 1 0 16,-3 10 0-16,3 4 0 16,-7 2-3-16,4 0-55 15,3-13-171-15</inkml:trace>
  <inkml:trace contextRef="#ctx0" brushRef="#br1" timeOffset="41021.68">6785 4224 116 0,'0'0'92'0,"0"0"-3"16,0 0-4-1,0 0-16 1,0 0-18-16,0 0-16 0,0-11-24 16,0 11-2-16,0 0-5 15,0 0-2-15,0 0 0 16,0 0-2-16,0 0 0 16,0 0-1-16,0 0 0 15,0 4 1-15,0 18 0 16,14-2 2-16,7 6 1 15,-4 3 0-15,3-5 0 16,11 5 0-16,-10-3 2 0,6 2-1 16,-6 1-2-16,-1-6 0 15,-9 1-1-15,9-2 2 16,-9-3-2-16,-1-3-1 16,-10-4 1-16,17-3-1 15,-13-4 1-15,2-3-1 16,-6-2 0-16,4 0 0 15,-4 0 0-15,0 0 1 16,0 0 3-16,0 0 1 16,0 0-2-16,0 0 1 15,7-12-1-15,-4-4-2 16,7-2 0-16,-10-9-1 0,7-1 1 16,-3-2-1-16,-4-5 0 15,7-3 0-15,-7-3 0 16,0 0 0-16,0 0 0 15,0 3-1-15,0 5 1 16,0 3 0-16,0 2 0 16,0 5-1-16,0-1 0 15,0 4 0-15,0 8-1 16,3 1 2-16,-3 10-3 16,0-3-1-16,0 4 0 15,0 0 2-15,0 0 0 16,7 0 0-16,-7 0 1 0,0 0 0 15,0 0 0-15,0 0-1 16,0 0 0-16,0 0-3 16,0 0-7-16,0 9-3 15,0 14-1-15,0 5-45 16,0 5-55-16,0 3-62 16</inkml:trace>
  <inkml:trace contextRef="#ctx0" brushRef="#br1" timeOffset="43377.51">7482 4224 147 0,'0'0'75'15,"0"0"-15"-15,0 0-32 0,0 0-7 16,0 0-6-16,0 0-4 15,-79-11-5-15,79 11-4 16,-4 0 8-16,-2 0 12 16,6 9-3-16,-14 0 12 15,7 2-10-15,-3 4-2 16,-1 3-3-16,1 3-4 16,0-2-10-16,-1 3 0 15,1 1-1-15,10-5-1 0,0-1 0 16,0-3 0-16,0-5 0 15,0 1-1-15,0-4 1 16,0-1-1-16,0-1 1 16,0-3-2-16,0-1 2 15,10 2 0-15,11-2 0 16,-11 4-2-16,1-4 1 16,6 0-2-16,-7 0-6 15,4 0 3-15,-4 0 6 16,7-18 0-16,-6-3-3 15,-1-6 1-15,-10 3 2 16,10-5 2-16,0-1-1 0,-10 2 1 16,0 0 3-16,0 1-2 15,0 4-2-15,0 7 1 16,0 1-2-16,0 0 1 16,0 7 2-16,0-2-2 15,0 3 0-15,0 4 1 16,0 3 3-16,0 0 0 15,0 0-1-15,0 0-2 16,0 0-2-16,0 0-1 16,0 3 1-16,0 8 2 15,0-2-1-15,0 7 0 16,0-2 2-16,0 7-1 16,0 1 2-16,0 2 0 0,0 2-2 15,0-1 1-15,0 2-2 16,0-6-1-16,0-1 1 15,21-2-1-15,-11-3 0 16,11-6 0-16,-4-2-1 16,-7-5 0-16,1-2-2 15,-1 0 1-15,10 0 0 16,1-13 2-16,10-13 3 16,-4-8-3-16,-6-1-1 15,-11-9-3-15,-6-1 0 0,-4 2-1 16,0 0 1-16,0 6 3 15,0 4 1-15,-4 3 0 16,-16 3 0 0,-1 7 2-16,4-4-2 0,7 6 0 15,10-3 1-15,0 8-1 16,0 3 1-16,0 3-1 16,0 6 1-16,0-2 1 15,0 3-2-15,0 0 0 16,0 0 2-16,0 0 0 15,0 0 0-15,0 8 0 16,0 5 0-16,0 5 3 16,0 7-2-16,0 0 2 0,10 3 0 15,0 2-1-15,-3 3 0 16,-7 1 0-16,4-1-1 16,-4-4 0-16,0-5-1 15,6 1 1-15,5-3-2 16,-8-3-1-16,7 0 1 15,1-4-1-15,-1-3-1 16,0-1 1-16,-3-4 0 16,3-2 0-16,-10-2-1 15,0-3-3-15,0 0 2 0,0 0-1 16,0 0 1 0,11 0 2-16,-1-2 0 0,11-22 0 15,-1-3-1-15,8-6 1 16,-8-1 0-16,1 6 0 15,-11 2-1-15,0-3 1 16,-10 8 0-16,0-2-1 16,0-2 1-16,0 6 0 15,0-1 0-15,0 4 0 16,0-1 0-16,0 4 0 16,0 3 0-16,0 0 0 15,0 4 0-15,0 1 0 16,0 3 1-16,0 2 0 0,0 0-1 15,-7 0 1 1,7 0-1-16,0 0-1 0,0 0-1 16,0 7 2-16,0 11 0 15,0 6 3-15,0 1 0 16,0 5 1-16,0 0 0 16,7 4-3-16,-7-3 2 15,11 2-1-15,-11-8 0 16,0-7-1-16,0-3-1 15,0-8 1-15,0-5-1 16,0-2-1-16,0 0 0 16,10 0-1-1,0 0 2-15,21 0 2 0,0-18 1 0,7-5-2 32,-14 4 0-32,3-4-1 0,-17-4 0 0,11 0 0 15,-14-4 1-15,-7-3 0 16,0 3 0-16,0 0-1 15,0 4 0-15,0 14-1 16,0 2 0-16,0 11 1 16,0-4 0-16,0 4-1 15,0 0 1-15,0 0-1 16,0 0 0-16,0 0-1 16,0 0 1-16,0 0 1 0,0 0-2 15,0 0 2-15,0 0 2 16,0 0-2-16,0 4 0 15,0 12 0-15,0 0 1 16,0 7 0-16,0 4 0 16,0-1 0-16,0 0-1 15,0-1 1-15,3-2 0 16,4-7-1-16,-3-4 0 16,2-1 0-1,-2-6 0-15,6 1 0 0,0-1 0 0,8-4-1 16,2-1 0-16,11 0 1 15,7 0 0-15,6 0 0 16,4-13 2-16,-6-9-1 16,6-6-1-16,-17 0 0 15,-7-6 0-15,-7 0 1 16,-7-4-2-16,-10-3 1 16,0-1-4-16,0 2-1 15,0 9-7-15,0 8 6 16,-10 11 5-16,-1 3 1 15,5 6 1-15,2 0 1 16,-3 3 2-16,4 0-3 0,-4 0-1 31,-3 0 0-31,-1 6 0 0,-2 11 2 0,2 3 0 16,-6-2-1-16,7-1 1 16,0 3 2-16,-1-6-2 15,1 2-1-15,0 1 1 16,-1 1-2-16,5-2 1 15,6 2-1 1,0-3 0-16,0-2 0 0,0-1 0 16,0-1-1-16,17-1 1 0,3-3 0 15,18-1-1-15,-7-2 2 16,3-4-1-16,14 0 0 16,0 0 0-16,-3 0 1 15,3-11 0-15,-7-7-1 31,-10 2 0-31,-14 2-1 0,-7 0-17 0,-10-1-11 16,0-2-46-16,0 5-91 16,0-4-128-16</inkml:trace>
  <inkml:trace contextRef="#ctx0" brushRef="#br1" timeOffset="44430.63">7369 4831 7 0,'0'0'94'16,"0"0"-6"-16,0 0 2 16,0 0-29-16,0 0-12 0,0 0 3 15,-59-25-14 1,59 25-13-16,0 0-4 0,0 0-6 15,0 0-10-15,0 0-2 16,0 0-3-16,0 0 0 16,0 6 0-16,0 5 5 15,0 4 1-15,31 3 2 16,-3 3 0-16,-4 8-4 16,3 2-1-16,-6 6 1 15,9-3 0-15,-2 3 0 16,-8-4-4-16,-6 0 2 0,-4-9-1 15,-3-4-1 1,4-8 1-16,2-5-1 0,-6-2 0 16,3-3-1-16,-10-2 0 15,0 0 0-15,11 0 0 16,-11 0 1-16,0 0 2 16,10 0 0-16,-10-12 3 15,10-2 4-15,-10-8-5 16,0-9 3-16,0-5 2 15,0-6-1-15,0-11-2 16,11-9-1-16,-11 4-2 16,10 0-2-16,-10 8 0 0,0 15 0 15,0 10 0 1,0 11 2-16,0 3 3 0,10 8-4 16,-3-1-2-16,-3 3-1 15,6-7 0-15,0-1-1 16,7-2 2-16,-6-2 1 15,2 1-1-15,-6 4 0 16,-7 8 1-16,0 0 0 16,0 0-1-16,0 0-3 15,0 0-7-15,0 16-3 16,-10 12-25-16,3 11-28 16,4 5-10-16,3 3-91 15,0 7-89-15</inkml:trace>
  <inkml:trace contextRef="#ctx0" brushRef="#br1" timeOffset="45060.04">7935 5024 95 0,'0'0'79'0,"0"0"-26"16,0 0-27 0,0 0-20-16,0 0-4 0,0 0-1 15,0 0 8-15,20-22-1 16,-13 10 10-16,3-9 1 15,1-2 1-15,-1-4 9 16,0-4-5-16,4-3-10 16,-7 1-3-16,-4-1 4 15,-3 10-5-15,0 1-6 0,0 8 1 16,0 13-1-16,0 2 4 16,0 0 9-16,0 0-6 15,-3 0-4-15,-8 0-5 16,1 0-2-16,0 2 12 15,-7 6-7-15,6-8 9 16,1 1 0-16,0 5 5 16,10 0-8-16,-10 7-8 0,10 10-1 15,-11 5-2 1,1 1 0-16,10-1 0 0,0 5 0 16,0-3 0-16,0 4 0 15,0-6 0-15,0-5 0 16,0-5 0-16,0-1-1 15,0-7-2-15,21-4 0 16,6-4 1-16,-3-2-4 16,14 0 5-1,3-3-1-15,10-14-13 0,1-1-37 16,-4-4-13 0,-17-1 4-16,6-5 1 0,-13-4-30 15,-6 1-25-15</inkml:trace>
  <inkml:trace contextRef="#ctx0" brushRef="#br1" timeOffset="45687.97">8339 4554 10 0,'0'0'82'0,"0"0"18"0,0 0-11 16,0 0-30-16,0 0-26 16,0 0-10-16,0-7-15 15,0 12-7-15,0 11 13 16,0 5 7-16,0 6 7 15,0 3-7-15,0-1 6 16,-10 9-11-16,-4-3-4 16,-3-1 0-16,-3-2-4 15,6-4-3-15,-3-3 0 0,17-3-3 16,0-5 0-16,0-5-2 16,0-1 1-16,0-3-2 15,0 3 0-15,0-11-1 16,20 5 0-1,11-1-1-15,7-4 2 0,3 0-3 16,7 0 3-16,-3 0-1 16,3-9-19-16,-7-10 2 15,-10-8-3-15,-4-8 13 16,-13-1 9-16,-14-9 0 16,0-5 0-16,0-1-1 0,-4-4-10 15,-16 2-22-15,-1 7-5 16,4 6 18-16,7 11 20 15,0 13 2-15,10 8 12 16,0 2 13-16,0 6 4 16,0 0 2-16,-11 0-3 15,11 0-10-15,0 0-7 16,0 0-10 0,0 11-1-16,0 7 3 0,0 7-1 15,0 3 2-15,0-2 3 0,0 2 0 16,0 1-1-1,0-4 2-15,0 4-4 0,0 3 1 16,11-4 1-16,-11 1-4 16,0-3 1-1,10 1-3-15,7-4-1 0,-7 5-1 16,1-6-1-16,-8 0-2 16,-3-4-16-16,0-1-48 15,0 2-139-15</inkml:trace>
  <inkml:trace contextRef="#ctx0" brushRef="#br1" timeOffset="45954.98">8398 4789 104 0,'0'0'80'0,"0"0"-37"16,0 0-15-16,0 0 29 15,0 0-21-15,0 0-8 16,130-83-7-16,-79 55-11 0,-3 0-6 16,4 1-4-16,6 1-1 15,-6-3-27-15,-11 10-60 16,7 6-68-16</inkml:trace>
  <inkml:trace contextRef="#ctx0" brushRef="#br1" timeOffset="46584.36">8943 4519 54 0,'0'0'127'0,"0"0"-16"15,0 0-13-15,0 0-22 16,0 0-37-16,0 0-27 15,-14 0-5-15,-6 19-3 0,3 0 0 16,-4 4 3-16,0 2-1 16,11-2 7-1,-10 4 0-15,13-8 1 0,-4-3-2 16,1 0-5-16,0 0-4 16,6-2-1-1,-2-2-2 1,6-1 0-16,0-4-2 15,0-3-1-15,0-3 0 16,17-1 0-16,14 0 3 0,-1 0-1 16,8 0-1-16,-4-1 2 15,-3-14 1-15,-3 0-1 16,3-3 0-16,-11-4 1 16,-9-3-1-16,-1 0 1 15,-10-8-1-15,0 3-1 16,0-8-9-16,0 3-9 15,0 6-10-15,0 0 16 16,0 7 7-16,0 9 5 16,0 1 1-16,0 8 3 15,0-1 0-15,0 5 1 16,0 0-2-16,0 0-1 16,0 0-1-16,10 0 4 0,7 0 6 15,4 9-4 1,-1 5 3-16,-9 6 3 0,9-5-4 15,-9 7 5-15,-11 1-4 16,0 5 4-16,0 4-4 16,0-1 4-16,0 3-4 15,0-4-2-15,0-3 3 16,0-4-7-16,0-8-1 16,0-2-2-16,0-3-2 15,27-8-5-15,14-2-28 0,21 0-39 16,7-12-143-16</inkml:trace>
  <inkml:trace contextRef="#ctx0" brushRef="#br1" timeOffset="46742.31">9698 4515 242 0,'0'0'88'0,"0"0"-55"16,0 0 4-16,0 0-37 0,0 0-105 16,0 0-178-16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1E2245-AF8E-3A4F-8441-175152A09DB9}" type="datetimeFigureOut">
              <a:rPr lang="en-US" smtClean="0"/>
              <a:t>11/12/2024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53F98-216B-B644-8C36-0A639BB2D7D1}" type="slidenum">
              <a:rPr lang="en-US" smtClean="0"/>
              <a:t>‹#›</a:t>
            </a:fld>
            <a:endParaRPr lang="en-US"/>
          </a:p>
        </p:txBody>
      </p:sp>
    </p:spTree>
    <p:extLst>
      <p:ext uri="{BB962C8B-B14F-4D97-AF65-F5344CB8AC3E}">
        <p14:creationId xmlns:p14="http://schemas.microsoft.com/office/powerpoint/2010/main" val="1478350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is to design a network to process this text into a representation suitable for downstream tasks. For example, it might be used to classify the review as positive or negative or to answer questions such as “Does the restaurant serve steak?”</a:t>
            </a:r>
          </a:p>
        </p:txBody>
      </p:sp>
      <p:sp>
        <p:nvSpPr>
          <p:cNvPr id="4" name="Slide Number Placeholder 3"/>
          <p:cNvSpPr>
            <a:spLocks noGrp="1"/>
          </p:cNvSpPr>
          <p:nvPr>
            <p:ph type="sldNum" sz="quarter" idx="5"/>
          </p:nvPr>
        </p:nvSpPr>
        <p:spPr/>
        <p:txBody>
          <a:bodyPr/>
          <a:lstStyle/>
          <a:p>
            <a:fld id="{BEF53F98-216B-B644-8C36-0A639BB2D7D1}" type="slidenum">
              <a:rPr lang="en-US" smtClean="0"/>
              <a:t>4</a:t>
            </a:fld>
            <a:endParaRPr lang="en-US"/>
          </a:p>
        </p:txBody>
      </p:sp>
    </p:spTree>
    <p:extLst>
      <p:ext uri="{BB962C8B-B14F-4D97-AF65-F5344CB8AC3E}">
        <p14:creationId xmlns:p14="http://schemas.microsoft.com/office/powerpoint/2010/main" val="11531092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Sub-word tokenization. a) A passage of text from a nursery rhyme. The tokens are initially just the characters and whitespace (represented by an underscore), and their frequencies are displayed in the table. b) At each iteration, the sub-word tokenizer looks for the most commonly occurring adjacent pair of tokens (in this case, se) and merges them. This creates a new token and decreases the counts for the original tokens s and e. c) At the second iteration, the algorithm merges e and the whitespace character_. Note that the last character of the first token to be merged cannot be whitespace, which prevents merging across words. d) After 22 iterations, the tokens consist of a mix of letters, word fragments, and commonly occurring words. e) If we continue this process indefinitely, the tokens eventually represent the full words. f) Over time, the number of tokens increases as we add word fragments to the letters and then decreases again as we merge these fragments. In a real situation, there would be a very large number of words, and the algorithm would terminate when the vocabulary size (number of tokens) reached a predetermined value. Punctuation and capital letters would also be treated as separate input characters.</a:t>
            </a:r>
          </a:p>
        </p:txBody>
      </p:sp>
      <p:sp>
        <p:nvSpPr>
          <p:cNvPr id="4" name="Slide Number Placeholder 3"/>
          <p:cNvSpPr>
            <a:spLocks noGrp="1"/>
          </p:cNvSpPr>
          <p:nvPr>
            <p:ph type="sldNum" sz="quarter" idx="5"/>
          </p:nvPr>
        </p:nvSpPr>
        <p:spPr/>
        <p:txBody>
          <a:bodyPr/>
          <a:lstStyle/>
          <a:p>
            <a:fld id="{BEF53F98-216B-B644-8C36-0A639BB2D7D1}" type="slidenum">
              <a:rPr lang="en-US" smtClean="0"/>
              <a:t>49</a:t>
            </a:fld>
            <a:endParaRPr lang="en-US"/>
          </a:p>
        </p:txBody>
      </p:sp>
    </p:spTree>
    <p:extLst>
      <p:ext uri="{BB962C8B-B14F-4D97-AF65-F5344CB8AC3E}">
        <p14:creationId xmlns:p14="http://schemas.microsoft.com/office/powerpoint/2010/main" val="3643754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F53F98-216B-B644-8C36-0A639BB2D7D1}" type="slidenum">
              <a:rPr lang="en-US" smtClean="0"/>
              <a:t>57</a:t>
            </a:fld>
            <a:endParaRPr lang="en-US"/>
          </a:p>
        </p:txBody>
      </p:sp>
    </p:spTree>
    <p:extLst>
      <p:ext uri="{BB962C8B-B14F-4D97-AF65-F5344CB8AC3E}">
        <p14:creationId xmlns:p14="http://schemas.microsoft.com/office/powerpoint/2010/main" val="1447636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Autoregressive vs. Non-Autoregressive</a:t>
            </a:r>
          </a:p>
          <a:p>
            <a:pPr>
              <a:buFont typeface="Arial" panose="020B0604020202020204" pitchFamily="34" charset="0"/>
              <a:buChar char="•"/>
            </a:pPr>
            <a:r>
              <a:rPr lang="en-US" b="1" dirty="0"/>
              <a:t>Autoregressive</a:t>
            </a:r>
            <a:r>
              <a:rPr lang="en-US" dirty="0"/>
              <a:t> models rely on sequential token-by-token predictions and are slower in generating long sequences.</a:t>
            </a:r>
          </a:p>
          <a:p>
            <a:pPr>
              <a:buFont typeface="Arial" panose="020B0604020202020204" pitchFamily="34" charset="0"/>
              <a:buChar char="•"/>
            </a:pPr>
            <a:r>
              <a:rPr lang="en-US" b="1" dirty="0"/>
              <a:t>Non-autoregressive</a:t>
            </a:r>
            <a:r>
              <a:rPr lang="en-US" dirty="0"/>
              <a:t> models (e.g., BERT) predict all tokens at once, typically used in tasks where the model needs to understand the entire context simultaneously (like masked token prediction).</a:t>
            </a:r>
          </a:p>
          <a:p>
            <a:endParaRPr lang="en-US" dirty="0"/>
          </a:p>
        </p:txBody>
      </p:sp>
      <p:sp>
        <p:nvSpPr>
          <p:cNvPr id="4" name="Slide Number Placeholder 3"/>
          <p:cNvSpPr>
            <a:spLocks noGrp="1"/>
          </p:cNvSpPr>
          <p:nvPr>
            <p:ph type="sldNum" sz="quarter" idx="5"/>
          </p:nvPr>
        </p:nvSpPr>
        <p:spPr/>
        <p:txBody>
          <a:bodyPr/>
          <a:lstStyle/>
          <a:p>
            <a:fld id="{BEF53F98-216B-B644-8C36-0A639BB2D7D1}" type="slidenum">
              <a:rPr lang="en-US" smtClean="0"/>
              <a:t>58</a:t>
            </a:fld>
            <a:endParaRPr lang="en-US"/>
          </a:p>
        </p:txBody>
      </p:sp>
    </p:spTree>
    <p:extLst>
      <p:ext uri="{BB962C8B-B14F-4D97-AF65-F5344CB8AC3E}">
        <p14:creationId xmlns:p14="http://schemas.microsoft.com/office/powerpoint/2010/main" val="134653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C097A0-37D2-654A-874F-99FA23BC11A3}" type="slidenum">
              <a:rPr lang="en-US" smtClean="0"/>
              <a:t>65</a:t>
            </a:fld>
            <a:endParaRPr lang="en-US"/>
          </a:p>
        </p:txBody>
      </p:sp>
    </p:spTree>
    <p:extLst>
      <p:ext uri="{BB962C8B-B14F-4D97-AF65-F5344CB8AC3E}">
        <p14:creationId xmlns:p14="http://schemas.microsoft.com/office/powerpoint/2010/main" val="36896654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C097A0-37D2-654A-874F-99FA23BC11A3}" type="slidenum">
              <a:rPr lang="en-US" smtClean="0"/>
              <a:t>68</a:t>
            </a:fld>
            <a:endParaRPr lang="en-US"/>
          </a:p>
        </p:txBody>
      </p:sp>
    </p:spTree>
    <p:extLst>
      <p:ext uri="{BB962C8B-B14F-4D97-AF65-F5344CB8AC3E}">
        <p14:creationId xmlns:p14="http://schemas.microsoft.com/office/powerpoint/2010/main" val="40489670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C097A0-37D2-654A-874F-99FA23BC11A3}" type="slidenum">
              <a:rPr lang="en-US" smtClean="0"/>
              <a:t>69</a:t>
            </a:fld>
            <a:endParaRPr lang="en-US"/>
          </a:p>
        </p:txBody>
      </p:sp>
    </p:spTree>
    <p:extLst>
      <p:ext uri="{BB962C8B-B14F-4D97-AF65-F5344CB8AC3E}">
        <p14:creationId xmlns:p14="http://schemas.microsoft.com/office/powerpoint/2010/main" val="420378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C097A0-37D2-654A-874F-99FA23BC11A3}" type="slidenum">
              <a:rPr lang="en-US" smtClean="0"/>
              <a:t>70</a:t>
            </a:fld>
            <a:endParaRPr lang="en-US"/>
          </a:p>
        </p:txBody>
      </p:sp>
    </p:spTree>
    <p:extLst>
      <p:ext uri="{BB962C8B-B14F-4D97-AF65-F5344CB8AC3E}">
        <p14:creationId xmlns:p14="http://schemas.microsoft.com/office/powerpoint/2010/main" val="4096144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C097A0-37D2-654A-874F-99FA23BC11A3}" type="slidenum">
              <a:rPr lang="en-US" smtClean="0"/>
              <a:t>71</a:t>
            </a:fld>
            <a:endParaRPr lang="en-US"/>
          </a:p>
        </p:txBody>
      </p:sp>
    </p:spTree>
    <p:extLst>
      <p:ext uri="{BB962C8B-B14F-4D97-AF65-F5344CB8AC3E}">
        <p14:creationId xmlns:p14="http://schemas.microsoft.com/office/powerpoint/2010/main" val="40982809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C097A0-37D2-654A-874F-99FA23BC11A3}" type="slidenum">
              <a:rPr lang="en-US" smtClean="0"/>
              <a:t>72</a:t>
            </a:fld>
            <a:endParaRPr lang="en-US"/>
          </a:p>
        </p:txBody>
      </p:sp>
    </p:spTree>
    <p:extLst>
      <p:ext uri="{BB962C8B-B14F-4D97-AF65-F5344CB8AC3E}">
        <p14:creationId xmlns:p14="http://schemas.microsoft.com/office/powerpoint/2010/main" val="930239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3C097A0-37D2-654A-874F-99FA23BC11A3}" type="slidenum">
              <a:rPr lang="en-US" smtClean="0"/>
              <a:t>73</a:t>
            </a:fld>
            <a:endParaRPr lang="en-US"/>
          </a:p>
        </p:txBody>
      </p:sp>
    </p:spTree>
    <p:extLst>
      <p:ext uri="{BB962C8B-B14F-4D97-AF65-F5344CB8AC3E}">
        <p14:creationId xmlns:p14="http://schemas.microsoft.com/office/powerpoint/2010/main" val="263941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encoded input can be surprisingly large. In this case, each of the 37 words might be represented by an embedding vector of length 1024, so the encoded input would be of length 37 × 1024 = 37888 even for this small passage. A more realistically sized body of text might have hundreds or even thousands of words, so fully connected neural networks are impractical.</a:t>
            </a:r>
          </a:p>
        </p:txBody>
      </p:sp>
      <p:sp>
        <p:nvSpPr>
          <p:cNvPr id="4" name="Slide Number Placeholder 3"/>
          <p:cNvSpPr>
            <a:spLocks noGrp="1"/>
          </p:cNvSpPr>
          <p:nvPr>
            <p:ph type="sldNum" sz="quarter" idx="5"/>
          </p:nvPr>
        </p:nvSpPr>
        <p:spPr/>
        <p:txBody>
          <a:bodyPr/>
          <a:lstStyle/>
          <a:p>
            <a:fld id="{BEF53F98-216B-B644-8C36-0A639BB2D7D1}" type="slidenum">
              <a:rPr lang="en-US" smtClean="0"/>
              <a:t>7</a:t>
            </a:fld>
            <a:endParaRPr lang="en-US"/>
          </a:p>
        </p:txBody>
      </p:sp>
    </p:spTree>
    <p:extLst>
      <p:ext uri="{BB962C8B-B14F-4D97-AF65-F5344CB8AC3E}">
        <p14:creationId xmlns:p14="http://schemas.microsoft.com/office/powerpoint/2010/main" val="2404066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self-attention block </a:t>
            </a:r>
            <a:r>
              <a:rPr lang="en-US" dirty="0" err="1"/>
              <a:t>sa</a:t>
            </a:r>
            <a:r>
              <a:rPr lang="en-US" dirty="0"/>
              <a:t>[•] takes N inputs x1, . . . , </a:t>
            </a:r>
            <a:r>
              <a:rPr lang="en-US" dirty="0" err="1"/>
              <a:t>xN</a:t>
            </a:r>
            <a:r>
              <a:rPr lang="en-US" dirty="0"/>
              <a:t> , each of dimension D × 1, and returns N output vectors of the same size. In the context of NLP, each input represents a word or word fragment.</a:t>
            </a:r>
          </a:p>
        </p:txBody>
      </p:sp>
      <p:sp>
        <p:nvSpPr>
          <p:cNvPr id="4" name="Slide Number Placeholder 3"/>
          <p:cNvSpPr>
            <a:spLocks noGrp="1"/>
          </p:cNvSpPr>
          <p:nvPr>
            <p:ph type="sldNum" sz="quarter" idx="5"/>
          </p:nvPr>
        </p:nvSpPr>
        <p:spPr/>
        <p:txBody>
          <a:bodyPr/>
          <a:lstStyle/>
          <a:p>
            <a:fld id="{BEF53F98-216B-B644-8C36-0A639BB2D7D1}" type="slidenum">
              <a:rPr lang="en-US" smtClean="0"/>
              <a:t>13</a:t>
            </a:fld>
            <a:endParaRPr lang="en-US"/>
          </a:p>
        </p:txBody>
      </p:sp>
    </p:spTree>
    <p:extLst>
      <p:ext uri="{BB962C8B-B14F-4D97-AF65-F5344CB8AC3E}">
        <p14:creationId xmlns:p14="http://schemas.microsoft.com/office/powerpoint/2010/main" val="323135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implied that these tokens represent words, but there are several difficulties. • Inevitably, some words (e.g., names) will not be in the vocabulary. • It’s unclear how to handle punctuation, but this is important. If a sentence ends in a question mark, we must encode this information. • The vocabulary would need different tokens for versions of the same word with different suffixes (e.g., walk, walks, walked, walking), and there is no way to clarify that these variations are related.</a:t>
            </a:r>
          </a:p>
        </p:txBody>
      </p:sp>
      <p:sp>
        <p:nvSpPr>
          <p:cNvPr id="4" name="Slide Number Placeholder 3"/>
          <p:cNvSpPr>
            <a:spLocks noGrp="1"/>
          </p:cNvSpPr>
          <p:nvPr>
            <p:ph type="sldNum" sz="quarter" idx="5"/>
          </p:nvPr>
        </p:nvSpPr>
        <p:spPr/>
        <p:txBody>
          <a:bodyPr/>
          <a:lstStyle/>
          <a:p>
            <a:fld id="{BEF53F98-216B-B644-8C36-0A639BB2D7D1}" type="slidenum">
              <a:rPr lang="en-US" smtClean="0"/>
              <a:t>43</a:t>
            </a:fld>
            <a:endParaRPr lang="en-US"/>
          </a:p>
        </p:txBody>
      </p:sp>
    </p:spTree>
    <p:extLst>
      <p:ext uri="{BB962C8B-B14F-4D97-AF65-F5344CB8AC3E}">
        <p14:creationId xmlns:p14="http://schemas.microsoft.com/office/powerpoint/2010/main" val="1419055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Sub-word tokenization. a) A passage of text from a nursery rhyme. The tokens are initially just the characters and whitespace (represented by an underscore), and their frequencies are displayed in the table. b) At each iteration, the sub-word tokenizer looks for the most commonly occurring adjacent pair of tokens (in this case, se) and merges them. This creates a new token and decreases the counts for the original tokens s and e. c) At the second iteration, the algorithm merges e and the whitespace character_. Note that the last character of the first token to be merged cannot be whitespace, which prevents merging across words. d) After 22 iterations, the tokens consist of a mix of letters, word fragments, and commonly occurring words. e) If we continue this process indefinitely, the tokens eventually represent the full words. f) Over time, the number of tokens increases as we add word fragments to the letters and then decreases again as we merge these fragments. In a real situation, there would be a very large number of words, and the algorithm would terminate when the vocabulary size (number of tokens) reached a predetermined value. Punctuation and capital letters would also be treated as separate input characters.</a:t>
            </a:r>
          </a:p>
        </p:txBody>
      </p:sp>
      <p:sp>
        <p:nvSpPr>
          <p:cNvPr id="4" name="Slide Number Placeholder 3"/>
          <p:cNvSpPr>
            <a:spLocks noGrp="1"/>
          </p:cNvSpPr>
          <p:nvPr>
            <p:ph type="sldNum" sz="quarter" idx="5"/>
          </p:nvPr>
        </p:nvSpPr>
        <p:spPr/>
        <p:txBody>
          <a:bodyPr/>
          <a:lstStyle/>
          <a:p>
            <a:fld id="{BEF53F98-216B-B644-8C36-0A639BB2D7D1}" type="slidenum">
              <a:rPr lang="en-US" smtClean="0"/>
              <a:t>44</a:t>
            </a:fld>
            <a:endParaRPr lang="en-US"/>
          </a:p>
        </p:txBody>
      </p:sp>
    </p:spTree>
    <p:extLst>
      <p:ext uri="{BB962C8B-B14F-4D97-AF65-F5344CB8AC3E}">
        <p14:creationId xmlns:p14="http://schemas.microsoft.com/office/powerpoint/2010/main" val="17355518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Sub-word tokenization. a) A passage of text from a nursery rhyme. The tokens are initially just the characters and whitespace (represented by an underscore), and their frequencies are displayed in the table. b) At each iteration, the sub-word tokenizer looks for the most commonly occurring adjacent pair of tokens (in this case, se) and merges them. This creates a new token and decreases the counts for the original tokens s and e. c) At the second iteration, the algorithm merges e and the whitespace character_. Note that the last character of the first token to be merged cannot be whitespace, which prevents merging across words. d) After 22 iterations, the tokens consist of a mix of letters, word fragments, and commonly occurring words. e) If we continue this process indefinitely, the tokens eventually represent the full words. f) Over time, the number of tokens increases as we add word fragments to the letters and then decreases again as we merge these fragments. In a real situation, there would be a very large number of words, and the algorithm would terminate when the vocabulary size (number of tokens) reached a predetermined value. Punctuation and capital letters would also be treated as separate input characters.</a:t>
            </a:r>
          </a:p>
        </p:txBody>
      </p:sp>
      <p:sp>
        <p:nvSpPr>
          <p:cNvPr id="4" name="Slide Number Placeholder 3"/>
          <p:cNvSpPr>
            <a:spLocks noGrp="1"/>
          </p:cNvSpPr>
          <p:nvPr>
            <p:ph type="sldNum" sz="quarter" idx="5"/>
          </p:nvPr>
        </p:nvSpPr>
        <p:spPr/>
        <p:txBody>
          <a:bodyPr/>
          <a:lstStyle/>
          <a:p>
            <a:fld id="{BEF53F98-216B-B644-8C36-0A639BB2D7D1}" type="slidenum">
              <a:rPr lang="en-US" smtClean="0"/>
              <a:t>45</a:t>
            </a:fld>
            <a:endParaRPr lang="en-US"/>
          </a:p>
        </p:txBody>
      </p:sp>
    </p:spTree>
    <p:extLst>
      <p:ext uri="{BB962C8B-B14F-4D97-AF65-F5344CB8AC3E}">
        <p14:creationId xmlns:p14="http://schemas.microsoft.com/office/powerpoint/2010/main" val="3746821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Sub-word tokenization. a) A passage of text from a nursery rhyme. The tokens are initially just the characters and whitespace (represented by an underscore), and their frequencies are displayed in the table. b) At each iteration, the sub-word tokenizer looks for the most commonly occurring adjacent pair of tokens (in this case, se) and merges them. This creates a new token and decreases the counts for the original tokens s and e. c) At the second iteration, the algorithm merges e and the whitespace character_. Note that the last character of the first token to be merged cannot be whitespace, which prevents merging across words. d) After 22 iterations, the tokens consist of a mix of letters, word fragments, and commonly occurring words. e) If we continue this process indefinitely, the tokens eventually represent the full words. f) Over time, the number of tokens increases as we add word fragments to the letters and then decreases again as we merge these fragments. In a real situation, there would be a very large number of words, and the algorithm would terminate when the vocabulary size (number of tokens) reached a predetermined value. Punctuation and capital letters would also be treated as separate input characters.</a:t>
            </a:r>
          </a:p>
        </p:txBody>
      </p:sp>
      <p:sp>
        <p:nvSpPr>
          <p:cNvPr id="4" name="Slide Number Placeholder 3"/>
          <p:cNvSpPr>
            <a:spLocks noGrp="1"/>
          </p:cNvSpPr>
          <p:nvPr>
            <p:ph type="sldNum" sz="quarter" idx="5"/>
          </p:nvPr>
        </p:nvSpPr>
        <p:spPr/>
        <p:txBody>
          <a:bodyPr/>
          <a:lstStyle/>
          <a:p>
            <a:fld id="{BEF53F98-216B-B644-8C36-0A639BB2D7D1}" type="slidenum">
              <a:rPr lang="en-US" smtClean="0"/>
              <a:t>46</a:t>
            </a:fld>
            <a:endParaRPr lang="en-US"/>
          </a:p>
        </p:txBody>
      </p:sp>
    </p:spTree>
    <p:extLst>
      <p:ext uri="{BB962C8B-B14F-4D97-AF65-F5344CB8AC3E}">
        <p14:creationId xmlns:p14="http://schemas.microsoft.com/office/powerpoint/2010/main" val="1594896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Sub-word tokenization. a) A passage of text from a nursery rhyme. The tokens are initially just the characters and whitespace (represented by an underscore), and their frequencies are displayed in the table. b) At each iteration, the sub-word tokenizer looks for the most commonly occurring adjacent pair of tokens (in this case, se) and merges them. This creates a new token and decreases the counts for the original tokens s and e. c) At the second iteration, the algorithm merges e and the whitespace character_. Note that the last character of the first token to be merged cannot be whitespace, which prevents merging across words. d) After 22 iterations, the tokens consist of a mix of letters, word fragments, and commonly occurring words. e) If we continue this process indefinitely, the tokens eventually represent the full words. f) Over time, the number of tokens increases as we add word fragments to the letters and then decreases again as we merge these fragments. In a real situation, there would be a very large number of words, and the algorithm would terminate when the vocabulary size (number of tokens) reached a predetermined value. Punctuation and capital letters would also be treated as separate input characters.</a:t>
            </a:r>
          </a:p>
        </p:txBody>
      </p:sp>
      <p:sp>
        <p:nvSpPr>
          <p:cNvPr id="4" name="Slide Number Placeholder 3"/>
          <p:cNvSpPr>
            <a:spLocks noGrp="1"/>
          </p:cNvSpPr>
          <p:nvPr>
            <p:ph type="sldNum" sz="quarter" idx="5"/>
          </p:nvPr>
        </p:nvSpPr>
        <p:spPr/>
        <p:txBody>
          <a:bodyPr/>
          <a:lstStyle/>
          <a:p>
            <a:fld id="{BEF53F98-216B-B644-8C36-0A639BB2D7D1}" type="slidenum">
              <a:rPr lang="en-US" smtClean="0"/>
              <a:t>47</a:t>
            </a:fld>
            <a:endParaRPr lang="en-US"/>
          </a:p>
        </p:txBody>
      </p:sp>
    </p:spTree>
    <p:extLst>
      <p:ext uri="{BB962C8B-B14F-4D97-AF65-F5344CB8AC3E}">
        <p14:creationId xmlns:p14="http://schemas.microsoft.com/office/powerpoint/2010/main" val="2035609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8 Sub-word tokenization. a) A passage of text from a nursery rhyme. The tokens are initially just the characters and whitespace (represented by an underscore), and their frequencies are displayed in the table. b) At each iteration, the sub-word tokenizer looks for the most commonly occurring adjacent pair of tokens (in this case, se) and merges them. This creates a new token and decreases the counts for the original tokens s and e. c) At the second iteration, the algorithm merges e and the whitespace character_. Note that the last character of the first token to be merged cannot be whitespace, which prevents merging across words. d) After 22 iterations, the tokens consist of a mix of letters, word fragments, and commonly occurring words. e) If we continue this process indefinitely, the tokens eventually represent the full words. f) Over time, the number of tokens increases as we add word fragments to the letters and then decreases again as we merge these fragments. In a real situation, there would be a very large number of words, and the algorithm would terminate when the vocabulary size (number of tokens) reached a predetermined value. Punctuation and capital letters would also be treated as separate input characters.</a:t>
            </a:r>
          </a:p>
        </p:txBody>
      </p:sp>
      <p:sp>
        <p:nvSpPr>
          <p:cNvPr id="4" name="Slide Number Placeholder 3"/>
          <p:cNvSpPr>
            <a:spLocks noGrp="1"/>
          </p:cNvSpPr>
          <p:nvPr>
            <p:ph type="sldNum" sz="quarter" idx="5"/>
          </p:nvPr>
        </p:nvSpPr>
        <p:spPr/>
        <p:txBody>
          <a:bodyPr/>
          <a:lstStyle/>
          <a:p>
            <a:fld id="{BEF53F98-216B-B644-8C36-0A639BB2D7D1}" type="slidenum">
              <a:rPr lang="en-US" smtClean="0"/>
              <a:t>48</a:t>
            </a:fld>
            <a:endParaRPr lang="en-US"/>
          </a:p>
        </p:txBody>
      </p:sp>
    </p:spTree>
    <p:extLst>
      <p:ext uri="{BB962C8B-B14F-4D97-AF65-F5344CB8AC3E}">
        <p14:creationId xmlns:p14="http://schemas.microsoft.com/office/powerpoint/2010/main" val="878874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68643-8247-A94D-E92A-B00A1EA191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D5E7EE-0F17-7DA0-374A-5D2EB6E14D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A06398-D612-666A-03D0-2285DB6420AB}"/>
              </a:ext>
            </a:extLst>
          </p:cNvPr>
          <p:cNvSpPr>
            <a:spLocks noGrp="1"/>
          </p:cNvSpPr>
          <p:nvPr>
            <p:ph type="dt" sz="half" idx="10"/>
          </p:nvPr>
        </p:nvSpPr>
        <p:spPr/>
        <p:txBody>
          <a:bodyPr/>
          <a:lstStyle/>
          <a:p>
            <a:fld id="{770CB9C1-0CB5-2C43-ABC0-3B5FD2F1665C}" type="datetimeFigureOut">
              <a:rPr lang="en-US" smtClean="0"/>
              <a:t>11/12/2024</a:t>
            </a:fld>
            <a:endParaRPr lang="en-US"/>
          </a:p>
        </p:txBody>
      </p:sp>
      <p:sp>
        <p:nvSpPr>
          <p:cNvPr id="5" name="Footer Placeholder 4">
            <a:extLst>
              <a:ext uri="{FF2B5EF4-FFF2-40B4-BE49-F238E27FC236}">
                <a16:creationId xmlns:a16="http://schemas.microsoft.com/office/drawing/2014/main" id="{F8F741A4-22ED-5DFF-677E-7C7C00CB8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9A5A4-0C7E-AD74-7353-D00027F36684}"/>
              </a:ext>
            </a:extLst>
          </p:cNvPr>
          <p:cNvSpPr>
            <a:spLocks noGrp="1"/>
          </p:cNvSpPr>
          <p:nvPr>
            <p:ph type="sldNum" sz="quarter" idx="12"/>
          </p:nvPr>
        </p:nvSpPr>
        <p:spPr/>
        <p:txBody>
          <a:bodyPr/>
          <a:lstStyle/>
          <a:p>
            <a:fld id="{571A894B-E508-6845-A8BF-76ECF6714DA3}" type="slidenum">
              <a:rPr lang="en-US" smtClean="0"/>
              <a:t>‹#›</a:t>
            </a:fld>
            <a:endParaRPr lang="en-US"/>
          </a:p>
        </p:txBody>
      </p:sp>
    </p:spTree>
    <p:extLst>
      <p:ext uri="{BB962C8B-B14F-4D97-AF65-F5344CB8AC3E}">
        <p14:creationId xmlns:p14="http://schemas.microsoft.com/office/powerpoint/2010/main" val="2552904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37DA7-DF24-99AA-C868-23EF8B663F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0F445E-D1D9-7864-659E-6A083FCDBC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FDBE37-88BE-5B40-8BB3-EFF466952476}"/>
              </a:ext>
            </a:extLst>
          </p:cNvPr>
          <p:cNvSpPr>
            <a:spLocks noGrp="1"/>
          </p:cNvSpPr>
          <p:nvPr>
            <p:ph type="dt" sz="half" idx="10"/>
          </p:nvPr>
        </p:nvSpPr>
        <p:spPr/>
        <p:txBody>
          <a:bodyPr/>
          <a:lstStyle/>
          <a:p>
            <a:fld id="{770CB9C1-0CB5-2C43-ABC0-3B5FD2F1665C}" type="datetimeFigureOut">
              <a:rPr lang="en-US" smtClean="0"/>
              <a:t>11/12/2024</a:t>
            </a:fld>
            <a:endParaRPr lang="en-US"/>
          </a:p>
        </p:txBody>
      </p:sp>
      <p:sp>
        <p:nvSpPr>
          <p:cNvPr id="5" name="Footer Placeholder 4">
            <a:extLst>
              <a:ext uri="{FF2B5EF4-FFF2-40B4-BE49-F238E27FC236}">
                <a16:creationId xmlns:a16="http://schemas.microsoft.com/office/drawing/2014/main" id="{E399A357-BA7F-07A0-EA81-2F3070882F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DB3FB6-86FA-5BBD-262E-7410B864C4F8}"/>
              </a:ext>
            </a:extLst>
          </p:cNvPr>
          <p:cNvSpPr>
            <a:spLocks noGrp="1"/>
          </p:cNvSpPr>
          <p:nvPr>
            <p:ph type="sldNum" sz="quarter" idx="12"/>
          </p:nvPr>
        </p:nvSpPr>
        <p:spPr/>
        <p:txBody>
          <a:bodyPr/>
          <a:lstStyle/>
          <a:p>
            <a:fld id="{571A894B-E508-6845-A8BF-76ECF6714DA3}" type="slidenum">
              <a:rPr lang="en-US" smtClean="0"/>
              <a:t>‹#›</a:t>
            </a:fld>
            <a:endParaRPr lang="en-US"/>
          </a:p>
        </p:txBody>
      </p:sp>
    </p:spTree>
    <p:extLst>
      <p:ext uri="{BB962C8B-B14F-4D97-AF65-F5344CB8AC3E}">
        <p14:creationId xmlns:p14="http://schemas.microsoft.com/office/powerpoint/2010/main" val="3390953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819BA6-FACB-8291-E82C-F348F3A441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01842E-5EE0-BA74-DC8E-FFF27E113A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41CF34-97BB-63D3-EA90-B0D8EE201CD7}"/>
              </a:ext>
            </a:extLst>
          </p:cNvPr>
          <p:cNvSpPr>
            <a:spLocks noGrp="1"/>
          </p:cNvSpPr>
          <p:nvPr>
            <p:ph type="dt" sz="half" idx="10"/>
          </p:nvPr>
        </p:nvSpPr>
        <p:spPr/>
        <p:txBody>
          <a:bodyPr/>
          <a:lstStyle/>
          <a:p>
            <a:fld id="{770CB9C1-0CB5-2C43-ABC0-3B5FD2F1665C}" type="datetimeFigureOut">
              <a:rPr lang="en-US" smtClean="0"/>
              <a:t>11/12/2024</a:t>
            </a:fld>
            <a:endParaRPr lang="en-US"/>
          </a:p>
        </p:txBody>
      </p:sp>
      <p:sp>
        <p:nvSpPr>
          <p:cNvPr id="5" name="Footer Placeholder 4">
            <a:extLst>
              <a:ext uri="{FF2B5EF4-FFF2-40B4-BE49-F238E27FC236}">
                <a16:creationId xmlns:a16="http://schemas.microsoft.com/office/drawing/2014/main" id="{027B7692-4510-3E72-3C8D-0EB3D38D9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30D352-C577-F3EC-6671-E38B5D2B7F24}"/>
              </a:ext>
            </a:extLst>
          </p:cNvPr>
          <p:cNvSpPr>
            <a:spLocks noGrp="1"/>
          </p:cNvSpPr>
          <p:nvPr>
            <p:ph type="sldNum" sz="quarter" idx="12"/>
          </p:nvPr>
        </p:nvSpPr>
        <p:spPr/>
        <p:txBody>
          <a:bodyPr/>
          <a:lstStyle/>
          <a:p>
            <a:fld id="{571A894B-E508-6845-A8BF-76ECF6714DA3}" type="slidenum">
              <a:rPr lang="en-US" smtClean="0"/>
              <a:t>‹#›</a:t>
            </a:fld>
            <a:endParaRPr lang="en-US"/>
          </a:p>
        </p:txBody>
      </p:sp>
    </p:spTree>
    <p:extLst>
      <p:ext uri="{BB962C8B-B14F-4D97-AF65-F5344CB8AC3E}">
        <p14:creationId xmlns:p14="http://schemas.microsoft.com/office/powerpoint/2010/main" val="2104056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6B1D-3EF0-BBF3-9A86-F7CCDA4548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BF5EDC-3C70-7AA0-95EA-AC2EB9CC5E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B88F4F-9880-4864-7E64-FA7BDBA6718E}"/>
              </a:ext>
            </a:extLst>
          </p:cNvPr>
          <p:cNvSpPr>
            <a:spLocks noGrp="1"/>
          </p:cNvSpPr>
          <p:nvPr>
            <p:ph type="dt" sz="half" idx="10"/>
          </p:nvPr>
        </p:nvSpPr>
        <p:spPr/>
        <p:txBody>
          <a:bodyPr/>
          <a:lstStyle/>
          <a:p>
            <a:fld id="{770CB9C1-0CB5-2C43-ABC0-3B5FD2F1665C}" type="datetimeFigureOut">
              <a:rPr lang="en-US" smtClean="0"/>
              <a:t>11/12/2024</a:t>
            </a:fld>
            <a:endParaRPr lang="en-US"/>
          </a:p>
        </p:txBody>
      </p:sp>
      <p:sp>
        <p:nvSpPr>
          <p:cNvPr id="5" name="Footer Placeholder 4">
            <a:extLst>
              <a:ext uri="{FF2B5EF4-FFF2-40B4-BE49-F238E27FC236}">
                <a16:creationId xmlns:a16="http://schemas.microsoft.com/office/drawing/2014/main" id="{9C5BC088-C47C-3D2B-54E1-1D0C757CD6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23EEAA-482B-0068-7466-80EA7DA91A19}"/>
              </a:ext>
            </a:extLst>
          </p:cNvPr>
          <p:cNvSpPr>
            <a:spLocks noGrp="1"/>
          </p:cNvSpPr>
          <p:nvPr>
            <p:ph type="sldNum" sz="quarter" idx="12"/>
          </p:nvPr>
        </p:nvSpPr>
        <p:spPr/>
        <p:txBody>
          <a:bodyPr/>
          <a:lstStyle/>
          <a:p>
            <a:fld id="{571A894B-E508-6845-A8BF-76ECF6714DA3}" type="slidenum">
              <a:rPr lang="en-US" smtClean="0"/>
              <a:t>‹#›</a:t>
            </a:fld>
            <a:endParaRPr lang="en-US"/>
          </a:p>
        </p:txBody>
      </p:sp>
    </p:spTree>
    <p:extLst>
      <p:ext uri="{BB962C8B-B14F-4D97-AF65-F5344CB8AC3E}">
        <p14:creationId xmlns:p14="http://schemas.microsoft.com/office/powerpoint/2010/main" val="3379226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B838D-75BF-85B2-CF1F-B8869FB030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E5B3F5-0755-87FC-9658-3BEC25664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8B638-C14D-9A3F-FF3C-251E1D12754A}"/>
              </a:ext>
            </a:extLst>
          </p:cNvPr>
          <p:cNvSpPr>
            <a:spLocks noGrp="1"/>
          </p:cNvSpPr>
          <p:nvPr>
            <p:ph type="dt" sz="half" idx="10"/>
          </p:nvPr>
        </p:nvSpPr>
        <p:spPr/>
        <p:txBody>
          <a:bodyPr/>
          <a:lstStyle/>
          <a:p>
            <a:fld id="{770CB9C1-0CB5-2C43-ABC0-3B5FD2F1665C}" type="datetimeFigureOut">
              <a:rPr lang="en-US" smtClean="0"/>
              <a:t>11/12/2024</a:t>
            </a:fld>
            <a:endParaRPr lang="en-US"/>
          </a:p>
        </p:txBody>
      </p:sp>
      <p:sp>
        <p:nvSpPr>
          <p:cNvPr id="5" name="Footer Placeholder 4">
            <a:extLst>
              <a:ext uri="{FF2B5EF4-FFF2-40B4-BE49-F238E27FC236}">
                <a16:creationId xmlns:a16="http://schemas.microsoft.com/office/drawing/2014/main" id="{6D35A3C6-D1D5-5AFF-D966-D56ED80A0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7AF857-A1BB-EE79-1009-7933F948DB73}"/>
              </a:ext>
            </a:extLst>
          </p:cNvPr>
          <p:cNvSpPr>
            <a:spLocks noGrp="1"/>
          </p:cNvSpPr>
          <p:nvPr>
            <p:ph type="sldNum" sz="quarter" idx="12"/>
          </p:nvPr>
        </p:nvSpPr>
        <p:spPr/>
        <p:txBody>
          <a:bodyPr/>
          <a:lstStyle/>
          <a:p>
            <a:fld id="{571A894B-E508-6845-A8BF-76ECF6714DA3}" type="slidenum">
              <a:rPr lang="en-US" smtClean="0"/>
              <a:t>‹#›</a:t>
            </a:fld>
            <a:endParaRPr lang="en-US"/>
          </a:p>
        </p:txBody>
      </p:sp>
    </p:spTree>
    <p:extLst>
      <p:ext uri="{BB962C8B-B14F-4D97-AF65-F5344CB8AC3E}">
        <p14:creationId xmlns:p14="http://schemas.microsoft.com/office/powerpoint/2010/main" val="3878780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F607-6790-AA09-31F3-6D5FA4FD78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52AB77-C57B-521C-EB67-1302793EB5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5D5377-76A9-9787-7A7F-8EA0478F2AB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2066AFA-FCFB-39C0-AF8F-FD7126BD395A}"/>
              </a:ext>
            </a:extLst>
          </p:cNvPr>
          <p:cNvSpPr>
            <a:spLocks noGrp="1"/>
          </p:cNvSpPr>
          <p:nvPr>
            <p:ph type="dt" sz="half" idx="10"/>
          </p:nvPr>
        </p:nvSpPr>
        <p:spPr/>
        <p:txBody>
          <a:bodyPr/>
          <a:lstStyle/>
          <a:p>
            <a:fld id="{770CB9C1-0CB5-2C43-ABC0-3B5FD2F1665C}" type="datetimeFigureOut">
              <a:rPr lang="en-US" smtClean="0"/>
              <a:t>11/12/2024</a:t>
            </a:fld>
            <a:endParaRPr lang="en-US"/>
          </a:p>
        </p:txBody>
      </p:sp>
      <p:sp>
        <p:nvSpPr>
          <p:cNvPr id="6" name="Footer Placeholder 5">
            <a:extLst>
              <a:ext uri="{FF2B5EF4-FFF2-40B4-BE49-F238E27FC236}">
                <a16:creationId xmlns:a16="http://schemas.microsoft.com/office/drawing/2014/main" id="{0738631B-1BD4-7178-4C37-BBE7F8C42B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18D0A-D6B3-D2A1-051D-D27405A3BEB7}"/>
              </a:ext>
            </a:extLst>
          </p:cNvPr>
          <p:cNvSpPr>
            <a:spLocks noGrp="1"/>
          </p:cNvSpPr>
          <p:nvPr>
            <p:ph type="sldNum" sz="quarter" idx="12"/>
          </p:nvPr>
        </p:nvSpPr>
        <p:spPr/>
        <p:txBody>
          <a:bodyPr/>
          <a:lstStyle/>
          <a:p>
            <a:fld id="{571A894B-E508-6845-A8BF-76ECF6714DA3}" type="slidenum">
              <a:rPr lang="en-US" smtClean="0"/>
              <a:t>‹#›</a:t>
            </a:fld>
            <a:endParaRPr lang="en-US"/>
          </a:p>
        </p:txBody>
      </p:sp>
    </p:spTree>
    <p:extLst>
      <p:ext uri="{BB962C8B-B14F-4D97-AF65-F5344CB8AC3E}">
        <p14:creationId xmlns:p14="http://schemas.microsoft.com/office/powerpoint/2010/main" val="2695913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36E8-7265-8515-7A07-EFA936337F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AF579A-B3FD-59AF-FBA7-1ABA3062FB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31BCDA-108A-A10D-2B52-FF68520BE6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C07E56-BED9-172B-76E7-2EA9F6968F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88A83C-EA95-6C63-F828-D5F525E4B5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175848-2963-8088-3C76-6303526E323E}"/>
              </a:ext>
            </a:extLst>
          </p:cNvPr>
          <p:cNvSpPr>
            <a:spLocks noGrp="1"/>
          </p:cNvSpPr>
          <p:nvPr>
            <p:ph type="dt" sz="half" idx="10"/>
          </p:nvPr>
        </p:nvSpPr>
        <p:spPr/>
        <p:txBody>
          <a:bodyPr/>
          <a:lstStyle/>
          <a:p>
            <a:fld id="{770CB9C1-0CB5-2C43-ABC0-3B5FD2F1665C}" type="datetimeFigureOut">
              <a:rPr lang="en-US" smtClean="0"/>
              <a:t>11/12/2024</a:t>
            </a:fld>
            <a:endParaRPr lang="en-US"/>
          </a:p>
        </p:txBody>
      </p:sp>
      <p:sp>
        <p:nvSpPr>
          <p:cNvPr id="8" name="Footer Placeholder 7">
            <a:extLst>
              <a:ext uri="{FF2B5EF4-FFF2-40B4-BE49-F238E27FC236}">
                <a16:creationId xmlns:a16="http://schemas.microsoft.com/office/drawing/2014/main" id="{F1DC5DBA-A062-E761-0A2E-7507D57D54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C4E1F7-E7DE-1193-2CFC-F94E7D657D41}"/>
              </a:ext>
            </a:extLst>
          </p:cNvPr>
          <p:cNvSpPr>
            <a:spLocks noGrp="1"/>
          </p:cNvSpPr>
          <p:nvPr>
            <p:ph type="sldNum" sz="quarter" idx="12"/>
          </p:nvPr>
        </p:nvSpPr>
        <p:spPr/>
        <p:txBody>
          <a:bodyPr/>
          <a:lstStyle/>
          <a:p>
            <a:fld id="{571A894B-E508-6845-A8BF-76ECF6714DA3}" type="slidenum">
              <a:rPr lang="en-US" smtClean="0"/>
              <a:t>‹#›</a:t>
            </a:fld>
            <a:endParaRPr lang="en-US"/>
          </a:p>
        </p:txBody>
      </p:sp>
    </p:spTree>
    <p:extLst>
      <p:ext uri="{BB962C8B-B14F-4D97-AF65-F5344CB8AC3E}">
        <p14:creationId xmlns:p14="http://schemas.microsoft.com/office/powerpoint/2010/main" val="22568424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44800-A0F1-1876-44A3-FFC89B5ECF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480F69-128A-5D64-CB38-5FA362F3F6A3}"/>
              </a:ext>
            </a:extLst>
          </p:cNvPr>
          <p:cNvSpPr>
            <a:spLocks noGrp="1"/>
          </p:cNvSpPr>
          <p:nvPr>
            <p:ph type="dt" sz="half" idx="10"/>
          </p:nvPr>
        </p:nvSpPr>
        <p:spPr/>
        <p:txBody>
          <a:bodyPr/>
          <a:lstStyle/>
          <a:p>
            <a:fld id="{770CB9C1-0CB5-2C43-ABC0-3B5FD2F1665C}" type="datetimeFigureOut">
              <a:rPr lang="en-US" smtClean="0"/>
              <a:t>11/12/2024</a:t>
            </a:fld>
            <a:endParaRPr lang="en-US"/>
          </a:p>
        </p:txBody>
      </p:sp>
      <p:sp>
        <p:nvSpPr>
          <p:cNvPr id="4" name="Footer Placeholder 3">
            <a:extLst>
              <a:ext uri="{FF2B5EF4-FFF2-40B4-BE49-F238E27FC236}">
                <a16:creationId xmlns:a16="http://schemas.microsoft.com/office/drawing/2014/main" id="{39526567-AB5F-464F-E2DC-BE71E4C7E6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6E2B309-B633-4745-2F1E-00BF9AB2F0DC}"/>
              </a:ext>
            </a:extLst>
          </p:cNvPr>
          <p:cNvSpPr>
            <a:spLocks noGrp="1"/>
          </p:cNvSpPr>
          <p:nvPr>
            <p:ph type="sldNum" sz="quarter" idx="12"/>
          </p:nvPr>
        </p:nvSpPr>
        <p:spPr/>
        <p:txBody>
          <a:bodyPr/>
          <a:lstStyle/>
          <a:p>
            <a:fld id="{571A894B-E508-6845-A8BF-76ECF6714DA3}" type="slidenum">
              <a:rPr lang="en-US" smtClean="0"/>
              <a:t>‹#›</a:t>
            </a:fld>
            <a:endParaRPr lang="en-US"/>
          </a:p>
        </p:txBody>
      </p:sp>
    </p:spTree>
    <p:extLst>
      <p:ext uri="{BB962C8B-B14F-4D97-AF65-F5344CB8AC3E}">
        <p14:creationId xmlns:p14="http://schemas.microsoft.com/office/powerpoint/2010/main" val="193892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3D5FE-2DF5-E746-FC5F-6ADE9FD98AE8}"/>
              </a:ext>
            </a:extLst>
          </p:cNvPr>
          <p:cNvSpPr>
            <a:spLocks noGrp="1"/>
          </p:cNvSpPr>
          <p:nvPr>
            <p:ph type="dt" sz="half" idx="10"/>
          </p:nvPr>
        </p:nvSpPr>
        <p:spPr/>
        <p:txBody>
          <a:bodyPr/>
          <a:lstStyle/>
          <a:p>
            <a:fld id="{770CB9C1-0CB5-2C43-ABC0-3B5FD2F1665C}" type="datetimeFigureOut">
              <a:rPr lang="en-US" smtClean="0"/>
              <a:t>11/12/2024</a:t>
            </a:fld>
            <a:endParaRPr lang="en-US"/>
          </a:p>
        </p:txBody>
      </p:sp>
      <p:sp>
        <p:nvSpPr>
          <p:cNvPr id="3" name="Footer Placeholder 2">
            <a:extLst>
              <a:ext uri="{FF2B5EF4-FFF2-40B4-BE49-F238E27FC236}">
                <a16:creationId xmlns:a16="http://schemas.microsoft.com/office/drawing/2014/main" id="{B50555EE-F72C-DF0D-3E7A-E22CF205FA3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E15DE3-95EF-87C2-31AC-4CEFA1F69DEA}"/>
              </a:ext>
            </a:extLst>
          </p:cNvPr>
          <p:cNvSpPr>
            <a:spLocks noGrp="1"/>
          </p:cNvSpPr>
          <p:nvPr>
            <p:ph type="sldNum" sz="quarter" idx="12"/>
          </p:nvPr>
        </p:nvSpPr>
        <p:spPr/>
        <p:txBody>
          <a:bodyPr/>
          <a:lstStyle/>
          <a:p>
            <a:fld id="{571A894B-E508-6845-A8BF-76ECF6714DA3}" type="slidenum">
              <a:rPr lang="en-US" smtClean="0"/>
              <a:t>‹#›</a:t>
            </a:fld>
            <a:endParaRPr lang="en-US"/>
          </a:p>
        </p:txBody>
      </p:sp>
    </p:spTree>
    <p:extLst>
      <p:ext uri="{BB962C8B-B14F-4D97-AF65-F5344CB8AC3E}">
        <p14:creationId xmlns:p14="http://schemas.microsoft.com/office/powerpoint/2010/main" val="2558725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4ED61-3641-721B-2503-2EE021CFEC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B4D728-1E03-803A-D08E-F2EE134C3A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3159862-FFD6-9E0A-7DBF-12B6BB1FA0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D5BEF1-1CE4-DD6F-24B6-022D1E7DFF84}"/>
              </a:ext>
            </a:extLst>
          </p:cNvPr>
          <p:cNvSpPr>
            <a:spLocks noGrp="1"/>
          </p:cNvSpPr>
          <p:nvPr>
            <p:ph type="dt" sz="half" idx="10"/>
          </p:nvPr>
        </p:nvSpPr>
        <p:spPr/>
        <p:txBody>
          <a:bodyPr/>
          <a:lstStyle/>
          <a:p>
            <a:fld id="{770CB9C1-0CB5-2C43-ABC0-3B5FD2F1665C}" type="datetimeFigureOut">
              <a:rPr lang="en-US" smtClean="0"/>
              <a:t>11/12/2024</a:t>
            </a:fld>
            <a:endParaRPr lang="en-US"/>
          </a:p>
        </p:txBody>
      </p:sp>
      <p:sp>
        <p:nvSpPr>
          <p:cNvPr id="6" name="Footer Placeholder 5">
            <a:extLst>
              <a:ext uri="{FF2B5EF4-FFF2-40B4-BE49-F238E27FC236}">
                <a16:creationId xmlns:a16="http://schemas.microsoft.com/office/drawing/2014/main" id="{E3554669-FB06-7E1C-3B9D-33B1656C59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6C4F7D-9913-486F-94CE-5F8C346FAF54}"/>
              </a:ext>
            </a:extLst>
          </p:cNvPr>
          <p:cNvSpPr>
            <a:spLocks noGrp="1"/>
          </p:cNvSpPr>
          <p:nvPr>
            <p:ph type="sldNum" sz="quarter" idx="12"/>
          </p:nvPr>
        </p:nvSpPr>
        <p:spPr/>
        <p:txBody>
          <a:bodyPr/>
          <a:lstStyle/>
          <a:p>
            <a:fld id="{571A894B-E508-6845-A8BF-76ECF6714DA3}" type="slidenum">
              <a:rPr lang="en-US" smtClean="0"/>
              <a:t>‹#›</a:t>
            </a:fld>
            <a:endParaRPr lang="en-US"/>
          </a:p>
        </p:txBody>
      </p:sp>
    </p:spTree>
    <p:extLst>
      <p:ext uri="{BB962C8B-B14F-4D97-AF65-F5344CB8AC3E}">
        <p14:creationId xmlns:p14="http://schemas.microsoft.com/office/powerpoint/2010/main" val="2160724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DEB91-0C52-4495-B72D-59AB95F2C0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C65DED-2583-A6D4-D44D-5DAC8F22A7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36255B-10E9-9AD6-A50C-08712E70C8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7C1EF-77F0-87E7-86CD-7BBDD42DC106}"/>
              </a:ext>
            </a:extLst>
          </p:cNvPr>
          <p:cNvSpPr>
            <a:spLocks noGrp="1"/>
          </p:cNvSpPr>
          <p:nvPr>
            <p:ph type="dt" sz="half" idx="10"/>
          </p:nvPr>
        </p:nvSpPr>
        <p:spPr/>
        <p:txBody>
          <a:bodyPr/>
          <a:lstStyle/>
          <a:p>
            <a:fld id="{770CB9C1-0CB5-2C43-ABC0-3B5FD2F1665C}" type="datetimeFigureOut">
              <a:rPr lang="en-US" smtClean="0"/>
              <a:t>11/12/2024</a:t>
            </a:fld>
            <a:endParaRPr lang="en-US"/>
          </a:p>
        </p:txBody>
      </p:sp>
      <p:sp>
        <p:nvSpPr>
          <p:cNvPr id="6" name="Footer Placeholder 5">
            <a:extLst>
              <a:ext uri="{FF2B5EF4-FFF2-40B4-BE49-F238E27FC236}">
                <a16:creationId xmlns:a16="http://schemas.microsoft.com/office/drawing/2014/main" id="{059876C3-CDDF-497F-4CDC-BD7E30D072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9D8C22-7CA7-57B0-E55B-E62EFFBDE60C}"/>
              </a:ext>
            </a:extLst>
          </p:cNvPr>
          <p:cNvSpPr>
            <a:spLocks noGrp="1"/>
          </p:cNvSpPr>
          <p:nvPr>
            <p:ph type="sldNum" sz="quarter" idx="12"/>
          </p:nvPr>
        </p:nvSpPr>
        <p:spPr/>
        <p:txBody>
          <a:bodyPr/>
          <a:lstStyle/>
          <a:p>
            <a:fld id="{571A894B-E508-6845-A8BF-76ECF6714DA3}" type="slidenum">
              <a:rPr lang="en-US" smtClean="0"/>
              <a:t>‹#›</a:t>
            </a:fld>
            <a:endParaRPr lang="en-US"/>
          </a:p>
        </p:txBody>
      </p:sp>
    </p:spTree>
    <p:extLst>
      <p:ext uri="{BB962C8B-B14F-4D97-AF65-F5344CB8AC3E}">
        <p14:creationId xmlns:p14="http://schemas.microsoft.com/office/powerpoint/2010/main" val="425803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E2C116-AA84-2377-4CB4-46A1611378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F6C8D1-2E6D-D0C5-D40A-BEE3AB26E5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EC214-C83C-A151-5775-EC1AC0B3C0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CB9C1-0CB5-2C43-ABC0-3B5FD2F1665C}" type="datetimeFigureOut">
              <a:rPr lang="en-US" smtClean="0"/>
              <a:t>11/12/2024</a:t>
            </a:fld>
            <a:endParaRPr lang="en-US"/>
          </a:p>
        </p:txBody>
      </p:sp>
      <p:sp>
        <p:nvSpPr>
          <p:cNvPr id="5" name="Footer Placeholder 4">
            <a:extLst>
              <a:ext uri="{FF2B5EF4-FFF2-40B4-BE49-F238E27FC236}">
                <a16:creationId xmlns:a16="http://schemas.microsoft.com/office/drawing/2014/main" id="{B9B340E4-AFDA-282E-7632-8F88C60976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45F020-CED2-013D-2922-5D67D8BC06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1A894B-E508-6845-A8BF-76ECF6714DA3}" type="slidenum">
              <a:rPr lang="en-US" smtClean="0"/>
              <a:t>‹#›</a:t>
            </a:fld>
            <a:endParaRPr lang="en-US"/>
          </a:p>
        </p:txBody>
      </p:sp>
    </p:spTree>
    <p:extLst>
      <p:ext uri="{BB962C8B-B14F-4D97-AF65-F5344CB8AC3E}">
        <p14:creationId xmlns:p14="http://schemas.microsoft.com/office/powerpoint/2010/main" val="3260797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3.xml"/><Relationship Id="rId16" Type="http://schemas.openxmlformats.org/officeDocument/2006/relationships/image" Target="../media/image19.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19" Type="http://schemas.openxmlformats.org/officeDocument/2006/relationships/customXml" Target="../ink/ink1.xml"/><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customXml" Target="../ink/ink2.xml"/></Relationships>
</file>

<file path=ppt/slides/_rels/slide1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0.png"/><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18.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 Id="rId4" Type="http://schemas.openxmlformats.org/officeDocument/2006/relationships/image" Target="../media/image38.emf"/></Relationships>
</file>

<file path=ppt/slides/_rels/slide28.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2.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7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B0A6D-61C1-E08C-0682-59E0A5CE53C6}"/>
              </a:ext>
            </a:extLst>
          </p:cNvPr>
          <p:cNvSpPr>
            <a:spLocks noGrp="1"/>
          </p:cNvSpPr>
          <p:nvPr>
            <p:ph type="ctrTitle"/>
          </p:nvPr>
        </p:nvSpPr>
        <p:spPr/>
        <p:txBody>
          <a:bodyPr>
            <a:normAutofit/>
          </a:bodyPr>
          <a:lstStyle/>
          <a:p>
            <a:r>
              <a:rPr lang="en-CA" b="0" i="0" dirty="0">
                <a:solidFill>
                  <a:srgbClr val="212529"/>
                </a:solidFill>
                <a:effectLst/>
                <a:latin typeface="-apple-system"/>
              </a:rPr>
              <a:t>Transformers </a:t>
            </a:r>
            <a:br>
              <a:rPr lang="en-CA" b="0" i="0" dirty="0">
                <a:solidFill>
                  <a:srgbClr val="212529"/>
                </a:solidFill>
                <a:effectLst/>
                <a:latin typeface="-apple-system"/>
              </a:rPr>
            </a:br>
            <a:endParaRPr lang="en-US" dirty="0"/>
          </a:p>
        </p:txBody>
      </p:sp>
      <p:sp>
        <p:nvSpPr>
          <p:cNvPr id="6" name="Subtitle 2">
            <a:extLst>
              <a:ext uri="{FF2B5EF4-FFF2-40B4-BE49-F238E27FC236}">
                <a16:creationId xmlns:a16="http://schemas.microsoft.com/office/drawing/2014/main" id="{67157D68-BF36-C895-B1E7-35863FF886EA}"/>
              </a:ext>
            </a:extLst>
          </p:cNvPr>
          <p:cNvSpPr>
            <a:spLocks noGrp="1"/>
          </p:cNvSpPr>
          <p:nvPr>
            <p:ph type="subTitle" idx="1"/>
          </p:nvPr>
        </p:nvSpPr>
        <p:spPr>
          <a:xfrm>
            <a:off x="1524000" y="3078759"/>
            <a:ext cx="9144000" cy="1398863"/>
          </a:xfrm>
        </p:spPr>
        <p:txBody>
          <a:bodyPr/>
          <a:lstStyle/>
          <a:p>
            <a:r>
              <a:rPr lang="en-US" dirty="0"/>
              <a:t>Abdul Samad</a:t>
            </a:r>
          </a:p>
          <a:p>
            <a:r>
              <a:rPr lang="en-US" dirty="0"/>
              <a:t>Adapted from Prof. Simon Prince </a:t>
            </a:r>
          </a:p>
        </p:txBody>
      </p:sp>
    </p:spTree>
    <p:extLst>
      <p:ext uri="{BB962C8B-B14F-4D97-AF65-F5344CB8AC3E}">
        <p14:creationId xmlns:p14="http://schemas.microsoft.com/office/powerpoint/2010/main" val="1534075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996B-B995-CD45-B842-0223E6F1860A}"/>
              </a:ext>
            </a:extLst>
          </p:cNvPr>
          <p:cNvSpPr>
            <a:spLocks noGrp="1"/>
          </p:cNvSpPr>
          <p:nvPr>
            <p:ph type="title"/>
          </p:nvPr>
        </p:nvSpPr>
        <p:spPr/>
        <p:txBody>
          <a:bodyPr/>
          <a:lstStyle/>
          <a:p>
            <a:r>
              <a:rPr lang="en-US" dirty="0"/>
              <a:t>Motivation</a:t>
            </a:r>
          </a:p>
        </p:txBody>
      </p:sp>
      <p:pic>
        <p:nvPicPr>
          <p:cNvPr id="6" name="Content Placeholder 5">
            <a:extLst>
              <a:ext uri="{FF2B5EF4-FFF2-40B4-BE49-F238E27FC236}">
                <a16:creationId xmlns:a16="http://schemas.microsoft.com/office/drawing/2014/main" id="{45EF6220-95D9-C045-B19B-ABA965F18AD2}"/>
              </a:ext>
            </a:extLst>
          </p:cNvPr>
          <p:cNvPicPr>
            <a:picLocks noGrp="1" noChangeAspect="1"/>
          </p:cNvPicPr>
          <p:nvPr>
            <p:ph idx="1"/>
          </p:nvPr>
        </p:nvPicPr>
        <p:blipFill>
          <a:blip r:embed="rId2"/>
          <a:stretch>
            <a:fillRect/>
          </a:stretch>
        </p:blipFill>
        <p:spPr>
          <a:xfrm>
            <a:off x="687729" y="2748379"/>
            <a:ext cx="10515600" cy="1210128"/>
          </a:xfrm>
        </p:spPr>
      </p:pic>
      <p:sp>
        <p:nvSpPr>
          <p:cNvPr id="8" name="TextBox 7">
            <a:extLst>
              <a:ext uri="{FF2B5EF4-FFF2-40B4-BE49-F238E27FC236}">
                <a16:creationId xmlns:a16="http://schemas.microsoft.com/office/drawing/2014/main" id="{73DA3101-0AE2-F24B-A242-83B5F5DD26CC}"/>
              </a:ext>
            </a:extLst>
          </p:cNvPr>
          <p:cNvSpPr txBox="1"/>
          <p:nvPr/>
        </p:nvSpPr>
        <p:spPr>
          <a:xfrm>
            <a:off x="838200" y="1934365"/>
            <a:ext cx="6493398" cy="461665"/>
          </a:xfrm>
          <a:prstGeom prst="rect">
            <a:avLst/>
          </a:prstGeom>
          <a:noFill/>
        </p:spPr>
        <p:txBody>
          <a:bodyPr wrap="square" rtlCol="0">
            <a:spAutoFit/>
          </a:bodyPr>
          <a:lstStyle/>
          <a:p>
            <a:r>
              <a:rPr lang="en-US" sz="2400" dirty="0"/>
              <a:t>Design neural network to encode and process text:</a:t>
            </a:r>
          </a:p>
        </p:txBody>
      </p:sp>
      <p:sp>
        <p:nvSpPr>
          <p:cNvPr id="3" name="Oval 2">
            <a:extLst>
              <a:ext uri="{FF2B5EF4-FFF2-40B4-BE49-F238E27FC236}">
                <a16:creationId xmlns:a16="http://schemas.microsoft.com/office/drawing/2014/main" id="{393ED11B-FDB2-47BE-AD7B-2D8AB8358438}"/>
              </a:ext>
            </a:extLst>
          </p:cNvPr>
          <p:cNvSpPr/>
          <p:nvPr/>
        </p:nvSpPr>
        <p:spPr>
          <a:xfrm>
            <a:off x="8411269" y="3142873"/>
            <a:ext cx="834332" cy="5147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C5BA926D-5500-438C-8BAE-C8E26C4DDBAC}"/>
              </a:ext>
            </a:extLst>
          </p:cNvPr>
          <p:cNvSpPr/>
          <p:nvPr/>
        </p:nvSpPr>
        <p:spPr>
          <a:xfrm>
            <a:off x="1490693" y="2780545"/>
            <a:ext cx="1373619" cy="5682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D05307C4-65F3-4090-93FC-E94057A24665}"/>
              </a:ext>
            </a:extLst>
          </p:cNvPr>
          <p:cNvSpPr txBox="1"/>
          <p:nvPr/>
        </p:nvSpPr>
        <p:spPr>
          <a:xfrm>
            <a:off x="896337" y="4353001"/>
            <a:ext cx="10978752" cy="1200329"/>
          </a:xfrm>
          <a:prstGeom prst="rect">
            <a:avLst/>
          </a:prstGeom>
          <a:noFill/>
        </p:spPr>
        <p:txBody>
          <a:bodyPr wrap="square" rtlCol="0">
            <a:spAutoFit/>
          </a:bodyPr>
          <a:lstStyle/>
          <a:p>
            <a:r>
              <a:rPr lang="en-CA" sz="2400" dirty="0"/>
              <a:t>The word </a:t>
            </a:r>
            <a:r>
              <a:rPr lang="en-CA" sz="2400" dirty="0">
                <a:solidFill>
                  <a:srgbClr val="F7901C"/>
                </a:solidFill>
              </a:rPr>
              <a:t>their</a:t>
            </a:r>
            <a:r>
              <a:rPr lang="en-CA" sz="2400" dirty="0"/>
              <a:t> must “attend to” the word </a:t>
            </a:r>
            <a:r>
              <a:rPr lang="en-CA" sz="2400" dirty="0">
                <a:solidFill>
                  <a:srgbClr val="F7901C"/>
                </a:solidFill>
              </a:rPr>
              <a:t>restaurant.</a:t>
            </a:r>
          </a:p>
          <a:p>
            <a:endParaRPr lang="en-CA" sz="2400" dirty="0"/>
          </a:p>
          <a:p>
            <a:endParaRPr lang="en-CA" sz="2400" dirty="0">
              <a:solidFill>
                <a:srgbClr val="F7901C"/>
              </a:solidFill>
            </a:endParaRPr>
          </a:p>
        </p:txBody>
      </p:sp>
    </p:spTree>
    <p:extLst>
      <p:ext uri="{BB962C8B-B14F-4D97-AF65-F5344CB8AC3E}">
        <p14:creationId xmlns:p14="http://schemas.microsoft.com/office/powerpoint/2010/main" val="1021228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05307C4-65F3-4090-93FC-E94057A24665}"/>
              </a:ext>
            </a:extLst>
          </p:cNvPr>
          <p:cNvSpPr txBox="1"/>
          <p:nvPr/>
        </p:nvSpPr>
        <p:spPr>
          <a:xfrm>
            <a:off x="896337" y="4353001"/>
            <a:ext cx="10978752" cy="2308324"/>
          </a:xfrm>
          <a:prstGeom prst="rect">
            <a:avLst/>
          </a:prstGeom>
          <a:noFill/>
        </p:spPr>
        <p:txBody>
          <a:bodyPr wrap="square" rtlCol="0">
            <a:spAutoFit/>
          </a:bodyPr>
          <a:lstStyle/>
          <a:p>
            <a:r>
              <a:rPr lang="en-CA" sz="2400" dirty="0"/>
              <a:t>The word </a:t>
            </a:r>
            <a:r>
              <a:rPr lang="en-CA" sz="2400" dirty="0">
                <a:solidFill>
                  <a:srgbClr val="F7901C"/>
                </a:solidFill>
              </a:rPr>
              <a:t>their</a:t>
            </a:r>
            <a:r>
              <a:rPr lang="en-CA" sz="2400" dirty="0"/>
              <a:t> must “attend to” the word </a:t>
            </a:r>
            <a:r>
              <a:rPr lang="en-CA" sz="2400" dirty="0">
                <a:solidFill>
                  <a:srgbClr val="F7901C"/>
                </a:solidFill>
              </a:rPr>
              <a:t>restaurant.</a:t>
            </a:r>
          </a:p>
          <a:p>
            <a:endParaRPr lang="en-CA" sz="2400" dirty="0"/>
          </a:p>
          <a:p>
            <a:r>
              <a:rPr lang="en-CA" sz="2400" dirty="0"/>
              <a:t>Conclusions:</a:t>
            </a:r>
            <a:br>
              <a:rPr lang="en-CA" sz="2400" dirty="0"/>
            </a:br>
            <a:endParaRPr lang="en-CA" sz="2400" dirty="0"/>
          </a:p>
          <a:p>
            <a:pPr marL="457200" indent="-457200">
              <a:buFont typeface="Arial" panose="020B0604020202020204" pitchFamily="34" charset="0"/>
              <a:buChar char="•"/>
            </a:pPr>
            <a:r>
              <a:rPr lang="en-US" sz="2400" b="0" i="0" dirty="0">
                <a:effectLst/>
                <a:latin typeface="Arial" panose="020B0604020202020204" pitchFamily="34" charset="0"/>
              </a:rPr>
              <a:t>Ther</a:t>
            </a:r>
            <a:r>
              <a:rPr lang="en-US" sz="2400" dirty="0">
                <a:latin typeface="Arial" panose="020B0604020202020204" pitchFamily="34" charset="0"/>
              </a:rPr>
              <a:t>e </a:t>
            </a:r>
            <a:r>
              <a:rPr lang="en-US" sz="2400" b="0" i="0" dirty="0">
                <a:effectLst/>
                <a:latin typeface="Arial" panose="020B0604020202020204" pitchFamily="34" charset="0"/>
              </a:rPr>
              <a:t>must be connections between the words.</a:t>
            </a:r>
          </a:p>
          <a:p>
            <a:pPr marL="457200" indent="-457200">
              <a:buFont typeface="Arial" panose="020B0604020202020204" pitchFamily="34" charset="0"/>
              <a:buChar char="•"/>
            </a:pPr>
            <a:r>
              <a:rPr lang="en-US" sz="2400" dirty="0">
                <a:latin typeface="Arial" panose="020B0604020202020204" pitchFamily="34" charset="0"/>
              </a:rPr>
              <a:t>T</a:t>
            </a:r>
            <a:r>
              <a:rPr lang="en-US" sz="2400" b="0" i="0" dirty="0">
                <a:effectLst/>
                <a:latin typeface="Arial" panose="020B0604020202020204" pitchFamily="34" charset="0"/>
              </a:rPr>
              <a:t>he strength of these connections will depend on the words themselves.</a:t>
            </a:r>
            <a:endParaRPr lang="en-CA" sz="2400" dirty="0">
              <a:solidFill>
                <a:srgbClr val="F7901C"/>
              </a:solidFill>
            </a:endParaRPr>
          </a:p>
        </p:txBody>
      </p:sp>
      <p:sp>
        <p:nvSpPr>
          <p:cNvPr id="2" name="Title 1">
            <a:extLst>
              <a:ext uri="{FF2B5EF4-FFF2-40B4-BE49-F238E27FC236}">
                <a16:creationId xmlns:a16="http://schemas.microsoft.com/office/drawing/2014/main" id="{1035996B-B995-CD45-B842-0223E6F1860A}"/>
              </a:ext>
            </a:extLst>
          </p:cNvPr>
          <p:cNvSpPr>
            <a:spLocks noGrp="1"/>
          </p:cNvSpPr>
          <p:nvPr>
            <p:ph type="title"/>
          </p:nvPr>
        </p:nvSpPr>
        <p:spPr/>
        <p:txBody>
          <a:bodyPr/>
          <a:lstStyle/>
          <a:p>
            <a:r>
              <a:rPr lang="en-US" dirty="0"/>
              <a:t>Motivation</a:t>
            </a:r>
          </a:p>
        </p:txBody>
      </p:sp>
      <p:pic>
        <p:nvPicPr>
          <p:cNvPr id="6" name="Content Placeholder 5">
            <a:extLst>
              <a:ext uri="{FF2B5EF4-FFF2-40B4-BE49-F238E27FC236}">
                <a16:creationId xmlns:a16="http://schemas.microsoft.com/office/drawing/2014/main" id="{45EF6220-95D9-C045-B19B-ABA965F18AD2}"/>
              </a:ext>
            </a:extLst>
          </p:cNvPr>
          <p:cNvPicPr>
            <a:picLocks noGrp="1" noChangeAspect="1"/>
          </p:cNvPicPr>
          <p:nvPr>
            <p:ph idx="1"/>
          </p:nvPr>
        </p:nvPicPr>
        <p:blipFill>
          <a:blip r:embed="rId2"/>
          <a:stretch>
            <a:fillRect/>
          </a:stretch>
        </p:blipFill>
        <p:spPr>
          <a:xfrm>
            <a:off x="687729" y="2748379"/>
            <a:ext cx="10515600" cy="1210128"/>
          </a:xfrm>
        </p:spPr>
      </p:pic>
      <p:sp>
        <p:nvSpPr>
          <p:cNvPr id="8" name="TextBox 7">
            <a:extLst>
              <a:ext uri="{FF2B5EF4-FFF2-40B4-BE49-F238E27FC236}">
                <a16:creationId xmlns:a16="http://schemas.microsoft.com/office/drawing/2014/main" id="{73DA3101-0AE2-F24B-A242-83B5F5DD26CC}"/>
              </a:ext>
            </a:extLst>
          </p:cNvPr>
          <p:cNvSpPr txBox="1"/>
          <p:nvPr/>
        </p:nvSpPr>
        <p:spPr>
          <a:xfrm>
            <a:off x="838200" y="1934365"/>
            <a:ext cx="6493398" cy="461665"/>
          </a:xfrm>
          <a:prstGeom prst="rect">
            <a:avLst/>
          </a:prstGeom>
          <a:noFill/>
        </p:spPr>
        <p:txBody>
          <a:bodyPr wrap="square" rtlCol="0">
            <a:spAutoFit/>
          </a:bodyPr>
          <a:lstStyle/>
          <a:p>
            <a:r>
              <a:rPr lang="en-US" sz="2400" dirty="0"/>
              <a:t>Design neural network to encode and process text:</a:t>
            </a:r>
          </a:p>
        </p:txBody>
      </p:sp>
      <p:sp>
        <p:nvSpPr>
          <p:cNvPr id="3" name="Oval 2">
            <a:extLst>
              <a:ext uri="{FF2B5EF4-FFF2-40B4-BE49-F238E27FC236}">
                <a16:creationId xmlns:a16="http://schemas.microsoft.com/office/drawing/2014/main" id="{393ED11B-FDB2-47BE-AD7B-2D8AB8358438}"/>
              </a:ext>
            </a:extLst>
          </p:cNvPr>
          <p:cNvSpPr/>
          <p:nvPr/>
        </p:nvSpPr>
        <p:spPr>
          <a:xfrm>
            <a:off x="8411269" y="3142873"/>
            <a:ext cx="834332" cy="5147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Oval 6">
            <a:extLst>
              <a:ext uri="{FF2B5EF4-FFF2-40B4-BE49-F238E27FC236}">
                <a16:creationId xmlns:a16="http://schemas.microsoft.com/office/drawing/2014/main" id="{C5BA926D-5500-438C-8BAE-C8E26C4DDBAC}"/>
              </a:ext>
            </a:extLst>
          </p:cNvPr>
          <p:cNvSpPr/>
          <p:nvPr/>
        </p:nvSpPr>
        <p:spPr>
          <a:xfrm>
            <a:off x="1490693" y="2780545"/>
            <a:ext cx="1373619" cy="56821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714731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FD8A-C8FE-BBED-3F8A-8CC8D9C792D5}"/>
              </a:ext>
            </a:extLst>
          </p:cNvPr>
          <p:cNvSpPr>
            <a:spLocks noGrp="1"/>
          </p:cNvSpPr>
          <p:nvPr>
            <p:ph type="title"/>
          </p:nvPr>
        </p:nvSpPr>
        <p:spPr/>
        <p:txBody>
          <a:bodyPr/>
          <a:lstStyle/>
          <a:p>
            <a:r>
              <a:rPr lang="en-US" dirty="0"/>
              <a:t>Transformers</a:t>
            </a:r>
          </a:p>
        </p:txBody>
      </p:sp>
      <p:sp>
        <p:nvSpPr>
          <p:cNvPr id="3" name="Content Placeholder 2">
            <a:extLst>
              <a:ext uri="{FF2B5EF4-FFF2-40B4-BE49-F238E27FC236}">
                <a16:creationId xmlns:a16="http://schemas.microsoft.com/office/drawing/2014/main" id="{B9489681-39B2-8491-7673-ADC62701092B}"/>
              </a:ext>
            </a:extLst>
          </p:cNvPr>
          <p:cNvSpPr>
            <a:spLocks noGrp="1"/>
          </p:cNvSpPr>
          <p:nvPr>
            <p:ph idx="1"/>
          </p:nvPr>
        </p:nvSpPr>
        <p:spPr/>
        <p:txBody>
          <a:bodyPr/>
          <a:lstStyle/>
          <a:p>
            <a:r>
              <a:rPr lang="en-US" dirty="0"/>
              <a:t>Motivation</a:t>
            </a:r>
          </a:p>
          <a:p>
            <a:r>
              <a:rPr lang="en-US" dirty="0">
                <a:solidFill>
                  <a:srgbClr val="D18362"/>
                </a:solidFill>
              </a:rPr>
              <a:t>Dot-product self-attention</a:t>
            </a:r>
          </a:p>
          <a:p>
            <a:r>
              <a:rPr lang="en-US" dirty="0"/>
              <a:t>Matrix form</a:t>
            </a:r>
          </a:p>
          <a:p>
            <a:r>
              <a:rPr lang="en-US" dirty="0"/>
              <a:t>The transformer</a:t>
            </a:r>
          </a:p>
          <a:p>
            <a:r>
              <a:rPr lang="en-US" dirty="0"/>
              <a:t>NLP pipeline</a:t>
            </a:r>
          </a:p>
          <a:p>
            <a:r>
              <a:rPr lang="en-US" dirty="0"/>
              <a:t>Decoders</a:t>
            </a:r>
          </a:p>
          <a:p>
            <a:r>
              <a:rPr lang="en-US" dirty="0"/>
              <a:t>Large Language models</a:t>
            </a:r>
          </a:p>
        </p:txBody>
      </p:sp>
    </p:spTree>
    <p:extLst>
      <p:ext uri="{BB962C8B-B14F-4D97-AF65-F5344CB8AC3E}">
        <p14:creationId xmlns:p14="http://schemas.microsoft.com/office/powerpoint/2010/main" val="2881293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71E73-CBED-4723-A073-FC03BD40D012}"/>
              </a:ext>
            </a:extLst>
          </p:cNvPr>
          <p:cNvSpPr>
            <a:spLocks noGrp="1"/>
          </p:cNvSpPr>
          <p:nvPr>
            <p:ph type="title"/>
          </p:nvPr>
        </p:nvSpPr>
        <p:spPr/>
        <p:txBody>
          <a:bodyPr/>
          <a:lstStyle/>
          <a:p>
            <a:r>
              <a:rPr lang="en-US" dirty="0"/>
              <a:t>Self-Attention Block</a:t>
            </a:r>
          </a:p>
        </p:txBody>
      </p:sp>
      <p:sp>
        <p:nvSpPr>
          <p:cNvPr id="4" name="Rectangle 3">
            <a:extLst>
              <a:ext uri="{FF2B5EF4-FFF2-40B4-BE49-F238E27FC236}">
                <a16:creationId xmlns:a16="http://schemas.microsoft.com/office/drawing/2014/main" id="{70BE8F1C-A72B-42F4-B0CE-81B4064546CB}"/>
              </a:ext>
            </a:extLst>
          </p:cNvPr>
          <p:cNvSpPr/>
          <p:nvPr/>
        </p:nvSpPr>
        <p:spPr>
          <a:xfrm>
            <a:off x="5118267" y="2308205"/>
            <a:ext cx="3158836" cy="4377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400" dirty="0"/>
              <a:t>Self Attention Block</a:t>
            </a:r>
          </a:p>
        </p:txBody>
      </p:sp>
      <p:sp>
        <p:nvSpPr>
          <p:cNvPr id="5" name="Rectangle 4">
            <a:extLst>
              <a:ext uri="{FF2B5EF4-FFF2-40B4-BE49-F238E27FC236}">
                <a16:creationId xmlns:a16="http://schemas.microsoft.com/office/drawing/2014/main" id="{49D5BDD5-E22D-44D1-849A-0BDC12A9F223}"/>
              </a:ext>
            </a:extLst>
          </p:cNvPr>
          <p:cNvSpPr/>
          <p:nvPr/>
        </p:nvSpPr>
        <p:spPr>
          <a:xfrm>
            <a:off x="303810" y="2360219"/>
            <a:ext cx="1068779"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word1</a:t>
            </a:r>
          </a:p>
        </p:txBody>
      </p:sp>
      <p:sp>
        <p:nvSpPr>
          <p:cNvPr id="6" name="Rectangle 5">
            <a:extLst>
              <a:ext uri="{FF2B5EF4-FFF2-40B4-BE49-F238E27FC236}">
                <a16:creationId xmlns:a16="http://schemas.microsoft.com/office/drawing/2014/main" id="{B261B930-D542-432F-AC8F-0B73EAB1BAF4}"/>
              </a:ext>
            </a:extLst>
          </p:cNvPr>
          <p:cNvSpPr/>
          <p:nvPr/>
        </p:nvSpPr>
        <p:spPr>
          <a:xfrm>
            <a:off x="328555" y="3429000"/>
            <a:ext cx="1068779"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word2</a:t>
            </a:r>
          </a:p>
        </p:txBody>
      </p:sp>
      <p:sp>
        <p:nvSpPr>
          <p:cNvPr id="7" name="Rectangle 6">
            <a:extLst>
              <a:ext uri="{FF2B5EF4-FFF2-40B4-BE49-F238E27FC236}">
                <a16:creationId xmlns:a16="http://schemas.microsoft.com/office/drawing/2014/main" id="{099DA1E7-CCCB-4320-9D08-8C2031CB06BA}"/>
              </a:ext>
            </a:extLst>
          </p:cNvPr>
          <p:cNvSpPr/>
          <p:nvPr/>
        </p:nvSpPr>
        <p:spPr>
          <a:xfrm>
            <a:off x="356255" y="4376655"/>
            <a:ext cx="1068779"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word3</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C8E7762-7ACE-473C-BE0F-A07497553B5D}"/>
                  </a:ext>
                </a:extLst>
              </p:cNvPr>
              <p:cNvSpPr/>
              <p:nvPr/>
            </p:nvSpPr>
            <p:spPr>
              <a:xfrm>
                <a:off x="379266" y="5994112"/>
                <a:ext cx="1068779"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Word </a:t>
                </a:r>
                <a14:m>
                  <m:oMath xmlns:m="http://schemas.openxmlformats.org/officeDocument/2006/math">
                    <m:r>
                      <a:rPr lang="en-US" i="1" dirty="0" smtClean="0">
                        <a:latin typeface="Cambria Math" panose="02040503050406030204" pitchFamily="18" charset="0"/>
                      </a:rPr>
                      <m:t>𝑛</m:t>
                    </m:r>
                  </m:oMath>
                </a14:m>
                <a:endParaRPr lang="en-US" dirty="0"/>
              </a:p>
            </p:txBody>
          </p:sp>
        </mc:Choice>
        <mc:Fallback xmlns="">
          <p:sp>
            <p:nvSpPr>
              <p:cNvPr id="8" name="Rectangle 7">
                <a:extLst>
                  <a:ext uri="{FF2B5EF4-FFF2-40B4-BE49-F238E27FC236}">
                    <a16:creationId xmlns:a16="http://schemas.microsoft.com/office/drawing/2014/main" id="{7C8E7762-7ACE-473C-BE0F-A07497553B5D}"/>
                  </a:ext>
                </a:extLst>
              </p:cNvPr>
              <p:cNvSpPr>
                <a:spLocks noRot="1" noChangeAspect="1" noMove="1" noResize="1" noEditPoints="1" noAdjustHandles="1" noChangeArrowheads="1" noChangeShapeType="1" noTextEdit="1"/>
              </p:cNvSpPr>
              <p:nvPr/>
            </p:nvSpPr>
            <p:spPr>
              <a:xfrm>
                <a:off x="379266" y="5994112"/>
                <a:ext cx="1068779" cy="498763"/>
              </a:xfrm>
              <a:prstGeom prst="rect">
                <a:avLst/>
              </a:prstGeom>
              <a:blipFill>
                <a:blip r:embed="rId3"/>
                <a:stretch>
                  <a:fillRect b="-47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F72733CA-68EE-4299-B0A5-BCAD0691623B}"/>
                  </a:ext>
                </a:extLst>
              </p:cNvPr>
              <p:cNvSpPr/>
              <p:nvPr/>
            </p:nvSpPr>
            <p:spPr>
              <a:xfrm>
                <a:off x="2559045" y="2398817"/>
                <a:ext cx="1068779"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1</m:t>
                          </m:r>
                        </m:sub>
                      </m:sSub>
                    </m:oMath>
                  </m:oMathPara>
                </a14:m>
                <a:endParaRPr lang="en-US" dirty="0"/>
              </a:p>
            </p:txBody>
          </p:sp>
        </mc:Choice>
        <mc:Fallback xmlns="">
          <p:sp>
            <p:nvSpPr>
              <p:cNvPr id="9" name="Rectangle 8">
                <a:extLst>
                  <a:ext uri="{FF2B5EF4-FFF2-40B4-BE49-F238E27FC236}">
                    <a16:creationId xmlns:a16="http://schemas.microsoft.com/office/drawing/2014/main" id="{F72733CA-68EE-4299-B0A5-BCAD0691623B}"/>
                  </a:ext>
                </a:extLst>
              </p:cNvPr>
              <p:cNvSpPr>
                <a:spLocks noRot="1" noChangeAspect="1" noMove="1" noResize="1" noEditPoints="1" noAdjustHandles="1" noChangeArrowheads="1" noChangeShapeType="1" noTextEdit="1"/>
              </p:cNvSpPr>
              <p:nvPr/>
            </p:nvSpPr>
            <p:spPr>
              <a:xfrm>
                <a:off x="2559045" y="2398817"/>
                <a:ext cx="1068779" cy="49876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B3B8BD6C-31A1-49E2-8338-0CC7B4B877AB}"/>
                  </a:ext>
                </a:extLst>
              </p:cNvPr>
              <p:cNvSpPr/>
              <p:nvPr/>
            </p:nvSpPr>
            <p:spPr>
              <a:xfrm>
                <a:off x="2559045" y="3371967"/>
                <a:ext cx="1068779"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2</m:t>
                          </m:r>
                        </m:sub>
                      </m:sSub>
                    </m:oMath>
                  </m:oMathPara>
                </a14:m>
                <a:endParaRPr lang="en-US" dirty="0"/>
              </a:p>
            </p:txBody>
          </p:sp>
        </mc:Choice>
        <mc:Fallback xmlns="">
          <p:sp>
            <p:nvSpPr>
              <p:cNvPr id="10" name="Rectangle 9">
                <a:extLst>
                  <a:ext uri="{FF2B5EF4-FFF2-40B4-BE49-F238E27FC236}">
                    <a16:creationId xmlns:a16="http://schemas.microsoft.com/office/drawing/2014/main" id="{B3B8BD6C-31A1-49E2-8338-0CC7B4B877AB}"/>
                  </a:ext>
                </a:extLst>
              </p:cNvPr>
              <p:cNvSpPr>
                <a:spLocks noRot="1" noChangeAspect="1" noMove="1" noResize="1" noEditPoints="1" noAdjustHandles="1" noChangeArrowheads="1" noChangeShapeType="1" noTextEdit="1"/>
              </p:cNvSpPr>
              <p:nvPr/>
            </p:nvSpPr>
            <p:spPr>
              <a:xfrm>
                <a:off x="2559045" y="3371967"/>
                <a:ext cx="1068779" cy="49876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666AF3C-C242-43B2-809D-CFF1026935F9}"/>
                  </a:ext>
                </a:extLst>
              </p:cNvPr>
              <p:cNvSpPr/>
              <p:nvPr/>
            </p:nvSpPr>
            <p:spPr>
              <a:xfrm>
                <a:off x="2545608" y="4329276"/>
                <a:ext cx="1068779"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b="0" i="1" dirty="0" smtClean="0">
                              <a:latin typeface="Cambria Math" panose="02040503050406030204" pitchFamily="18" charset="0"/>
                            </a:rPr>
                            <m:t>3</m:t>
                          </m:r>
                        </m:sub>
                      </m:sSub>
                    </m:oMath>
                  </m:oMathPara>
                </a14:m>
                <a:endParaRPr lang="en-US" dirty="0"/>
              </a:p>
            </p:txBody>
          </p:sp>
        </mc:Choice>
        <mc:Fallback xmlns="">
          <p:sp>
            <p:nvSpPr>
              <p:cNvPr id="11" name="Rectangle 10">
                <a:extLst>
                  <a:ext uri="{FF2B5EF4-FFF2-40B4-BE49-F238E27FC236}">
                    <a16:creationId xmlns:a16="http://schemas.microsoft.com/office/drawing/2014/main" id="{1666AF3C-C242-43B2-809D-CFF1026935F9}"/>
                  </a:ext>
                </a:extLst>
              </p:cNvPr>
              <p:cNvSpPr>
                <a:spLocks noRot="1" noChangeAspect="1" noMove="1" noResize="1" noEditPoints="1" noAdjustHandles="1" noChangeArrowheads="1" noChangeShapeType="1" noTextEdit="1"/>
              </p:cNvSpPr>
              <p:nvPr/>
            </p:nvSpPr>
            <p:spPr>
              <a:xfrm>
                <a:off x="2545608" y="4329276"/>
                <a:ext cx="1068779" cy="49876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5071404-A16D-4111-B16B-873E4E527F3B}"/>
                  </a:ext>
                </a:extLst>
              </p:cNvPr>
              <p:cNvSpPr/>
              <p:nvPr/>
            </p:nvSpPr>
            <p:spPr>
              <a:xfrm>
                <a:off x="2545607" y="6010353"/>
                <a:ext cx="1068779" cy="4987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𝑛</m:t>
                          </m:r>
                        </m:sub>
                      </m:sSub>
                    </m:oMath>
                  </m:oMathPara>
                </a14:m>
                <a:endParaRPr lang="en-US" dirty="0"/>
              </a:p>
            </p:txBody>
          </p:sp>
        </mc:Choice>
        <mc:Fallback xmlns="">
          <p:sp>
            <p:nvSpPr>
              <p:cNvPr id="12" name="Rectangle 11">
                <a:extLst>
                  <a:ext uri="{FF2B5EF4-FFF2-40B4-BE49-F238E27FC236}">
                    <a16:creationId xmlns:a16="http://schemas.microsoft.com/office/drawing/2014/main" id="{A5071404-A16D-4111-B16B-873E4E527F3B}"/>
                  </a:ext>
                </a:extLst>
              </p:cNvPr>
              <p:cNvSpPr>
                <a:spLocks noRot="1" noChangeAspect="1" noMove="1" noResize="1" noEditPoints="1" noAdjustHandles="1" noChangeArrowheads="1" noChangeShapeType="1" noTextEdit="1"/>
              </p:cNvSpPr>
              <p:nvPr/>
            </p:nvSpPr>
            <p:spPr>
              <a:xfrm>
                <a:off x="2545607" y="6010353"/>
                <a:ext cx="1068779" cy="49876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F2BA6138-3E1B-4AF7-8BC4-7D949B50F3E7}"/>
                  </a:ext>
                </a:extLst>
              </p:cNvPr>
              <p:cNvSpPr/>
              <p:nvPr/>
            </p:nvSpPr>
            <p:spPr>
              <a:xfrm>
                <a:off x="0" y="1340364"/>
                <a:ext cx="2357743" cy="4156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b="0" i="1" smtClean="0">
                        <a:latin typeface="Cambria Math" panose="02040503050406030204" pitchFamily="18" charset="0"/>
                      </a:rPr>
                      <m:t>𝑛</m:t>
                    </m:r>
                  </m:oMath>
                </a14:m>
                <a:r>
                  <a:rPr lang="en-US" dirty="0"/>
                  <a:t> words as input</a:t>
                </a:r>
              </a:p>
            </p:txBody>
          </p:sp>
        </mc:Choice>
        <mc:Fallback xmlns="">
          <p:sp>
            <p:nvSpPr>
              <p:cNvPr id="21" name="Rectangle 20">
                <a:extLst>
                  <a:ext uri="{FF2B5EF4-FFF2-40B4-BE49-F238E27FC236}">
                    <a16:creationId xmlns:a16="http://schemas.microsoft.com/office/drawing/2014/main" id="{F2BA6138-3E1B-4AF7-8BC4-7D949B50F3E7}"/>
                  </a:ext>
                </a:extLst>
              </p:cNvPr>
              <p:cNvSpPr>
                <a:spLocks noRot="1" noChangeAspect="1" noMove="1" noResize="1" noEditPoints="1" noAdjustHandles="1" noChangeArrowheads="1" noChangeShapeType="1" noTextEdit="1"/>
              </p:cNvSpPr>
              <p:nvPr/>
            </p:nvSpPr>
            <p:spPr>
              <a:xfrm>
                <a:off x="0" y="1340364"/>
                <a:ext cx="2357743" cy="415637"/>
              </a:xfrm>
              <a:prstGeom prst="rect">
                <a:avLst/>
              </a:prstGeom>
              <a:blipFill>
                <a:blip r:embed="rId8"/>
                <a:stretch>
                  <a:fillRect t="-2941" b="-1764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3A518358-C06B-43F6-83BA-B11CF79461FA}"/>
                  </a:ext>
                </a:extLst>
              </p:cNvPr>
              <p:cNvSpPr/>
              <p:nvPr/>
            </p:nvSpPr>
            <p:spPr>
              <a:xfrm>
                <a:off x="2291939" y="1346305"/>
                <a:ext cx="2838200" cy="49876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×1</m:t>
                    </m:r>
                  </m:oMath>
                </a14:m>
                <a:r>
                  <a:rPr lang="en-US" dirty="0"/>
                  <a:t> embedding of words</a:t>
                </a:r>
              </a:p>
            </p:txBody>
          </p:sp>
        </mc:Choice>
        <mc:Fallback xmlns="">
          <p:sp>
            <p:nvSpPr>
              <p:cNvPr id="22" name="Rectangle 21">
                <a:extLst>
                  <a:ext uri="{FF2B5EF4-FFF2-40B4-BE49-F238E27FC236}">
                    <a16:creationId xmlns:a16="http://schemas.microsoft.com/office/drawing/2014/main" id="{3A518358-C06B-43F6-83BA-B11CF79461FA}"/>
                  </a:ext>
                </a:extLst>
              </p:cNvPr>
              <p:cNvSpPr>
                <a:spLocks noRot="1" noChangeAspect="1" noMove="1" noResize="1" noEditPoints="1" noAdjustHandles="1" noChangeArrowheads="1" noChangeShapeType="1" noTextEdit="1"/>
              </p:cNvSpPr>
              <p:nvPr/>
            </p:nvSpPr>
            <p:spPr>
              <a:xfrm>
                <a:off x="2291939" y="1346305"/>
                <a:ext cx="2838200" cy="498763"/>
              </a:xfrm>
              <a:prstGeom prst="rect">
                <a:avLst/>
              </a:prstGeom>
              <a:blipFill>
                <a:blip r:embed="rId9"/>
                <a:stretch>
                  <a:fillRect b="-609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636C0072-3111-444F-968A-9007150F0E9E}"/>
                  </a:ext>
                </a:extLst>
              </p:cNvPr>
              <p:cNvSpPr/>
              <p:nvPr/>
            </p:nvSpPr>
            <p:spPr>
              <a:xfrm>
                <a:off x="8282551" y="1151906"/>
                <a:ext cx="3248388" cy="39627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×1</m:t>
                    </m:r>
                  </m:oMath>
                </a14:m>
                <a:r>
                  <a:rPr lang="en-US" dirty="0"/>
                  <a:t> contexual embeddings</a:t>
                </a:r>
              </a:p>
            </p:txBody>
          </p:sp>
        </mc:Choice>
        <mc:Fallback xmlns="">
          <p:sp>
            <p:nvSpPr>
              <p:cNvPr id="23" name="Rectangle 22">
                <a:extLst>
                  <a:ext uri="{FF2B5EF4-FFF2-40B4-BE49-F238E27FC236}">
                    <a16:creationId xmlns:a16="http://schemas.microsoft.com/office/drawing/2014/main" id="{636C0072-3111-444F-968A-9007150F0E9E}"/>
                  </a:ext>
                </a:extLst>
              </p:cNvPr>
              <p:cNvSpPr>
                <a:spLocks noRot="1" noChangeAspect="1" noMove="1" noResize="1" noEditPoints="1" noAdjustHandles="1" noChangeArrowheads="1" noChangeShapeType="1" noTextEdit="1"/>
              </p:cNvSpPr>
              <p:nvPr/>
            </p:nvSpPr>
            <p:spPr>
              <a:xfrm>
                <a:off x="8282551" y="1151906"/>
                <a:ext cx="3248388" cy="396277"/>
              </a:xfrm>
              <a:prstGeom prst="rect">
                <a:avLst/>
              </a:prstGeom>
              <a:blipFill>
                <a:blip r:embed="rId10"/>
                <a:stretch>
                  <a:fillRect t="-4615" b="-20000"/>
                </a:stretch>
              </a:blipFill>
              <a:ln>
                <a:noFill/>
              </a:ln>
            </p:spPr>
            <p:txBody>
              <a:bodyPr/>
              <a:lstStyle/>
              <a:p>
                <a:r>
                  <a:rPr lang="en-US">
                    <a:noFill/>
                  </a:rPr>
                  <a:t> </a:t>
                </a:r>
              </a:p>
            </p:txBody>
          </p:sp>
        </mc:Fallback>
      </mc:AlternateContent>
      <p:pic>
        <p:nvPicPr>
          <p:cNvPr id="25" name="Picture 24">
            <a:extLst>
              <a:ext uri="{FF2B5EF4-FFF2-40B4-BE49-F238E27FC236}">
                <a16:creationId xmlns:a16="http://schemas.microsoft.com/office/drawing/2014/main" id="{1F0216F4-EFC7-493D-BEA0-46EC0CEB93AA}"/>
              </a:ext>
            </a:extLst>
          </p:cNvPr>
          <p:cNvPicPr>
            <a:picLocks noChangeAspect="1"/>
          </p:cNvPicPr>
          <p:nvPr/>
        </p:nvPicPr>
        <p:blipFill>
          <a:blip r:embed="rId11"/>
          <a:stretch>
            <a:fillRect/>
          </a:stretch>
        </p:blipFill>
        <p:spPr>
          <a:xfrm>
            <a:off x="3832388" y="2209531"/>
            <a:ext cx="133357" cy="800141"/>
          </a:xfrm>
          <a:prstGeom prst="rect">
            <a:avLst/>
          </a:prstGeom>
        </p:spPr>
      </p:pic>
      <p:pic>
        <p:nvPicPr>
          <p:cNvPr id="27" name="Picture 26">
            <a:extLst>
              <a:ext uri="{FF2B5EF4-FFF2-40B4-BE49-F238E27FC236}">
                <a16:creationId xmlns:a16="http://schemas.microsoft.com/office/drawing/2014/main" id="{6564A194-7D72-4C5D-A026-DE3C3B14AF3C}"/>
              </a:ext>
            </a:extLst>
          </p:cNvPr>
          <p:cNvPicPr>
            <a:picLocks noChangeAspect="1"/>
          </p:cNvPicPr>
          <p:nvPr/>
        </p:nvPicPr>
        <p:blipFill>
          <a:blip r:embed="rId12"/>
          <a:stretch>
            <a:fillRect/>
          </a:stretch>
        </p:blipFill>
        <p:spPr>
          <a:xfrm>
            <a:off x="3860138" y="3272785"/>
            <a:ext cx="101605" cy="787440"/>
          </a:xfrm>
          <a:prstGeom prst="rect">
            <a:avLst/>
          </a:prstGeom>
        </p:spPr>
      </p:pic>
      <p:pic>
        <p:nvPicPr>
          <p:cNvPr id="29" name="Picture 28">
            <a:extLst>
              <a:ext uri="{FF2B5EF4-FFF2-40B4-BE49-F238E27FC236}">
                <a16:creationId xmlns:a16="http://schemas.microsoft.com/office/drawing/2014/main" id="{56C2DBAF-205C-45C2-9AA3-4611EBC1DCD9}"/>
              </a:ext>
            </a:extLst>
          </p:cNvPr>
          <p:cNvPicPr>
            <a:picLocks noChangeAspect="1"/>
          </p:cNvPicPr>
          <p:nvPr/>
        </p:nvPicPr>
        <p:blipFill>
          <a:blip r:embed="rId13"/>
          <a:stretch>
            <a:fillRect/>
          </a:stretch>
        </p:blipFill>
        <p:spPr>
          <a:xfrm>
            <a:off x="3853785" y="4311462"/>
            <a:ext cx="114306" cy="800141"/>
          </a:xfrm>
          <a:prstGeom prst="rect">
            <a:avLst/>
          </a:prstGeom>
        </p:spPr>
      </p:pic>
      <p:pic>
        <p:nvPicPr>
          <p:cNvPr id="31" name="Picture 30">
            <a:extLst>
              <a:ext uri="{FF2B5EF4-FFF2-40B4-BE49-F238E27FC236}">
                <a16:creationId xmlns:a16="http://schemas.microsoft.com/office/drawing/2014/main" id="{BF9F7FE8-48AA-4BF5-ABA1-DE6DBF43A95F}"/>
              </a:ext>
            </a:extLst>
          </p:cNvPr>
          <p:cNvPicPr>
            <a:picLocks noChangeAspect="1"/>
          </p:cNvPicPr>
          <p:nvPr/>
        </p:nvPicPr>
        <p:blipFill>
          <a:blip r:embed="rId14"/>
          <a:stretch>
            <a:fillRect/>
          </a:stretch>
        </p:blipFill>
        <p:spPr>
          <a:xfrm>
            <a:off x="3856133" y="5883005"/>
            <a:ext cx="133357" cy="768389"/>
          </a:xfrm>
          <a:prstGeom prst="rect">
            <a:avLst/>
          </a:prstGeom>
        </p:spPr>
      </p:pic>
      <p:pic>
        <p:nvPicPr>
          <p:cNvPr id="33" name="Picture 32">
            <a:extLst>
              <a:ext uri="{FF2B5EF4-FFF2-40B4-BE49-F238E27FC236}">
                <a16:creationId xmlns:a16="http://schemas.microsoft.com/office/drawing/2014/main" id="{AF78C0FA-F399-42D2-BD4F-D76430E6BB34}"/>
              </a:ext>
            </a:extLst>
          </p:cNvPr>
          <p:cNvPicPr>
            <a:picLocks noChangeAspect="1"/>
          </p:cNvPicPr>
          <p:nvPr/>
        </p:nvPicPr>
        <p:blipFill>
          <a:blip r:embed="rId15"/>
          <a:stretch>
            <a:fillRect/>
          </a:stretch>
        </p:blipFill>
        <p:spPr>
          <a:xfrm>
            <a:off x="9524952" y="2163128"/>
            <a:ext cx="120656" cy="628682"/>
          </a:xfrm>
          <a:prstGeom prst="rect">
            <a:avLst/>
          </a:prstGeom>
        </p:spPr>
      </p:pic>
      <p:pic>
        <p:nvPicPr>
          <p:cNvPr id="35" name="Picture 34">
            <a:extLst>
              <a:ext uri="{FF2B5EF4-FFF2-40B4-BE49-F238E27FC236}">
                <a16:creationId xmlns:a16="http://schemas.microsoft.com/office/drawing/2014/main" id="{1EE8A042-8519-4D95-AD92-CA48A1096C24}"/>
              </a:ext>
            </a:extLst>
          </p:cNvPr>
          <p:cNvPicPr>
            <a:picLocks noChangeAspect="1"/>
          </p:cNvPicPr>
          <p:nvPr/>
        </p:nvPicPr>
        <p:blipFill>
          <a:blip r:embed="rId16"/>
          <a:stretch>
            <a:fillRect/>
          </a:stretch>
        </p:blipFill>
        <p:spPr>
          <a:xfrm>
            <a:off x="9557566" y="3303833"/>
            <a:ext cx="120656" cy="635033"/>
          </a:xfrm>
          <a:prstGeom prst="rect">
            <a:avLst/>
          </a:prstGeom>
        </p:spPr>
      </p:pic>
      <p:pic>
        <p:nvPicPr>
          <p:cNvPr id="37" name="Picture 36">
            <a:extLst>
              <a:ext uri="{FF2B5EF4-FFF2-40B4-BE49-F238E27FC236}">
                <a16:creationId xmlns:a16="http://schemas.microsoft.com/office/drawing/2014/main" id="{D00C4E1F-E36D-4651-81F8-19264428C7A2}"/>
              </a:ext>
            </a:extLst>
          </p:cNvPr>
          <p:cNvPicPr>
            <a:picLocks noChangeAspect="1"/>
          </p:cNvPicPr>
          <p:nvPr/>
        </p:nvPicPr>
        <p:blipFill>
          <a:blip r:embed="rId17"/>
          <a:stretch>
            <a:fillRect/>
          </a:stretch>
        </p:blipFill>
        <p:spPr>
          <a:xfrm>
            <a:off x="9585280" y="4378140"/>
            <a:ext cx="120656" cy="666784"/>
          </a:xfrm>
          <a:prstGeom prst="rect">
            <a:avLst/>
          </a:prstGeom>
        </p:spPr>
      </p:pic>
      <p:pic>
        <p:nvPicPr>
          <p:cNvPr id="39" name="Picture 38">
            <a:extLst>
              <a:ext uri="{FF2B5EF4-FFF2-40B4-BE49-F238E27FC236}">
                <a16:creationId xmlns:a16="http://schemas.microsoft.com/office/drawing/2014/main" id="{9775246F-7736-439F-974E-4477F799217C}"/>
              </a:ext>
            </a:extLst>
          </p:cNvPr>
          <p:cNvPicPr>
            <a:picLocks noChangeAspect="1"/>
          </p:cNvPicPr>
          <p:nvPr/>
        </p:nvPicPr>
        <p:blipFill>
          <a:blip r:embed="rId18"/>
          <a:stretch>
            <a:fillRect/>
          </a:stretch>
        </p:blipFill>
        <p:spPr>
          <a:xfrm>
            <a:off x="9680115" y="5930631"/>
            <a:ext cx="85972" cy="673135"/>
          </a:xfrm>
          <a:prstGeom prst="rect">
            <a:avLst/>
          </a:prstGeom>
        </p:spPr>
      </p:pic>
      <mc:AlternateContent xmlns:mc="http://schemas.openxmlformats.org/markup-compatibility/2006" xmlns:p14="http://schemas.microsoft.com/office/powerpoint/2010/main">
        <mc:Choice Requires="p14">
          <p:contentPart p14:bwMode="auto" r:id="rId19">
            <p14:nvContentPartPr>
              <p14:cNvPr id="3" name="Ink 2">
                <a:extLst>
                  <a:ext uri="{FF2B5EF4-FFF2-40B4-BE49-F238E27FC236}">
                    <a16:creationId xmlns:a16="http://schemas.microsoft.com/office/drawing/2014/main" id="{D33D832C-0017-4F87-8718-7D2997AF2115}"/>
                  </a:ext>
                </a:extLst>
              </p14:cNvPr>
              <p14:cNvContentPartPr/>
              <p14:nvPr/>
            </p14:nvContentPartPr>
            <p14:xfrm>
              <a:off x="1037520" y="230040"/>
              <a:ext cx="11179800" cy="6335640"/>
            </p14:xfrm>
          </p:contentPart>
        </mc:Choice>
        <mc:Fallback xmlns="">
          <p:pic>
            <p:nvPicPr>
              <p:cNvPr id="3" name="Ink 2">
                <a:extLst>
                  <a:ext uri="{FF2B5EF4-FFF2-40B4-BE49-F238E27FC236}">
                    <a16:creationId xmlns:a16="http://schemas.microsoft.com/office/drawing/2014/main" id="{D33D832C-0017-4F87-8718-7D2997AF2115}"/>
                  </a:ext>
                </a:extLst>
              </p:cNvPr>
              <p:cNvPicPr/>
              <p:nvPr/>
            </p:nvPicPr>
            <p:blipFill>
              <a:blip r:embed="rId20"/>
              <a:stretch>
                <a:fillRect/>
              </a:stretch>
            </p:blipFill>
            <p:spPr>
              <a:xfrm>
                <a:off x="1028160" y="220680"/>
                <a:ext cx="11198520" cy="6354360"/>
              </a:xfrm>
              <a:prstGeom prst="rect">
                <a:avLst/>
              </a:prstGeom>
            </p:spPr>
          </p:pic>
        </mc:Fallback>
      </mc:AlternateContent>
    </p:spTree>
    <p:extLst>
      <p:ext uri="{BB962C8B-B14F-4D97-AF65-F5344CB8AC3E}">
        <p14:creationId xmlns:p14="http://schemas.microsoft.com/office/powerpoint/2010/main" val="228928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CA19D-D880-4501-BD85-2BD94FC9E411}"/>
              </a:ext>
            </a:extLst>
          </p:cNvPr>
          <p:cNvSpPr>
            <a:spLocks noGrp="1"/>
          </p:cNvSpPr>
          <p:nvPr>
            <p:ph type="title"/>
          </p:nvPr>
        </p:nvSpPr>
        <p:spPr/>
        <p:txBody>
          <a:bodyPr/>
          <a:lstStyle/>
          <a:p>
            <a:r>
              <a:rPr lang="en-US" dirty="0"/>
              <a:t>Word Embedding </a:t>
            </a:r>
          </a:p>
        </p:txBody>
      </p:sp>
      <p:pic>
        <p:nvPicPr>
          <p:cNvPr id="5" name="Content Placeholder 4">
            <a:extLst>
              <a:ext uri="{FF2B5EF4-FFF2-40B4-BE49-F238E27FC236}">
                <a16:creationId xmlns:a16="http://schemas.microsoft.com/office/drawing/2014/main" id="{E9B045D2-69EB-4541-9F29-71E7F87BCD72}"/>
              </a:ext>
            </a:extLst>
          </p:cNvPr>
          <p:cNvPicPr>
            <a:picLocks noGrp="1" noChangeAspect="1"/>
          </p:cNvPicPr>
          <p:nvPr>
            <p:ph idx="1"/>
          </p:nvPr>
        </p:nvPicPr>
        <p:blipFill>
          <a:blip r:embed="rId2"/>
          <a:stretch>
            <a:fillRect/>
          </a:stretch>
        </p:blipFill>
        <p:spPr>
          <a:xfrm>
            <a:off x="1209875" y="1982374"/>
            <a:ext cx="3454578" cy="1282766"/>
          </a:xfrm>
        </p:spPr>
      </p:pic>
      <p:pic>
        <p:nvPicPr>
          <p:cNvPr id="7" name="Picture 6">
            <a:extLst>
              <a:ext uri="{FF2B5EF4-FFF2-40B4-BE49-F238E27FC236}">
                <a16:creationId xmlns:a16="http://schemas.microsoft.com/office/drawing/2014/main" id="{7F5E1094-0882-41AF-A6AA-59E8C5462CFA}"/>
              </a:ext>
            </a:extLst>
          </p:cNvPr>
          <p:cNvPicPr>
            <a:picLocks noChangeAspect="1"/>
          </p:cNvPicPr>
          <p:nvPr/>
        </p:nvPicPr>
        <p:blipFill>
          <a:blip r:embed="rId3"/>
          <a:stretch>
            <a:fillRect/>
          </a:stretch>
        </p:blipFill>
        <p:spPr>
          <a:xfrm>
            <a:off x="940958" y="4192976"/>
            <a:ext cx="6248721" cy="1797142"/>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8B34CFB3-CD11-4049-A2C1-44E261E31AB9}"/>
                  </a:ext>
                </a:extLst>
              </p14:cNvPr>
              <p14:cNvContentPartPr/>
              <p14:nvPr/>
            </p14:nvContentPartPr>
            <p14:xfrm>
              <a:off x="333360" y="279360"/>
              <a:ext cx="11252880" cy="5946480"/>
            </p14:xfrm>
          </p:contentPart>
        </mc:Choice>
        <mc:Fallback xmlns="">
          <p:pic>
            <p:nvPicPr>
              <p:cNvPr id="3" name="Ink 2">
                <a:extLst>
                  <a:ext uri="{FF2B5EF4-FFF2-40B4-BE49-F238E27FC236}">
                    <a16:creationId xmlns:a16="http://schemas.microsoft.com/office/drawing/2014/main" id="{8B34CFB3-CD11-4049-A2C1-44E261E31AB9}"/>
                  </a:ext>
                </a:extLst>
              </p:cNvPr>
              <p:cNvPicPr/>
              <p:nvPr/>
            </p:nvPicPr>
            <p:blipFill>
              <a:blip r:embed="rId5"/>
              <a:stretch>
                <a:fillRect/>
              </a:stretch>
            </p:blipFill>
            <p:spPr>
              <a:xfrm>
                <a:off x="324000" y="270000"/>
                <a:ext cx="11271600" cy="5965200"/>
              </a:xfrm>
              <a:prstGeom prst="rect">
                <a:avLst/>
              </a:prstGeom>
            </p:spPr>
          </p:pic>
        </mc:Fallback>
      </mc:AlternateContent>
    </p:spTree>
    <p:extLst>
      <p:ext uri="{BB962C8B-B14F-4D97-AF65-F5344CB8AC3E}">
        <p14:creationId xmlns:p14="http://schemas.microsoft.com/office/powerpoint/2010/main" val="25381566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EC2E-8E92-3F94-A825-37B69548508E}"/>
              </a:ext>
            </a:extLst>
          </p:cNvPr>
          <p:cNvSpPr>
            <a:spLocks noGrp="1"/>
          </p:cNvSpPr>
          <p:nvPr>
            <p:ph type="title"/>
          </p:nvPr>
        </p:nvSpPr>
        <p:spPr/>
        <p:txBody>
          <a:bodyPr/>
          <a:lstStyle/>
          <a:p>
            <a:r>
              <a:rPr lang="en-US" dirty="0"/>
              <a:t>Dot-product self attention</a:t>
            </a:r>
          </a:p>
        </p:txBody>
      </p:sp>
      <p:sp>
        <p:nvSpPr>
          <p:cNvPr id="3" name="Content Placeholder 2">
            <a:extLst>
              <a:ext uri="{FF2B5EF4-FFF2-40B4-BE49-F238E27FC236}">
                <a16:creationId xmlns:a16="http://schemas.microsoft.com/office/drawing/2014/main" id="{5BEB223A-EED4-469C-948B-CC11325F6078}"/>
              </a:ext>
            </a:extLst>
          </p:cNvPr>
          <p:cNvSpPr>
            <a:spLocks noGrp="1"/>
          </p:cNvSpPr>
          <p:nvPr>
            <p:ph idx="1"/>
          </p:nvPr>
        </p:nvSpPr>
        <p:spPr/>
        <p:txBody>
          <a:bodyPr>
            <a:normAutofit lnSpcReduction="10000"/>
          </a:bodyPr>
          <a:lstStyle/>
          <a:p>
            <a:r>
              <a:rPr lang="en-US" dirty="0"/>
              <a:t>Takes N inputs of size Dx1 and returns N inputs of size Dx1</a:t>
            </a:r>
          </a:p>
          <a:p>
            <a:r>
              <a:rPr lang="en-US" dirty="0"/>
              <a:t>Computes N </a:t>
            </a:r>
            <a:r>
              <a:rPr lang="en-US" dirty="0">
                <a:solidFill>
                  <a:srgbClr val="D18362"/>
                </a:solidFill>
              </a:rPr>
              <a:t>values</a:t>
            </a:r>
            <a:r>
              <a:rPr lang="en-US" dirty="0"/>
              <a:t> (no </a:t>
            </a:r>
            <a:r>
              <a:rPr lang="en-US" dirty="0" err="1"/>
              <a:t>ReLU</a:t>
            </a:r>
            <a:r>
              <a:rPr lang="en-US" dirty="0"/>
              <a:t>)</a:t>
            </a:r>
          </a:p>
          <a:p>
            <a:endParaRPr lang="en-US" dirty="0"/>
          </a:p>
          <a:p>
            <a:endParaRPr lang="en-US" dirty="0"/>
          </a:p>
          <a:p>
            <a:r>
              <a:rPr lang="en-US" dirty="0">
                <a:solidFill>
                  <a:schemeClr val="bg1"/>
                </a:solidFill>
              </a:rPr>
              <a:t>N outputs are weighted sums of these values</a:t>
            </a:r>
          </a:p>
          <a:p>
            <a:endParaRPr lang="en-US" dirty="0">
              <a:solidFill>
                <a:schemeClr val="bg1"/>
              </a:solidFill>
            </a:endParaRPr>
          </a:p>
          <a:p>
            <a:endParaRPr lang="en-US" dirty="0">
              <a:solidFill>
                <a:schemeClr val="bg1"/>
              </a:solidFill>
            </a:endParaRPr>
          </a:p>
          <a:p>
            <a:endParaRPr lang="en-US" dirty="0">
              <a:solidFill>
                <a:schemeClr val="bg1"/>
              </a:solidFill>
            </a:endParaRPr>
          </a:p>
          <a:p>
            <a:r>
              <a:rPr lang="en-US" dirty="0">
                <a:solidFill>
                  <a:schemeClr val="bg1"/>
                </a:solidFill>
              </a:rPr>
              <a:t>Weights depend on the inputs themselves</a:t>
            </a:r>
          </a:p>
          <a:p>
            <a:endParaRPr lang="en-US" dirty="0"/>
          </a:p>
          <a:p>
            <a:endParaRPr lang="en-US" dirty="0"/>
          </a:p>
        </p:txBody>
      </p:sp>
      <p:pic>
        <p:nvPicPr>
          <p:cNvPr id="4" name="Picture 3">
            <a:extLst>
              <a:ext uri="{FF2B5EF4-FFF2-40B4-BE49-F238E27FC236}">
                <a16:creationId xmlns:a16="http://schemas.microsoft.com/office/drawing/2014/main" id="{CF3E1112-E612-48B6-BD73-D36FD6F9C15A}"/>
              </a:ext>
            </a:extLst>
          </p:cNvPr>
          <p:cNvPicPr>
            <a:picLocks noChangeAspect="1"/>
          </p:cNvPicPr>
          <p:nvPr/>
        </p:nvPicPr>
        <p:blipFill>
          <a:blip r:embed="rId2"/>
          <a:stretch>
            <a:fillRect/>
          </a:stretch>
        </p:blipFill>
        <p:spPr>
          <a:xfrm>
            <a:off x="4026256" y="2978148"/>
            <a:ext cx="3302000" cy="44450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EAD4ECD-026D-465B-B7C9-6002FC33C061}"/>
                  </a:ext>
                </a:extLst>
              </p14:cNvPr>
              <p14:cNvContentPartPr/>
              <p14:nvPr/>
            </p14:nvContentPartPr>
            <p14:xfrm>
              <a:off x="4106160" y="3507120"/>
              <a:ext cx="3643200" cy="516240"/>
            </p14:xfrm>
          </p:contentPart>
        </mc:Choice>
        <mc:Fallback xmlns="">
          <p:pic>
            <p:nvPicPr>
              <p:cNvPr id="5" name="Ink 4">
                <a:extLst>
                  <a:ext uri="{FF2B5EF4-FFF2-40B4-BE49-F238E27FC236}">
                    <a16:creationId xmlns:a16="http://schemas.microsoft.com/office/drawing/2014/main" id="{9EAD4ECD-026D-465B-B7C9-6002FC33C061}"/>
                  </a:ext>
                </a:extLst>
              </p:cNvPr>
              <p:cNvPicPr/>
              <p:nvPr/>
            </p:nvPicPr>
            <p:blipFill>
              <a:blip r:embed="rId4"/>
              <a:stretch>
                <a:fillRect/>
              </a:stretch>
            </p:blipFill>
            <p:spPr>
              <a:xfrm>
                <a:off x="4096800" y="3497760"/>
                <a:ext cx="3661920" cy="534960"/>
              </a:xfrm>
              <a:prstGeom prst="rect">
                <a:avLst/>
              </a:prstGeom>
            </p:spPr>
          </p:pic>
        </mc:Fallback>
      </mc:AlternateContent>
    </p:spTree>
    <p:extLst>
      <p:ext uri="{BB962C8B-B14F-4D97-AF65-F5344CB8AC3E}">
        <p14:creationId xmlns:p14="http://schemas.microsoft.com/office/powerpoint/2010/main" val="3966179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EC2E-8E92-3F94-A825-37B69548508E}"/>
              </a:ext>
            </a:extLst>
          </p:cNvPr>
          <p:cNvSpPr>
            <a:spLocks noGrp="1"/>
          </p:cNvSpPr>
          <p:nvPr>
            <p:ph type="title"/>
          </p:nvPr>
        </p:nvSpPr>
        <p:spPr/>
        <p:txBody>
          <a:bodyPr/>
          <a:lstStyle/>
          <a:p>
            <a:r>
              <a:rPr lang="en-US" dirty="0"/>
              <a:t>Dot-product self attention</a:t>
            </a:r>
          </a:p>
        </p:txBody>
      </p:sp>
      <p:sp>
        <p:nvSpPr>
          <p:cNvPr id="3" name="Content Placeholder 2">
            <a:extLst>
              <a:ext uri="{FF2B5EF4-FFF2-40B4-BE49-F238E27FC236}">
                <a16:creationId xmlns:a16="http://schemas.microsoft.com/office/drawing/2014/main" id="{5BEB223A-EED4-469C-948B-CC11325F6078}"/>
              </a:ext>
            </a:extLst>
          </p:cNvPr>
          <p:cNvSpPr>
            <a:spLocks noGrp="1"/>
          </p:cNvSpPr>
          <p:nvPr>
            <p:ph idx="1"/>
          </p:nvPr>
        </p:nvSpPr>
        <p:spPr/>
        <p:txBody>
          <a:bodyPr>
            <a:normAutofit lnSpcReduction="10000"/>
          </a:bodyPr>
          <a:lstStyle/>
          <a:p>
            <a:r>
              <a:rPr lang="en-US" dirty="0"/>
              <a:t>Takes N inputs of size Dx1 and returns N inputs of size Dx1</a:t>
            </a:r>
          </a:p>
          <a:p>
            <a:r>
              <a:rPr lang="en-US" dirty="0"/>
              <a:t>Computes N </a:t>
            </a:r>
            <a:r>
              <a:rPr lang="en-US" dirty="0">
                <a:solidFill>
                  <a:srgbClr val="D18362"/>
                </a:solidFill>
              </a:rPr>
              <a:t>values</a:t>
            </a:r>
            <a:r>
              <a:rPr lang="en-US" dirty="0"/>
              <a:t> (no </a:t>
            </a:r>
            <a:r>
              <a:rPr lang="en-US" dirty="0" err="1"/>
              <a:t>ReLU</a:t>
            </a:r>
            <a:r>
              <a:rPr lang="en-US" dirty="0"/>
              <a:t>)</a:t>
            </a:r>
          </a:p>
          <a:p>
            <a:endParaRPr lang="en-US" dirty="0"/>
          </a:p>
          <a:p>
            <a:endParaRPr lang="en-US" dirty="0"/>
          </a:p>
          <a:p>
            <a:r>
              <a:rPr lang="en-US" dirty="0"/>
              <a:t>N outputs are weighted sums of these values</a:t>
            </a:r>
          </a:p>
          <a:p>
            <a:endParaRPr lang="en-US" dirty="0"/>
          </a:p>
          <a:p>
            <a:endParaRPr lang="en-US" dirty="0"/>
          </a:p>
          <a:p>
            <a:endParaRPr lang="en-US" dirty="0"/>
          </a:p>
          <a:p>
            <a:r>
              <a:rPr lang="en-US" dirty="0">
                <a:solidFill>
                  <a:schemeClr val="bg1"/>
                </a:solidFill>
              </a:rPr>
              <a:t>Weights depend on the inputs themselves</a:t>
            </a:r>
          </a:p>
          <a:p>
            <a:endParaRPr lang="en-US" dirty="0"/>
          </a:p>
          <a:p>
            <a:endParaRPr lang="en-US" dirty="0"/>
          </a:p>
        </p:txBody>
      </p:sp>
      <p:pic>
        <p:nvPicPr>
          <p:cNvPr id="4" name="Picture 3">
            <a:extLst>
              <a:ext uri="{FF2B5EF4-FFF2-40B4-BE49-F238E27FC236}">
                <a16:creationId xmlns:a16="http://schemas.microsoft.com/office/drawing/2014/main" id="{CF3E1112-E612-48B6-BD73-D36FD6F9C15A}"/>
              </a:ext>
            </a:extLst>
          </p:cNvPr>
          <p:cNvPicPr>
            <a:picLocks noChangeAspect="1"/>
          </p:cNvPicPr>
          <p:nvPr/>
        </p:nvPicPr>
        <p:blipFill>
          <a:blip r:embed="rId2"/>
          <a:stretch>
            <a:fillRect/>
          </a:stretch>
        </p:blipFill>
        <p:spPr>
          <a:xfrm>
            <a:off x="4026256" y="2978148"/>
            <a:ext cx="3302000" cy="444500"/>
          </a:xfrm>
          <a:prstGeom prst="rect">
            <a:avLst/>
          </a:prstGeom>
        </p:spPr>
      </p:pic>
      <p:pic>
        <p:nvPicPr>
          <p:cNvPr id="6" name="Picture 5">
            <a:extLst>
              <a:ext uri="{FF2B5EF4-FFF2-40B4-BE49-F238E27FC236}">
                <a16:creationId xmlns:a16="http://schemas.microsoft.com/office/drawing/2014/main" id="{39075E53-1AC4-5199-71D5-4346435429E1}"/>
              </a:ext>
            </a:extLst>
          </p:cNvPr>
          <p:cNvPicPr>
            <a:picLocks noChangeAspect="1"/>
          </p:cNvPicPr>
          <p:nvPr/>
        </p:nvPicPr>
        <p:blipFill>
          <a:blip r:embed="rId3"/>
          <a:stretch>
            <a:fillRect/>
          </a:stretch>
        </p:blipFill>
        <p:spPr>
          <a:xfrm>
            <a:off x="3756231" y="4356707"/>
            <a:ext cx="4366491" cy="1134855"/>
          </a:xfrm>
          <a:prstGeom prst="rect">
            <a:avLst/>
          </a:prstGeom>
        </p:spPr>
      </p:pic>
    </p:spTree>
    <p:extLst>
      <p:ext uri="{BB962C8B-B14F-4D97-AF65-F5344CB8AC3E}">
        <p14:creationId xmlns:p14="http://schemas.microsoft.com/office/powerpoint/2010/main" val="2879770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EC2E-8E92-3F94-A825-37B69548508E}"/>
              </a:ext>
            </a:extLst>
          </p:cNvPr>
          <p:cNvSpPr>
            <a:spLocks noGrp="1"/>
          </p:cNvSpPr>
          <p:nvPr>
            <p:ph type="title"/>
          </p:nvPr>
        </p:nvSpPr>
        <p:spPr/>
        <p:txBody>
          <a:bodyPr/>
          <a:lstStyle/>
          <a:p>
            <a:r>
              <a:rPr lang="en-US" dirty="0"/>
              <a:t>Dot-product self attention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BEB223A-EED4-469C-948B-CC11325F6078}"/>
                  </a:ext>
                </a:extLst>
              </p:cNvPr>
              <p:cNvSpPr>
                <a:spLocks noGrp="1"/>
              </p:cNvSpPr>
              <p:nvPr>
                <p:ph idx="1"/>
              </p:nvPr>
            </p:nvSpPr>
            <p:spPr/>
            <p:txBody>
              <a:bodyPr>
                <a:normAutofit lnSpcReduction="10000"/>
              </a:bodyPr>
              <a:lstStyle/>
              <a:p>
                <a:r>
                  <a:rPr lang="en-US" dirty="0"/>
                  <a:t>Takes </a:t>
                </a:r>
                <a14:m>
                  <m:oMath xmlns:m="http://schemas.openxmlformats.org/officeDocument/2006/math">
                    <m:r>
                      <a:rPr lang="en-US" i="1" dirty="0" smtClean="0">
                        <a:latin typeface="Cambria Math" panose="02040503050406030204" pitchFamily="18" charset="0"/>
                      </a:rPr>
                      <m:t>𝑁</m:t>
                    </m:r>
                  </m:oMath>
                </a14:m>
                <a:r>
                  <a:rPr lang="en-US" dirty="0"/>
                  <a:t> inputs of size </a:t>
                </a:r>
                <a14:m>
                  <m:oMath xmlns:m="http://schemas.openxmlformats.org/officeDocument/2006/math">
                    <m:r>
                      <a:rPr lang="en-US" i="1" dirty="0" smtClean="0">
                        <a:latin typeface="Cambria Math" panose="02040503050406030204" pitchFamily="18" charset="0"/>
                      </a:rPr>
                      <m:t>𝐷𝑥</m:t>
                    </m:r>
                    <m:r>
                      <a:rPr lang="en-US" i="1" dirty="0" smtClean="0">
                        <a:latin typeface="Cambria Math" panose="02040503050406030204" pitchFamily="18" charset="0"/>
                      </a:rPr>
                      <m:t>1</m:t>
                    </m:r>
                  </m:oMath>
                </a14:m>
                <a:r>
                  <a:rPr lang="en-US" dirty="0"/>
                  <a:t> and returns </a:t>
                </a:r>
                <a14:m>
                  <m:oMath xmlns:m="http://schemas.openxmlformats.org/officeDocument/2006/math">
                    <m:r>
                      <a:rPr lang="en-US" i="1" dirty="0" smtClean="0">
                        <a:latin typeface="Cambria Math" panose="02040503050406030204" pitchFamily="18" charset="0"/>
                      </a:rPr>
                      <m:t>𝑁</m:t>
                    </m:r>
                  </m:oMath>
                </a14:m>
                <a:r>
                  <a:rPr lang="en-US" dirty="0"/>
                  <a:t> outputs of size </a:t>
                </a:r>
                <a14:m>
                  <m:oMath xmlns:m="http://schemas.openxmlformats.org/officeDocument/2006/math">
                    <m:r>
                      <a:rPr lang="en-US" i="1" dirty="0" smtClean="0">
                        <a:latin typeface="Cambria Math" panose="02040503050406030204" pitchFamily="18" charset="0"/>
                      </a:rPr>
                      <m:t>𝐷𝑥</m:t>
                    </m:r>
                    <m:r>
                      <a:rPr lang="en-US" i="1" dirty="0" smtClean="0">
                        <a:latin typeface="Cambria Math" panose="02040503050406030204" pitchFamily="18" charset="0"/>
                      </a:rPr>
                      <m:t>1</m:t>
                    </m:r>
                  </m:oMath>
                </a14:m>
                <a:endParaRPr lang="en-US" dirty="0"/>
              </a:p>
              <a:p>
                <a:r>
                  <a:rPr lang="en-US" dirty="0"/>
                  <a:t>Computes </a:t>
                </a:r>
                <a14:m>
                  <m:oMath xmlns:m="http://schemas.openxmlformats.org/officeDocument/2006/math">
                    <m:r>
                      <a:rPr lang="en-US" i="1" dirty="0" smtClean="0">
                        <a:latin typeface="Cambria Math" panose="02040503050406030204" pitchFamily="18" charset="0"/>
                      </a:rPr>
                      <m:t>𝑁</m:t>
                    </m:r>
                  </m:oMath>
                </a14:m>
                <a:r>
                  <a:rPr lang="en-US" dirty="0"/>
                  <a:t> </a:t>
                </a:r>
                <a:r>
                  <a:rPr lang="en-US" dirty="0">
                    <a:solidFill>
                      <a:srgbClr val="D18362"/>
                    </a:solidFill>
                  </a:rPr>
                  <a:t>values</a:t>
                </a:r>
                <a:r>
                  <a:rPr lang="en-US" dirty="0"/>
                  <a:t> (no </a:t>
                </a:r>
                <a:r>
                  <a:rPr lang="en-US" dirty="0" err="1"/>
                  <a:t>ReLU</a:t>
                </a:r>
                <a:r>
                  <a:rPr lang="en-US" dirty="0"/>
                  <a:t>)</a:t>
                </a:r>
              </a:p>
              <a:p>
                <a:endParaRPr lang="en-US" dirty="0"/>
              </a:p>
              <a:p>
                <a:endParaRPr lang="en-US" dirty="0"/>
              </a:p>
              <a:p>
                <a14:m>
                  <m:oMath xmlns:m="http://schemas.openxmlformats.org/officeDocument/2006/math">
                    <m:r>
                      <a:rPr lang="en-US" i="1" dirty="0" smtClean="0">
                        <a:latin typeface="Cambria Math" panose="02040503050406030204" pitchFamily="18" charset="0"/>
                      </a:rPr>
                      <m:t>𝑁</m:t>
                    </m:r>
                  </m:oMath>
                </a14:m>
                <a:r>
                  <a:rPr lang="en-US" dirty="0"/>
                  <a:t> outputs are weighted sums of these values</a:t>
                </a:r>
              </a:p>
              <a:p>
                <a:endParaRPr lang="en-US" dirty="0"/>
              </a:p>
              <a:p>
                <a:endParaRPr lang="en-US" dirty="0"/>
              </a:p>
              <a:p>
                <a:endParaRPr lang="en-US" dirty="0"/>
              </a:p>
              <a:p>
                <a:r>
                  <a:rPr lang="en-US" dirty="0"/>
                  <a:t>Weights depend on the inputs themselves</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5BEB223A-EED4-469C-948B-CC11325F6078}"/>
                  </a:ext>
                </a:extLst>
              </p:cNvPr>
              <p:cNvSpPr>
                <a:spLocks noGrp="1" noRot="1" noChangeAspect="1" noMove="1" noResize="1" noEditPoints="1" noAdjustHandles="1" noChangeArrowheads="1" noChangeShapeType="1" noTextEdit="1"/>
              </p:cNvSpPr>
              <p:nvPr>
                <p:ph idx="1"/>
              </p:nvPr>
            </p:nvSpPr>
            <p:spPr>
              <a:blipFill>
                <a:blip r:embed="rId2"/>
                <a:stretch>
                  <a:fillRect l="-1043" t="-3081" b="-28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CF3E1112-E612-48B6-BD73-D36FD6F9C15A}"/>
              </a:ext>
            </a:extLst>
          </p:cNvPr>
          <p:cNvPicPr>
            <a:picLocks noChangeAspect="1"/>
          </p:cNvPicPr>
          <p:nvPr/>
        </p:nvPicPr>
        <p:blipFill>
          <a:blip r:embed="rId3"/>
          <a:stretch>
            <a:fillRect/>
          </a:stretch>
        </p:blipFill>
        <p:spPr>
          <a:xfrm>
            <a:off x="4026256" y="2978148"/>
            <a:ext cx="3302000" cy="444500"/>
          </a:xfrm>
          <a:prstGeom prst="rect">
            <a:avLst/>
          </a:prstGeom>
        </p:spPr>
      </p:pic>
      <p:pic>
        <p:nvPicPr>
          <p:cNvPr id="6" name="Picture 5">
            <a:extLst>
              <a:ext uri="{FF2B5EF4-FFF2-40B4-BE49-F238E27FC236}">
                <a16:creationId xmlns:a16="http://schemas.microsoft.com/office/drawing/2014/main" id="{BD4D09B2-3D17-5F4A-D3C7-39CD252A6FD9}"/>
              </a:ext>
            </a:extLst>
          </p:cNvPr>
          <p:cNvPicPr>
            <a:picLocks noChangeAspect="1"/>
          </p:cNvPicPr>
          <p:nvPr/>
        </p:nvPicPr>
        <p:blipFill>
          <a:blip r:embed="rId4"/>
          <a:stretch>
            <a:fillRect/>
          </a:stretch>
        </p:blipFill>
        <p:spPr>
          <a:xfrm>
            <a:off x="3756231" y="4346197"/>
            <a:ext cx="4366491" cy="1134855"/>
          </a:xfrm>
          <a:prstGeom prst="rect">
            <a:avLst/>
          </a:prstGeom>
        </p:spPr>
      </p:pic>
    </p:spTree>
    <p:extLst>
      <p:ext uri="{BB962C8B-B14F-4D97-AF65-F5344CB8AC3E}">
        <p14:creationId xmlns:p14="http://schemas.microsoft.com/office/powerpoint/2010/main" val="1740117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E97F-E8D0-DC09-4578-B408D329B254}"/>
              </a:ext>
            </a:extLst>
          </p:cNvPr>
          <p:cNvSpPr>
            <a:spLocks noGrp="1"/>
          </p:cNvSpPr>
          <p:nvPr>
            <p:ph type="title"/>
          </p:nvPr>
        </p:nvSpPr>
        <p:spPr/>
        <p:txBody>
          <a:bodyPr/>
          <a:lstStyle/>
          <a:p>
            <a:r>
              <a:rPr lang="en-US" dirty="0"/>
              <a:t>Attention as routing</a:t>
            </a:r>
          </a:p>
        </p:txBody>
      </p:sp>
      <p:pic>
        <p:nvPicPr>
          <p:cNvPr id="4" name="Picture 3">
            <a:extLst>
              <a:ext uri="{FF2B5EF4-FFF2-40B4-BE49-F238E27FC236}">
                <a16:creationId xmlns:a16="http://schemas.microsoft.com/office/drawing/2014/main" id="{CB1AAFF6-9912-606C-799C-02701326715A}"/>
              </a:ext>
            </a:extLst>
          </p:cNvPr>
          <p:cNvPicPr>
            <a:picLocks noChangeAspect="1"/>
          </p:cNvPicPr>
          <p:nvPr/>
        </p:nvPicPr>
        <p:blipFill rotWithShape="1">
          <a:blip r:embed="rId2"/>
          <a:srcRect t="7648" r="67789"/>
          <a:stretch/>
        </p:blipFill>
        <p:spPr>
          <a:xfrm>
            <a:off x="717880" y="2253343"/>
            <a:ext cx="3505777" cy="3446701"/>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DE0E7E02-8D0C-42A3-BC57-87A2AD9AEEAC}"/>
                  </a:ext>
                </a:extLst>
              </p14:cNvPr>
              <p14:cNvContentPartPr/>
              <p14:nvPr/>
            </p14:nvContentPartPr>
            <p14:xfrm>
              <a:off x="153360" y="1213200"/>
              <a:ext cx="3338280" cy="1115280"/>
            </p14:xfrm>
          </p:contentPart>
        </mc:Choice>
        <mc:Fallback xmlns="">
          <p:pic>
            <p:nvPicPr>
              <p:cNvPr id="3" name="Ink 2">
                <a:extLst>
                  <a:ext uri="{FF2B5EF4-FFF2-40B4-BE49-F238E27FC236}">
                    <a16:creationId xmlns:a16="http://schemas.microsoft.com/office/drawing/2014/main" id="{DE0E7E02-8D0C-42A3-BC57-87A2AD9AEEAC}"/>
                  </a:ext>
                </a:extLst>
              </p:cNvPr>
              <p:cNvPicPr/>
              <p:nvPr/>
            </p:nvPicPr>
            <p:blipFill>
              <a:blip r:embed="rId4"/>
              <a:stretch>
                <a:fillRect/>
              </a:stretch>
            </p:blipFill>
            <p:spPr>
              <a:xfrm>
                <a:off x="144000" y="1203840"/>
                <a:ext cx="3357000" cy="1134000"/>
              </a:xfrm>
              <a:prstGeom prst="rect">
                <a:avLst/>
              </a:prstGeom>
            </p:spPr>
          </p:pic>
        </mc:Fallback>
      </mc:AlternateContent>
    </p:spTree>
    <p:extLst>
      <p:ext uri="{BB962C8B-B14F-4D97-AF65-F5344CB8AC3E}">
        <p14:creationId xmlns:p14="http://schemas.microsoft.com/office/powerpoint/2010/main" val="854530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E97F-E8D0-DC09-4578-B408D329B254}"/>
              </a:ext>
            </a:extLst>
          </p:cNvPr>
          <p:cNvSpPr>
            <a:spLocks noGrp="1"/>
          </p:cNvSpPr>
          <p:nvPr>
            <p:ph type="title"/>
          </p:nvPr>
        </p:nvSpPr>
        <p:spPr/>
        <p:txBody>
          <a:bodyPr/>
          <a:lstStyle/>
          <a:p>
            <a:r>
              <a:rPr lang="en-US" dirty="0"/>
              <a:t>Attention as routing</a:t>
            </a:r>
          </a:p>
        </p:txBody>
      </p:sp>
      <p:pic>
        <p:nvPicPr>
          <p:cNvPr id="4" name="Picture 3">
            <a:extLst>
              <a:ext uri="{FF2B5EF4-FFF2-40B4-BE49-F238E27FC236}">
                <a16:creationId xmlns:a16="http://schemas.microsoft.com/office/drawing/2014/main" id="{CB1AAFF6-9912-606C-799C-02701326715A}"/>
              </a:ext>
            </a:extLst>
          </p:cNvPr>
          <p:cNvPicPr>
            <a:picLocks noChangeAspect="1"/>
          </p:cNvPicPr>
          <p:nvPr/>
        </p:nvPicPr>
        <p:blipFill rotWithShape="1">
          <a:blip r:embed="rId2"/>
          <a:srcRect t="7939" r="33184"/>
          <a:stretch/>
        </p:blipFill>
        <p:spPr>
          <a:xfrm>
            <a:off x="717881" y="2264229"/>
            <a:ext cx="7272234" cy="3435815"/>
          </a:xfrm>
          <a:prstGeom prst="rect">
            <a:avLst/>
          </a:prstGeom>
        </p:spPr>
      </p:pic>
    </p:spTree>
    <p:extLst>
      <p:ext uri="{BB962C8B-B14F-4D97-AF65-F5344CB8AC3E}">
        <p14:creationId xmlns:p14="http://schemas.microsoft.com/office/powerpoint/2010/main" val="3497002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5B32-E0E1-8AB9-7A2D-881C3C69B916}"/>
              </a:ext>
            </a:extLst>
          </p:cNvPr>
          <p:cNvSpPr>
            <a:spLocks noGrp="1"/>
          </p:cNvSpPr>
          <p:nvPr>
            <p:ph type="title"/>
          </p:nvPr>
        </p:nvSpPr>
        <p:spPr/>
        <p:txBody>
          <a:bodyPr/>
          <a:lstStyle/>
          <a:p>
            <a:r>
              <a:rPr lang="en-US" dirty="0"/>
              <a:t>Natural language processing (NLP)</a:t>
            </a:r>
          </a:p>
        </p:txBody>
      </p:sp>
      <p:sp>
        <p:nvSpPr>
          <p:cNvPr id="3" name="Content Placeholder 2">
            <a:extLst>
              <a:ext uri="{FF2B5EF4-FFF2-40B4-BE49-F238E27FC236}">
                <a16:creationId xmlns:a16="http://schemas.microsoft.com/office/drawing/2014/main" id="{EA35372A-66CA-2D3B-FAF5-688E51574A49}"/>
              </a:ext>
            </a:extLst>
          </p:cNvPr>
          <p:cNvSpPr>
            <a:spLocks noGrp="1"/>
          </p:cNvSpPr>
          <p:nvPr>
            <p:ph idx="1"/>
          </p:nvPr>
        </p:nvSpPr>
        <p:spPr/>
        <p:txBody>
          <a:bodyPr/>
          <a:lstStyle/>
          <a:p>
            <a:r>
              <a:rPr lang="en-US" dirty="0"/>
              <a:t>Translation</a:t>
            </a:r>
          </a:p>
          <a:p>
            <a:r>
              <a:rPr lang="en-US" dirty="0"/>
              <a:t>Question answering</a:t>
            </a:r>
          </a:p>
          <a:p>
            <a:r>
              <a:rPr lang="en-US" dirty="0"/>
              <a:t>Summarizing</a:t>
            </a:r>
          </a:p>
          <a:p>
            <a:r>
              <a:rPr lang="en-US" dirty="0"/>
              <a:t>Generating new text</a:t>
            </a:r>
          </a:p>
          <a:p>
            <a:r>
              <a:rPr lang="en-US" dirty="0"/>
              <a:t>Correcting spelling and grammar</a:t>
            </a:r>
          </a:p>
          <a:p>
            <a:r>
              <a:rPr lang="en-US" dirty="0"/>
              <a:t>Finding entities</a:t>
            </a:r>
          </a:p>
          <a:p>
            <a:r>
              <a:rPr lang="en-US" dirty="0"/>
              <a:t>Classifying bodies of text</a:t>
            </a:r>
          </a:p>
          <a:p>
            <a:r>
              <a:rPr lang="en-US" dirty="0"/>
              <a:t>Changing style etc.</a:t>
            </a:r>
          </a:p>
        </p:txBody>
      </p:sp>
    </p:spTree>
    <p:extLst>
      <p:ext uri="{BB962C8B-B14F-4D97-AF65-F5344CB8AC3E}">
        <p14:creationId xmlns:p14="http://schemas.microsoft.com/office/powerpoint/2010/main" val="19304907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CE97F-E8D0-DC09-4578-B408D329B254}"/>
              </a:ext>
            </a:extLst>
          </p:cNvPr>
          <p:cNvSpPr>
            <a:spLocks noGrp="1"/>
          </p:cNvSpPr>
          <p:nvPr>
            <p:ph type="title"/>
          </p:nvPr>
        </p:nvSpPr>
        <p:spPr/>
        <p:txBody>
          <a:bodyPr/>
          <a:lstStyle/>
          <a:p>
            <a:r>
              <a:rPr lang="en-US" dirty="0"/>
              <a:t>Attention as routing</a:t>
            </a:r>
          </a:p>
        </p:txBody>
      </p:sp>
      <p:pic>
        <p:nvPicPr>
          <p:cNvPr id="4" name="Picture 3">
            <a:extLst>
              <a:ext uri="{FF2B5EF4-FFF2-40B4-BE49-F238E27FC236}">
                <a16:creationId xmlns:a16="http://schemas.microsoft.com/office/drawing/2014/main" id="{CB1AAFF6-9912-606C-799C-02701326715A}"/>
              </a:ext>
            </a:extLst>
          </p:cNvPr>
          <p:cNvPicPr>
            <a:picLocks noChangeAspect="1"/>
          </p:cNvPicPr>
          <p:nvPr/>
        </p:nvPicPr>
        <p:blipFill>
          <a:blip r:embed="rId2"/>
          <a:stretch>
            <a:fillRect/>
          </a:stretch>
        </p:blipFill>
        <p:spPr>
          <a:xfrm>
            <a:off x="717880" y="1967917"/>
            <a:ext cx="10883925" cy="3732127"/>
          </a:xfrm>
          <a:prstGeom prst="rect">
            <a:avLst/>
          </a:prstGeom>
        </p:spPr>
      </p:pic>
    </p:spTree>
    <p:extLst>
      <p:ext uri="{BB962C8B-B14F-4D97-AF65-F5344CB8AC3E}">
        <p14:creationId xmlns:p14="http://schemas.microsoft.com/office/powerpoint/2010/main" val="2561825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B2C6-D466-F6B1-F728-998E2388A95E}"/>
              </a:ext>
            </a:extLst>
          </p:cNvPr>
          <p:cNvSpPr>
            <a:spLocks noGrp="1"/>
          </p:cNvSpPr>
          <p:nvPr>
            <p:ph type="title"/>
          </p:nvPr>
        </p:nvSpPr>
        <p:spPr/>
        <p:txBody>
          <a:bodyPr/>
          <a:lstStyle/>
          <a:p>
            <a:r>
              <a:rPr lang="en-US" dirty="0"/>
              <a:t>Attention weights</a:t>
            </a:r>
          </a:p>
        </p:txBody>
      </p:sp>
      <p:pic>
        <p:nvPicPr>
          <p:cNvPr id="4" name="Picture 3">
            <a:extLst>
              <a:ext uri="{FF2B5EF4-FFF2-40B4-BE49-F238E27FC236}">
                <a16:creationId xmlns:a16="http://schemas.microsoft.com/office/drawing/2014/main" id="{2369F2C6-45F6-2B4F-EAFB-A2482F63AE60}"/>
              </a:ext>
            </a:extLst>
          </p:cNvPr>
          <p:cNvPicPr>
            <a:picLocks noChangeAspect="1"/>
          </p:cNvPicPr>
          <p:nvPr/>
        </p:nvPicPr>
        <p:blipFill>
          <a:blip r:embed="rId2"/>
          <a:stretch>
            <a:fillRect/>
          </a:stretch>
        </p:blipFill>
        <p:spPr>
          <a:xfrm>
            <a:off x="4462236" y="2681288"/>
            <a:ext cx="2657021" cy="911819"/>
          </a:xfrm>
          <a:prstGeom prst="rect">
            <a:avLst/>
          </a:prstGeom>
        </p:spPr>
      </p:pic>
      <p:sp>
        <p:nvSpPr>
          <p:cNvPr id="7" name="Content Placeholder 2">
            <a:extLst>
              <a:ext uri="{FF2B5EF4-FFF2-40B4-BE49-F238E27FC236}">
                <a16:creationId xmlns:a16="http://schemas.microsoft.com/office/drawing/2014/main" id="{E1EFFDAB-0EAB-C1EC-51C0-9E48E0D1D087}"/>
              </a:ext>
            </a:extLst>
          </p:cNvPr>
          <p:cNvSpPr>
            <a:spLocks noGrp="1"/>
          </p:cNvSpPr>
          <p:nvPr>
            <p:ph idx="1"/>
          </p:nvPr>
        </p:nvSpPr>
        <p:spPr>
          <a:xfrm>
            <a:off x="838200" y="1825625"/>
            <a:ext cx="10515600" cy="4351338"/>
          </a:xfrm>
        </p:spPr>
        <p:txBody>
          <a:bodyPr>
            <a:normAutofit/>
          </a:bodyPr>
          <a:lstStyle/>
          <a:p>
            <a:r>
              <a:rPr lang="en-US" dirty="0"/>
              <a:t>Compute N “</a:t>
            </a:r>
            <a:r>
              <a:rPr lang="en-US" dirty="0">
                <a:solidFill>
                  <a:srgbClr val="D18362"/>
                </a:solidFill>
              </a:rPr>
              <a:t>queries</a:t>
            </a:r>
            <a:r>
              <a:rPr lang="en-US" dirty="0"/>
              <a:t>” and N “</a:t>
            </a:r>
            <a:r>
              <a:rPr lang="en-US" dirty="0">
                <a:solidFill>
                  <a:srgbClr val="D18362"/>
                </a:solidFill>
              </a:rPr>
              <a:t>keys</a:t>
            </a:r>
            <a:r>
              <a:rPr lang="en-US" dirty="0"/>
              <a:t>” from input</a:t>
            </a:r>
          </a:p>
          <a:p>
            <a:endParaRPr lang="en-US" dirty="0"/>
          </a:p>
          <a:p>
            <a:endParaRPr lang="en-US" dirty="0"/>
          </a:p>
          <a:p>
            <a:endParaRPr lang="en-US" dirty="0"/>
          </a:p>
          <a:p>
            <a:r>
              <a:rPr lang="en-US" dirty="0"/>
              <a:t>Calculate similarity and pass through </a:t>
            </a:r>
            <a:r>
              <a:rPr lang="en-US" dirty="0" err="1"/>
              <a:t>softmax</a:t>
            </a:r>
            <a:r>
              <a:rPr lang="en-US" dirty="0"/>
              <a:t>:</a:t>
            </a:r>
          </a:p>
          <a:p>
            <a:endParaRPr lang="en-US" dirty="0"/>
          </a:p>
          <a:p>
            <a:endParaRPr lang="en-US" dirty="0"/>
          </a:p>
          <a:p>
            <a:r>
              <a:rPr lang="en-US" dirty="0">
                <a:solidFill>
                  <a:schemeClr val="bg1"/>
                </a:solidFill>
              </a:rPr>
              <a:t>Weights depend on the inputs themselves</a:t>
            </a:r>
          </a:p>
          <a:p>
            <a:endParaRPr lang="en-US" dirty="0"/>
          </a:p>
          <a:p>
            <a:endParaRPr lang="en-US" dirty="0"/>
          </a:p>
        </p:txBody>
      </p:sp>
      <p:pic>
        <p:nvPicPr>
          <p:cNvPr id="3" name="Picture 2">
            <a:extLst>
              <a:ext uri="{FF2B5EF4-FFF2-40B4-BE49-F238E27FC236}">
                <a16:creationId xmlns:a16="http://schemas.microsoft.com/office/drawing/2014/main" id="{124AC7CF-8E61-FD48-1B2D-251B75B44FAB}"/>
              </a:ext>
            </a:extLst>
          </p:cNvPr>
          <p:cNvPicPr>
            <a:picLocks noChangeAspect="1"/>
          </p:cNvPicPr>
          <p:nvPr/>
        </p:nvPicPr>
        <p:blipFill>
          <a:blip r:embed="rId3"/>
          <a:stretch>
            <a:fillRect/>
          </a:stretch>
        </p:blipFill>
        <p:spPr>
          <a:xfrm>
            <a:off x="3458935" y="4705532"/>
            <a:ext cx="5274129" cy="1378676"/>
          </a:xfrm>
          <a:prstGeom prst="rect">
            <a:avLst/>
          </a:prstGeom>
        </p:spPr>
      </p:pic>
    </p:spTree>
    <p:extLst>
      <p:ext uri="{BB962C8B-B14F-4D97-AF65-F5344CB8AC3E}">
        <p14:creationId xmlns:p14="http://schemas.microsoft.com/office/powerpoint/2010/main" val="316106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1B2C6-D466-F6B1-F728-998E2388A95E}"/>
              </a:ext>
            </a:extLst>
          </p:cNvPr>
          <p:cNvSpPr>
            <a:spLocks noGrp="1"/>
          </p:cNvSpPr>
          <p:nvPr>
            <p:ph type="title"/>
          </p:nvPr>
        </p:nvSpPr>
        <p:spPr/>
        <p:txBody>
          <a:bodyPr/>
          <a:lstStyle/>
          <a:p>
            <a:r>
              <a:rPr lang="en-US" dirty="0"/>
              <a:t>Attention weights</a:t>
            </a:r>
          </a:p>
        </p:txBody>
      </p:sp>
      <p:pic>
        <p:nvPicPr>
          <p:cNvPr id="4" name="Picture 3">
            <a:extLst>
              <a:ext uri="{FF2B5EF4-FFF2-40B4-BE49-F238E27FC236}">
                <a16:creationId xmlns:a16="http://schemas.microsoft.com/office/drawing/2014/main" id="{2369F2C6-45F6-2B4F-EAFB-A2482F63AE60}"/>
              </a:ext>
            </a:extLst>
          </p:cNvPr>
          <p:cNvPicPr>
            <a:picLocks noChangeAspect="1"/>
          </p:cNvPicPr>
          <p:nvPr/>
        </p:nvPicPr>
        <p:blipFill>
          <a:blip r:embed="rId2"/>
          <a:stretch>
            <a:fillRect/>
          </a:stretch>
        </p:blipFill>
        <p:spPr>
          <a:xfrm>
            <a:off x="4462236" y="2681288"/>
            <a:ext cx="2657021" cy="911819"/>
          </a:xfrm>
          <a:prstGeom prst="rect">
            <a:avLst/>
          </a:prstGeom>
        </p:spPr>
      </p:pic>
      <p:sp>
        <p:nvSpPr>
          <p:cNvPr id="7" name="Content Placeholder 2">
            <a:extLst>
              <a:ext uri="{FF2B5EF4-FFF2-40B4-BE49-F238E27FC236}">
                <a16:creationId xmlns:a16="http://schemas.microsoft.com/office/drawing/2014/main" id="{E1EFFDAB-0EAB-C1EC-51C0-9E48E0D1D087}"/>
              </a:ext>
            </a:extLst>
          </p:cNvPr>
          <p:cNvSpPr>
            <a:spLocks noGrp="1"/>
          </p:cNvSpPr>
          <p:nvPr>
            <p:ph idx="1"/>
          </p:nvPr>
        </p:nvSpPr>
        <p:spPr>
          <a:xfrm>
            <a:off x="838200" y="1825625"/>
            <a:ext cx="10515600" cy="4351338"/>
          </a:xfrm>
        </p:spPr>
        <p:txBody>
          <a:bodyPr>
            <a:normAutofit/>
          </a:bodyPr>
          <a:lstStyle/>
          <a:p>
            <a:r>
              <a:rPr lang="en-US" dirty="0"/>
              <a:t>Compute N “</a:t>
            </a:r>
            <a:r>
              <a:rPr lang="en-US" dirty="0">
                <a:solidFill>
                  <a:srgbClr val="D18362"/>
                </a:solidFill>
              </a:rPr>
              <a:t>queries</a:t>
            </a:r>
            <a:r>
              <a:rPr lang="en-US" dirty="0"/>
              <a:t>” and N “</a:t>
            </a:r>
            <a:r>
              <a:rPr lang="en-US" dirty="0">
                <a:solidFill>
                  <a:srgbClr val="D18362"/>
                </a:solidFill>
              </a:rPr>
              <a:t>keys</a:t>
            </a:r>
            <a:r>
              <a:rPr lang="en-US" dirty="0"/>
              <a:t>” from input</a:t>
            </a:r>
          </a:p>
          <a:p>
            <a:endParaRPr lang="en-US" dirty="0"/>
          </a:p>
          <a:p>
            <a:endParaRPr lang="en-US" dirty="0"/>
          </a:p>
          <a:p>
            <a:endParaRPr lang="en-US" dirty="0"/>
          </a:p>
          <a:p>
            <a:r>
              <a:rPr lang="en-US" dirty="0"/>
              <a:t>Take </a:t>
            </a:r>
            <a:r>
              <a:rPr lang="en-US" dirty="0">
                <a:solidFill>
                  <a:srgbClr val="D18362"/>
                </a:solidFill>
              </a:rPr>
              <a:t>dot products </a:t>
            </a:r>
            <a:r>
              <a:rPr lang="en-US" dirty="0"/>
              <a:t>and pass through </a:t>
            </a:r>
            <a:r>
              <a:rPr lang="en-US" dirty="0" err="1"/>
              <a:t>softmax</a:t>
            </a:r>
            <a:r>
              <a:rPr lang="en-US" dirty="0"/>
              <a:t>:</a:t>
            </a:r>
          </a:p>
          <a:p>
            <a:endParaRPr lang="en-US" dirty="0"/>
          </a:p>
          <a:p>
            <a:endParaRPr lang="en-US" dirty="0"/>
          </a:p>
          <a:p>
            <a:r>
              <a:rPr lang="en-US" dirty="0">
                <a:solidFill>
                  <a:schemeClr val="bg1"/>
                </a:solidFill>
              </a:rPr>
              <a:t>Weights depend on the inputs themselves</a:t>
            </a:r>
          </a:p>
          <a:p>
            <a:endParaRPr lang="en-US" dirty="0"/>
          </a:p>
          <a:p>
            <a:endParaRPr lang="en-US" dirty="0"/>
          </a:p>
        </p:txBody>
      </p:sp>
      <p:pic>
        <p:nvPicPr>
          <p:cNvPr id="9" name="Picture 8">
            <a:extLst>
              <a:ext uri="{FF2B5EF4-FFF2-40B4-BE49-F238E27FC236}">
                <a16:creationId xmlns:a16="http://schemas.microsoft.com/office/drawing/2014/main" id="{941DA4C8-A32D-FCD8-6532-1470826DCF39}"/>
              </a:ext>
            </a:extLst>
          </p:cNvPr>
          <p:cNvPicPr>
            <a:picLocks noChangeAspect="1"/>
          </p:cNvPicPr>
          <p:nvPr/>
        </p:nvPicPr>
        <p:blipFill>
          <a:blip r:embed="rId3"/>
          <a:stretch>
            <a:fillRect/>
          </a:stretch>
        </p:blipFill>
        <p:spPr>
          <a:xfrm>
            <a:off x="3650342" y="4715679"/>
            <a:ext cx="4635500" cy="1468673"/>
          </a:xfrm>
          <a:prstGeom prst="rect">
            <a:avLst/>
          </a:prstGeom>
        </p:spPr>
      </p:pic>
    </p:spTree>
    <p:extLst>
      <p:ext uri="{BB962C8B-B14F-4D97-AF65-F5344CB8AC3E}">
        <p14:creationId xmlns:p14="http://schemas.microsoft.com/office/powerpoint/2010/main" val="40600756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886F-94CE-43CC-AB7A-CC83FBDD634F}"/>
              </a:ext>
            </a:extLst>
          </p:cNvPr>
          <p:cNvSpPr>
            <a:spLocks noGrp="1"/>
          </p:cNvSpPr>
          <p:nvPr>
            <p:ph type="title"/>
          </p:nvPr>
        </p:nvSpPr>
        <p:spPr/>
        <p:txBody>
          <a:bodyPr/>
          <a:lstStyle/>
          <a:p>
            <a:r>
              <a:rPr lang="en-US" dirty="0"/>
              <a:t>Attention Weights</a:t>
            </a:r>
          </a:p>
        </p:txBody>
      </p:sp>
      <p:sp>
        <p:nvSpPr>
          <p:cNvPr id="3" name="Content Placeholder 2">
            <a:extLst>
              <a:ext uri="{FF2B5EF4-FFF2-40B4-BE49-F238E27FC236}">
                <a16:creationId xmlns:a16="http://schemas.microsoft.com/office/drawing/2014/main" id="{20F8C098-662F-413A-AE03-1FE84A424D0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BA27C8D-9296-4954-82F0-51CB3FE048A7}"/>
              </a:ext>
            </a:extLst>
          </p:cNvPr>
          <p:cNvPicPr>
            <a:picLocks noChangeAspect="1"/>
          </p:cNvPicPr>
          <p:nvPr/>
        </p:nvPicPr>
        <p:blipFill>
          <a:blip r:embed="rId2"/>
          <a:stretch>
            <a:fillRect/>
          </a:stretch>
        </p:blipFill>
        <p:spPr>
          <a:xfrm>
            <a:off x="3380730" y="1825625"/>
            <a:ext cx="5810549" cy="4064209"/>
          </a:xfrm>
          <a:prstGeom prst="rect">
            <a:avLst/>
          </a:prstGeom>
        </p:spPr>
      </p:pic>
      <p:sp>
        <p:nvSpPr>
          <p:cNvPr id="4" name="Rectangle 3">
            <a:extLst>
              <a:ext uri="{FF2B5EF4-FFF2-40B4-BE49-F238E27FC236}">
                <a16:creationId xmlns:a16="http://schemas.microsoft.com/office/drawing/2014/main" id="{DC185A7B-0A51-486E-842B-9D7F7BF80398}"/>
              </a:ext>
            </a:extLst>
          </p:cNvPr>
          <p:cNvSpPr/>
          <p:nvPr/>
        </p:nvSpPr>
        <p:spPr>
          <a:xfrm>
            <a:off x="7255824" y="2232561"/>
            <a:ext cx="1721922" cy="28857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0126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DFCA3-2CBD-F828-B634-B6C575CBE287}"/>
              </a:ext>
            </a:extLst>
          </p:cNvPr>
          <p:cNvSpPr>
            <a:spLocks noGrp="1"/>
          </p:cNvSpPr>
          <p:nvPr>
            <p:ph type="title"/>
          </p:nvPr>
        </p:nvSpPr>
        <p:spPr/>
        <p:txBody>
          <a:bodyPr/>
          <a:lstStyle/>
          <a:p>
            <a:r>
              <a:rPr lang="en-US" dirty="0"/>
              <a:t>Dot product = measure of similarity</a:t>
            </a:r>
          </a:p>
        </p:txBody>
      </p:sp>
      <p:pic>
        <p:nvPicPr>
          <p:cNvPr id="1028" name="Picture 4">
            <a:extLst>
              <a:ext uri="{FF2B5EF4-FFF2-40B4-BE49-F238E27FC236}">
                <a16:creationId xmlns:a16="http://schemas.microsoft.com/office/drawing/2014/main" id="{23BECD95-3021-DE2A-F7F1-78B45E0204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343" y="3054367"/>
            <a:ext cx="10439400" cy="26261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5982935-D4DB-DBA2-32A0-F0E258309F64}"/>
              </a:ext>
            </a:extLst>
          </p:cNvPr>
          <p:cNvPicPr>
            <a:picLocks noChangeAspect="1"/>
          </p:cNvPicPr>
          <p:nvPr/>
        </p:nvPicPr>
        <p:blipFill>
          <a:blip r:embed="rId3"/>
          <a:stretch>
            <a:fillRect/>
          </a:stretch>
        </p:blipFill>
        <p:spPr>
          <a:xfrm>
            <a:off x="3967843" y="2167513"/>
            <a:ext cx="3429000" cy="520700"/>
          </a:xfrm>
          <a:prstGeom prst="rect">
            <a:avLst/>
          </a:prstGeom>
        </p:spPr>
      </p:pic>
    </p:spTree>
    <p:extLst>
      <p:ext uri="{BB962C8B-B14F-4D97-AF65-F5344CB8AC3E}">
        <p14:creationId xmlns:p14="http://schemas.microsoft.com/office/powerpoint/2010/main" val="3526345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D05307C4-65F3-4090-93FC-E94057A24665}"/>
              </a:ext>
            </a:extLst>
          </p:cNvPr>
          <p:cNvSpPr txBox="1"/>
          <p:nvPr/>
        </p:nvSpPr>
        <p:spPr>
          <a:xfrm>
            <a:off x="838200" y="3884915"/>
            <a:ext cx="10978752" cy="2677656"/>
          </a:xfrm>
          <a:prstGeom prst="rect">
            <a:avLst/>
          </a:prstGeom>
          <a:noFill/>
        </p:spPr>
        <p:txBody>
          <a:bodyPr wrap="square" rtlCol="0">
            <a:spAutoFit/>
          </a:bodyPr>
          <a:lstStyle/>
          <a:p>
            <a:r>
              <a:rPr lang="en-CA" sz="2400" dirty="0"/>
              <a:t>Conclusions:</a:t>
            </a:r>
            <a:br>
              <a:rPr lang="en-CA" sz="2400" dirty="0"/>
            </a:br>
            <a:endParaRPr lang="en-US" sz="2400" b="0" i="0" dirty="0">
              <a:effectLst/>
              <a:latin typeface="Arial" panose="020B0604020202020204" pitchFamily="34" charset="0"/>
            </a:endParaRPr>
          </a:p>
          <a:p>
            <a:pPr marL="457200" indent="-457200">
              <a:buFont typeface="Arial" panose="020B0604020202020204" pitchFamily="34" charset="0"/>
              <a:buChar char="•"/>
            </a:pPr>
            <a:r>
              <a:rPr lang="en-CA" sz="2400" dirty="0"/>
              <a:t>We need a model where parameters don’t increase with input length</a:t>
            </a:r>
          </a:p>
          <a:p>
            <a:pPr marL="457200" indent="-457200">
              <a:buFont typeface="Arial" panose="020B0604020202020204" pitchFamily="34" charset="0"/>
              <a:buChar char="•"/>
            </a:pPr>
            <a:endParaRPr lang="en-CA" sz="2400" dirty="0"/>
          </a:p>
          <a:p>
            <a:pPr marL="457200" indent="-457200">
              <a:buFont typeface="Arial" panose="020B0604020202020204" pitchFamily="34" charset="0"/>
              <a:buChar char="•"/>
            </a:pPr>
            <a:endParaRPr lang="en-CA" sz="2400" dirty="0"/>
          </a:p>
          <a:p>
            <a:pPr marL="457200" indent="-457200">
              <a:buFont typeface="Arial" panose="020B0604020202020204" pitchFamily="34" charset="0"/>
              <a:buChar char="•"/>
            </a:pPr>
            <a:r>
              <a:rPr lang="en-US" sz="2400" b="0" i="0" dirty="0">
                <a:effectLst/>
                <a:latin typeface="Arial" panose="020B0604020202020204" pitchFamily="34" charset="0"/>
              </a:rPr>
              <a:t>Ther</a:t>
            </a:r>
            <a:r>
              <a:rPr lang="en-US" sz="2400" dirty="0">
                <a:latin typeface="Arial" panose="020B0604020202020204" pitchFamily="34" charset="0"/>
              </a:rPr>
              <a:t>e </a:t>
            </a:r>
            <a:r>
              <a:rPr lang="en-US" sz="2400" b="0" i="0" dirty="0">
                <a:effectLst/>
                <a:latin typeface="Arial" panose="020B0604020202020204" pitchFamily="34" charset="0"/>
              </a:rPr>
              <a:t>must be connections between the words.</a:t>
            </a:r>
          </a:p>
          <a:p>
            <a:pPr marL="457200" indent="-457200">
              <a:buFont typeface="Arial" panose="020B0604020202020204" pitchFamily="34" charset="0"/>
              <a:buChar char="•"/>
            </a:pPr>
            <a:r>
              <a:rPr lang="en-US" sz="2400" dirty="0">
                <a:latin typeface="Arial" panose="020B0604020202020204" pitchFamily="34" charset="0"/>
              </a:rPr>
              <a:t>T</a:t>
            </a:r>
            <a:r>
              <a:rPr lang="en-US" sz="2400" b="0" i="0" dirty="0">
                <a:effectLst/>
                <a:latin typeface="Arial" panose="020B0604020202020204" pitchFamily="34" charset="0"/>
              </a:rPr>
              <a:t>he strength of these connections will depend on the words themselves.</a:t>
            </a:r>
            <a:endParaRPr lang="en-CA" sz="2400" dirty="0">
              <a:solidFill>
                <a:srgbClr val="F7901C"/>
              </a:solidFill>
            </a:endParaRPr>
          </a:p>
        </p:txBody>
      </p:sp>
      <p:sp>
        <p:nvSpPr>
          <p:cNvPr id="2" name="Title 1">
            <a:extLst>
              <a:ext uri="{FF2B5EF4-FFF2-40B4-BE49-F238E27FC236}">
                <a16:creationId xmlns:a16="http://schemas.microsoft.com/office/drawing/2014/main" id="{1035996B-B995-CD45-B842-0223E6F1860A}"/>
              </a:ext>
            </a:extLst>
          </p:cNvPr>
          <p:cNvSpPr>
            <a:spLocks noGrp="1"/>
          </p:cNvSpPr>
          <p:nvPr>
            <p:ph type="title"/>
          </p:nvPr>
        </p:nvSpPr>
        <p:spPr/>
        <p:txBody>
          <a:bodyPr/>
          <a:lstStyle/>
          <a:p>
            <a:r>
              <a:rPr lang="en-US" dirty="0"/>
              <a:t>Motivation</a:t>
            </a:r>
          </a:p>
        </p:txBody>
      </p:sp>
      <p:pic>
        <p:nvPicPr>
          <p:cNvPr id="6" name="Content Placeholder 5">
            <a:extLst>
              <a:ext uri="{FF2B5EF4-FFF2-40B4-BE49-F238E27FC236}">
                <a16:creationId xmlns:a16="http://schemas.microsoft.com/office/drawing/2014/main" id="{45EF6220-95D9-C045-B19B-ABA965F18AD2}"/>
              </a:ext>
            </a:extLst>
          </p:cNvPr>
          <p:cNvPicPr>
            <a:picLocks noGrp="1" noChangeAspect="1"/>
          </p:cNvPicPr>
          <p:nvPr>
            <p:ph idx="1"/>
          </p:nvPr>
        </p:nvPicPr>
        <p:blipFill>
          <a:blip r:embed="rId2"/>
          <a:stretch>
            <a:fillRect/>
          </a:stretch>
        </p:blipFill>
        <p:spPr>
          <a:xfrm>
            <a:off x="687729" y="2541551"/>
            <a:ext cx="10515600" cy="1210128"/>
          </a:xfrm>
        </p:spPr>
      </p:pic>
      <p:sp>
        <p:nvSpPr>
          <p:cNvPr id="8" name="TextBox 7">
            <a:extLst>
              <a:ext uri="{FF2B5EF4-FFF2-40B4-BE49-F238E27FC236}">
                <a16:creationId xmlns:a16="http://schemas.microsoft.com/office/drawing/2014/main" id="{73DA3101-0AE2-F24B-A242-83B5F5DD26CC}"/>
              </a:ext>
            </a:extLst>
          </p:cNvPr>
          <p:cNvSpPr txBox="1"/>
          <p:nvPr/>
        </p:nvSpPr>
        <p:spPr>
          <a:xfrm>
            <a:off x="838200" y="1727537"/>
            <a:ext cx="6493398" cy="461665"/>
          </a:xfrm>
          <a:prstGeom prst="rect">
            <a:avLst/>
          </a:prstGeom>
          <a:noFill/>
        </p:spPr>
        <p:txBody>
          <a:bodyPr wrap="square" rtlCol="0">
            <a:spAutoFit/>
          </a:bodyPr>
          <a:lstStyle/>
          <a:p>
            <a:r>
              <a:rPr lang="en-US" sz="2400" dirty="0"/>
              <a:t>Design neural network to encode and process text:</a:t>
            </a:r>
          </a:p>
        </p:txBody>
      </p:sp>
      <p:pic>
        <p:nvPicPr>
          <p:cNvPr id="4" name="Picture 3">
            <a:extLst>
              <a:ext uri="{FF2B5EF4-FFF2-40B4-BE49-F238E27FC236}">
                <a16:creationId xmlns:a16="http://schemas.microsoft.com/office/drawing/2014/main" id="{418FCFEC-10F0-6208-3F68-08A64122E92D}"/>
              </a:ext>
            </a:extLst>
          </p:cNvPr>
          <p:cNvPicPr>
            <a:picLocks noChangeAspect="1"/>
          </p:cNvPicPr>
          <p:nvPr/>
        </p:nvPicPr>
        <p:blipFill>
          <a:blip r:embed="rId3"/>
          <a:stretch>
            <a:fillRect/>
          </a:stretch>
        </p:blipFill>
        <p:spPr>
          <a:xfrm>
            <a:off x="3673929" y="5169314"/>
            <a:ext cx="5089071" cy="463671"/>
          </a:xfrm>
          <a:prstGeom prst="rect">
            <a:avLst/>
          </a:prstGeom>
        </p:spPr>
      </p:pic>
    </p:spTree>
    <p:extLst>
      <p:ext uri="{BB962C8B-B14F-4D97-AF65-F5344CB8AC3E}">
        <p14:creationId xmlns:p14="http://schemas.microsoft.com/office/powerpoint/2010/main" val="40360718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FD8A-C8FE-BBED-3F8A-8CC8D9C792D5}"/>
              </a:ext>
            </a:extLst>
          </p:cNvPr>
          <p:cNvSpPr>
            <a:spLocks noGrp="1"/>
          </p:cNvSpPr>
          <p:nvPr>
            <p:ph type="title"/>
          </p:nvPr>
        </p:nvSpPr>
        <p:spPr/>
        <p:txBody>
          <a:bodyPr/>
          <a:lstStyle/>
          <a:p>
            <a:r>
              <a:rPr lang="en-US" dirty="0"/>
              <a:t>Transformers</a:t>
            </a:r>
          </a:p>
        </p:txBody>
      </p:sp>
      <p:sp>
        <p:nvSpPr>
          <p:cNvPr id="3" name="Content Placeholder 2">
            <a:extLst>
              <a:ext uri="{FF2B5EF4-FFF2-40B4-BE49-F238E27FC236}">
                <a16:creationId xmlns:a16="http://schemas.microsoft.com/office/drawing/2014/main" id="{B9489681-39B2-8491-7673-ADC62701092B}"/>
              </a:ext>
            </a:extLst>
          </p:cNvPr>
          <p:cNvSpPr>
            <a:spLocks noGrp="1"/>
          </p:cNvSpPr>
          <p:nvPr>
            <p:ph idx="1"/>
          </p:nvPr>
        </p:nvSpPr>
        <p:spPr/>
        <p:txBody>
          <a:bodyPr/>
          <a:lstStyle/>
          <a:p>
            <a:r>
              <a:rPr lang="en-US" dirty="0"/>
              <a:t>Motivation</a:t>
            </a:r>
          </a:p>
          <a:p>
            <a:r>
              <a:rPr lang="en-US" dirty="0"/>
              <a:t>Dot-product self-attention</a:t>
            </a:r>
          </a:p>
          <a:p>
            <a:r>
              <a:rPr lang="en-US" dirty="0">
                <a:solidFill>
                  <a:srgbClr val="D18362"/>
                </a:solidFill>
              </a:rPr>
              <a:t>Matrix form</a:t>
            </a:r>
          </a:p>
          <a:p>
            <a:r>
              <a:rPr lang="en-US" dirty="0"/>
              <a:t>The transformer</a:t>
            </a:r>
          </a:p>
          <a:p>
            <a:r>
              <a:rPr lang="en-US" dirty="0"/>
              <a:t>NLP pipeline</a:t>
            </a:r>
          </a:p>
          <a:p>
            <a:r>
              <a:rPr lang="en-US" dirty="0"/>
              <a:t>Decoders</a:t>
            </a:r>
          </a:p>
          <a:p>
            <a:r>
              <a:rPr lang="en-US" dirty="0"/>
              <a:t>Large Language models</a:t>
            </a:r>
          </a:p>
        </p:txBody>
      </p:sp>
    </p:spTree>
    <p:extLst>
      <p:ext uri="{BB962C8B-B14F-4D97-AF65-F5344CB8AC3E}">
        <p14:creationId xmlns:p14="http://schemas.microsoft.com/office/powerpoint/2010/main" val="648977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FDEC520-5509-70C3-8F8D-6D9E14B863BE}"/>
              </a:ext>
            </a:extLst>
          </p:cNvPr>
          <p:cNvSpPr txBox="1"/>
          <p:nvPr/>
        </p:nvSpPr>
        <p:spPr>
          <a:xfrm>
            <a:off x="838200" y="1473274"/>
            <a:ext cx="10978752" cy="4524315"/>
          </a:xfrm>
          <a:prstGeom prst="rect">
            <a:avLst/>
          </a:prstGeom>
          <a:noFill/>
        </p:spPr>
        <p:txBody>
          <a:bodyPr wrap="square" rtlCol="0">
            <a:spAutoFit/>
          </a:bodyPr>
          <a:lstStyle/>
          <a:p>
            <a:pPr marL="342900" indent="-342900">
              <a:buFont typeface="Arial" panose="020B0604020202020204" pitchFamily="34" charset="0"/>
              <a:buChar char="•"/>
            </a:pPr>
            <a:r>
              <a:rPr lang="en-CA" sz="2400" dirty="0"/>
              <a:t>Store N input vectors in matrix X </a:t>
            </a:r>
          </a:p>
          <a:p>
            <a:endParaRPr lang="en-CA" sz="2400" dirty="0"/>
          </a:p>
          <a:p>
            <a:endParaRPr lang="en-CA" sz="2400" dirty="0"/>
          </a:p>
          <a:p>
            <a:endParaRPr lang="en-CA" sz="2400" dirty="0"/>
          </a:p>
          <a:p>
            <a:endParaRPr lang="en-CA" sz="2400" dirty="0"/>
          </a:p>
          <a:p>
            <a:pPr marL="342900" indent="-342900">
              <a:buFont typeface="Arial" panose="020B0604020202020204" pitchFamily="34" charset="0"/>
              <a:buChar char="•"/>
            </a:pPr>
            <a:r>
              <a:rPr lang="en-CA" sz="2400" dirty="0"/>
              <a:t>Compute values, queries and keys:</a:t>
            </a:r>
            <a:br>
              <a:rPr lang="en-CA" sz="2400" dirty="0"/>
            </a:br>
            <a:endParaRPr lang="en-CA" sz="2400" dirty="0"/>
          </a:p>
          <a:p>
            <a:endParaRPr lang="en-CA" sz="2400" b="0" i="0" dirty="0">
              <a:effectLst/>
              <a:latin typeface="Arial" panose="020B0604020202020204" pitchFamily="34" charset="0"/>
            </a:endParaRPr>
          </a:p>
          <a:p>
            <a:endParaRPr lang="en-CA" sz="2400" dirty="0">
              <a:latin typeface="Arial" panose="020B0604020202020204" pitchFamily="34" charset="0"/>
            </a:endParaRPr>
          </a:p>
          <a:p>
            <a:endParaRPr lang="en-CA" sz="2400" b="0" i="0" dirty="0">
              <a:effectLst/>
              <a:latin typeface="Arial" panose="020B0604020202020204" pitchFamily="34" charset="0"/>
            </a:endParaRPr>
          </a:p>
          <a:p>
            <a:endParaRPr lang="en-US" sz="2400" b="0" i="0" dirty="0">
              <a:effectLst/>
              <a:latin typeface="Arial" panose="020B0604020202020204" pitchFamily="34" charset="0"/>
            </a:endParaRPr>
          </a:p>
          <a:p>
            <a:pPr marL="457200" indent="-457200">
              <a:buFont typeface="Arial" panose="020B0604020202020204" pitchFamily="34" charset="0"/>
              <a:buChar char="•"/>
            </a:pPr>
            <a:r>
              <a:rPr lang="en-CA" sz="2400" dirty="0"/>
              <a:t>Combine self-attentions</a:t>
            </a:r>
          </a:p>
        </p:txBody>
      </p:sp>
      <p:sp>
        <p:nvSpPr>
          <p:cNvPr id="2" name="Title 1">
            <a:extLst>
              <a:ext uri="{FF2B5EF4-FFF2-40B4-BE49-F238E27FC236}">
                <a16:creationId xmlns:a16="http://schemas.microsoft.com/office/drawing/2014/main" id="{7518CB82-7E35-CB62-ED75-509D1CD146FB}"/>
              </a:ext>
            </a:extLst>
          </p:cNvPr>
          <p:cNvSpPr>
            <a:spLocks noGrp="1"/>
          </p:cNvSpPr>
          <p:nvPr>
            <p:ph type="title"/>
          </p:nvPr>
        </p:nvSpPr>
        <p:spPr/>
        <p:txBody>
          <a:bodyPr/>
          <a:lstStyle/>
          <a:p>
            <a:r>
              <a:rPr lang="en-US" dirty="0"/>
              <a:t>Matrix form</a:t>
            </a:r>
          </a:p>
        </p:txBody>
      </p:sp>
      <p:pic>
        <p:nvPicPr>
          <p:cNvPr id="4" name="Picture 3">
            <a:extLst>
              <a:ext uri="{FF2B5EF4-FFF2-40B4-BE49-F238E27FC236}">
                <a16:creationId xmlns:a16="http://schemas.microsoft.com/office/drawing/2014/main" id="{2012C896-736D-B1D6-4BE3-30234A32FBBB}"/>
              </a:ext>
            </a:extLst>
          </p:cNvPr>
          <p:cNvPicPr>
            <a:picLocks noChangeAspect="1"/>
          </p:cNvPicPr>
          <p:nvPr/>
        </p:nvPicPr>
        <p:blipFill>
          <a:blip r:embed="rId2"/>
          <a:stretch>
            <a:fillRect/>
          </a:stretch>
        </p:blipFill>
        <p:spPr>
          <a:xfrm>
            <a:off x="4655170" y="3996221"/>
            <a:ext cx="2881659" cy="1325563"/>
          </a:xfrm>
          <a:prstGeom prst="rect">
            <a:avLst/>
          </a:prstGeom>
        </p:spPr>
      </p:pic>
      <p:pic>
        <p:nvPicPr>
          <p:cNvPr id="7" name="Picture 6">
            <a:extLst>
              <a:ext uri="{FF2B5EF4-FFF2-40B4-BE49-F238E27FC236}">
                <a16:creationId xmlns:a16="http://schemas.microsoft.com/office/drawing/2014/main" id="{3AEE7E36-6F8F-7018-957E-D08BB1F2E434}"/>
              </a:ext>
            </a:extLst>
          </p:cNvPr>
          <p:cNvPicPr>
            <a:picLocks noChangeAspect="1"/>
          </p:cNvPicPr>
          <p:nvPr/>
        </p:nvPicPr>
        <p:blipFill>
          <a:blip r:embed="rId3"/>
          <a:stretch>
            <a:fillRect/>
          </a:stretch>
        </p:blipFill>
        <p:spPr>
          <a:xfrm>
            <a:off x="3546020" y="6021339"/>
            <a:ext cx="5099958" cy="549995"/>
          </a:xfrm>
          <a:prstGeom prst="rect">
            <a:avLst/>
          </a:prstGeom>
        </p:spPr>
      </p:pic>
      <p:pic>
        <p:nvPicPr>
          <p:cNvPr id="10" name="Content Placeholder 4">
            <a:extLst>
              <a:ext uri="{FF2B5EF4-FFF2-40B4-BE49-F238E27FC236}">
                <a16:creationId xmlns:a16="http://schemas.microsoft.com/office/drawing/2014/main" id="{6DA7AA0C-A798-E73F-4312-C1DACF9FC97C}"/>
              </a:ext>
            </a:extLst>
          </p:cNvPr>
          <p:cNvPicPr>
            <a:picLocks noChangeAspect="1"/>
          </p:cNvPicPr>
          <p:nvPr/>
        </p:nvPicPr>
        <p:blipFill rotWithShape="1">
          <a:blip r:embed="rId4"/>
          <a:srcRect l="4817" t="33926" r="85179" b="36709"/>
          <a:stretch/>
        </p:blipFill>
        <p:spPr>
          <a:xfrm>
            <a:off x="5478297" y="1605435"/>
            <a:ext cx="1235404" cy="1857431"/>
          </a:xfrm>
          <a:prstGeom prst="rect">
            <a:avLst/>
          </a:prstGeom>
        </p:spPr>
      </p:pic>
    </p:spTree>
    <p:extLst>
      <p:ext uri="{BB962C8B-B14F-4D97-AF65-F5344CB8AC3E}">
        <p14:creationId xmlns:p14="http://schemas.microsoft.com/office/powerpoint/2010/main" val="4051485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F2CF-A2C1-C706-F5C9-D95B12371F26}"/>
              </a:ext>
            </a:extLst>
          </p:cNvPr>
          <p:cNvSpPr>
            <a:spLocks noGrp="1"/>
          </p:cNvSpPr>
          <p:nvPr>
            <p:ph type="title"/>
          </p:nvPr>
        </p:nvSpPr>
        <p:spPr/>
        <p:txBody>
          <a:bodyPr/>
          <a:lstStyle/>
          <a:p>
            <a:r>
              <a:rPr lang="en-US" dirty="0"/>
              <a:t>Matrix form</a:t>
            </a:r>
          </a:p>
        </p:txBody>
      </p:sp>
      <p:pic>
        <p:nvPicPr>
          <p:cNvPr id="5" name="Content Placeholder 4">
            <a:extLst>
              <a:ext uri="{FF2B5EF4-FFF2-40B4-BE49-F238E27FC236}">
                <a16:creationId xmlns:a16="http://schemas.microsoft.com/office/drawing/2014/main" id="{D659AB66-EE27-2B5C-A96A-329E8E0FA92B}"/>
              </a:ext>
            </a:extLst>
          </p:cNvPr>
          <p:cNvPicPr>
            <a:picLocks noGrp="1" noChangeAspect="1"/>
          </p:cNvPicPr>
          <p:nvPr>
            <p:ph idx="1"/>
          </p:nvPr>
        </p:nvPicPr>
        <p:blipFill>
          <a:blip r:embed="rId2"/>
          <a:stretch>
            <a:fillRect/>
          </a:stretch>
        </p:blipFill>
        <p:spPr>
          <a:xfrm>
            <a:off x="1774555" y="1775796"/>
            <a:ext cx="8812349" cy="4514169"/>
          </a:xfrm>
        </p:spPr>
      </p:pic>
    </p:spTree>
    <p:extLst>
      <p:ext uri="{BB962C8B-B14F-4D97-AF65-F5344CB8AC3E}">
        <p14:creationId xmlns:p14="http://schemas.microsoft.com/office/powerpoint/2010/main" val="20086985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70220-3691-46DB-AE17-D1BB156082E1}"/>
              </a:ext>
            </a:extLst>
          </p:cNvPr>
          <p:cNvSpPr>
            <a:spLocks noGrp="1"/>
          </p:cNvSpPr>
          <p:nvPr>
            <p:ph type="title"/>
          </p:nvPr>
        </p:nvSpPr>
        <p:spPr/>
        <p:txBody>
          <a:bodyPr/>
          <a:lstStyle/>
          <a:p>
            <a:r>
              <a:rPr lang="en-US" dirty="0"/>
              <a:t>Position encoding</a:t>
            </a:r>
            <a:endParaRPr lang="en-CA" dirty="0"/>
          </a:p>
        </p:txBody>
      </p:sp>
      <p:sp>
        <p:nvSpPr>
          <p:cNvPr id="6" name="Content Placeholder 2">
            <a:extLst>
              <a:ext uri="{FF2B5EF4-FFF2-40B4-BE49-F238E27FC236}">
                <a16:creationId xmlns:a16="http://schemas.microsoft.com/office/drawing/2014/main" id="{B1E27E48-8108-4DE9-8160-19BE885971D4}"/>
              </a:ext>
            </a:extLst>
          </p:cNvPr>
          <p:cNvSpPr txBox="1">
            <a:spLocks/>
          </p:cNvSpPr>
          <p:nvPr/>
        </p:nvSpPr>
        <p:spPr>
          <a:xfrm>
            <a:off x="838200" y="2611121"/>
            <a:ext cx="10515600" cy="32749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t>Self-attention is equivariant to permuting word order</a:t>
            </a:r>
          </a:p>
          <a:p>
            <a:pPr marL="0" indent="0">
              <a:buFont typeface="Arial" panose="020B0604020202020204" pitchFamily="34" charset="0"/>
              <a:buNone/>
            </a:pPr>
            <a:br>
              <a:rPr lang="en-US" sz="2400" dirty="0"/>
            </a:br>
            <a:r>
              <a:rPr lang="en-US" sz="2400" dirty="0"/>
              <a:t>But word order is important in language:</a:t>
            </a:r>
          </a:p>
          <a:p>
            <a:pPr marL="0" indent="0">
              <a:buFont typeface="Arial" panose="020B0604020202020204" pitchFamily="34" charset="0"/>
              <a:buNone/>
            </a:pPr>
            <a:endParaRPr lang="en-US" sz="2400" dirty="0"/>
          </a:p>
          <a:p>
            <a:pPr marL="0" indent="0" algn="ctr">
              <a:buFont typeface="Arial" panose="020B0604020202020204" pitchFamily="34" charset="0"/>
              <a:buNone/>
            </a:pPr>
            <a:r>
              <a:rPr lang="en-US" sz="2400" dirty="0">
                <a:solidFill>
                  <a:srgbClr val="F7901C"/>
                </a:solidFill>
              </a:rPr>
              <a:t>The man ate the fish</a:t>
            </a:r>
          </a:p>
          <a:p>
            <a:pPr marL="0" indent="0" algn="ctr">
              <a:buFont typeface="Arial" panose="020B0604020202020204" pitchFamily="34" charset="0"/>
              <a:buNone/>
            </a:pPr>
            <a:r>
              <a:rPr lang="en-US" sz="2400" dirty="0"/>
              <a:t>vs.</a:t>
            </a:r>
          </a:p>
          <a:p>
            <a:pPr marL="0" indent="0" algn="ctr">
              <a:buFont typeface="Arial" panose="020B0604020202020204" pitchFamily="34" charset="0"/>
              <a:buNone/>
            </a:pPr>
            <a:r>
              <a:rPr lang="en-US" sz="2400" dirty="0">
                <a:solidFill>
                  <a:srgbClr val="F7901C"/>
                </a:solidFill>
              </a:rPr>
              <a:t>The fish ate the man</a:t>
            </a:r>
          </a:p>
          <a:p>
            <a:pPr marL="0" indent="0">
              <a:buFont typeface="Arial" panose="020B0604020202020204" pitchFamily="34" charset="0"/>
              <a:buNone/>
            </a:pPr>
            <a:endParaRPr lang="en-CA" sz="2400" dirty="0"/>
          </a:p>
        </p:txBody>
      </p:sp>
    </p:spTree>
    <p:extLst>
      <p:ext uri="{BB962C8B-B14F-4D97-AF65-F5344CB8AC3E}">
        <p14:creationId xmlns:p14="http://schemas.microsoft.com/office/powerpoint/2010/main" val="3407072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FD8A-C8FE-BBED-3F8A-8CC8D9C792D5}"/>
              </a:ext>
            </a:extLst>
          </p:cNvPr>
          <p:cNvSpPr>
            <a:spLocks noGrp="1"/>
          </p:cNvSpPr>
          <p:nvPr>
            <p:ph type="title"/>
          </p:nvPr>
        </p:nvSpPr>
        <p:spPr/>
        <p:txBody>
          <a:bodyPr/>
          <a:lstStyle/>
          <a:p>
            <a:r>
              <a:rPr lang="en-US" dirty="0"/>
              <a:t>Transformers</a:t>
            </a:r>
          </a:p>
        </p:txBody>
      </p:sp>
      <p:sp>
        <p:nvSpPr>
          <p:cNvPr id="3" name="Content Placeholder 2">
            <a:extLst>
              <a:ext uri="{FF2B5EF4-FFF2-40B4-BE49-F238E27FC236}">
                <a16:creationId xmlns:a16="http://schemas.microsoft.com/office/drawing/2014/main" id="{B9489681-39B2-8491-7673-ADC62701092B}"/>
              </a:ext>
            </a:extLst>
          </p:cNvPr>
          <p:cNvSpPr>
            <a:spLocks noGrp="1"/>
          </p:cNvSpPr>
          <p:nvPr>
            <p:ph idx="1"/>
          </p:nvPr>
        </p:nvSpPr>
        <p:spPr/>
        <p:txBody>
          <a:bodyPr/>
          <a:lstStyle/>
          <a:p>
            <a:r>
              <a:rPr lang="en-US" dirty="0">
                <a:solidFill>
                  <a:srgbClr val="D18362"/>
                </a:solidFill>
              </a:rPr>
              <a:t>Motivation</a:t>
            </a:r>
          </a:p>
          <a:p>
            <a:r>
              <a:rPr lang="en-US" dirty="0"/>
              <a:t>Dot-product self-attention</a:t>
            </a:r>
          </a:p>
          <a:p>
            <a:r>
              <a:rPr lang="en-US" dirty="0"/>
              <a:t>Matrix form</a:t>
            </a:r>
          </a:p>
          <a:p>
            <a:r>
              <a:rPr lang="en-US" dirty="0"/>
              <a:t>The transformer</a:t>
            </a:r>
          </a:p>
          <a:p>
            <a:r>
              <a:rPr lang="en-US" dirty="0"/>
              <a:t>NLP pipeline</a:t>
            </a:r>
          </a:p>
          <a:p>
            <a:r>
              <a:rPr lang="en-US" dirty="0"/>
              <a:t>Decoders</a:t>
            </a:r>
          </a:p>
          <a:p>
            <a:r>
              <a:rPr lang="en-US" dirty="0"/>
              <a:t>Large Language models</a:t>
            </a:r>
          </a:p>
        </p:txBody>
      </p:sp>
    </p:spTree>
    <p:extLst>
      <p:ext uri="{BB962C8B-B14F-4D97-AF65-F5344CB8AC3E}">
        <p14:creationId xmlns:p14="http://schemas.microsoft.com/office/powerpoint/2010/main" val="27795900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Positional Encoding?</a:t>
            </a:r>
          </a:p>
        </p:txBody>
      </p:sp>
      <p:sp>
        <p:nvSpPr>
          <p:cNvPr id="3" name="Content Placeholder 2"/>
          <p:cNvSpPr>
            <a:spLocks noGrp="1"/>
          </p:cNvSpPr>
          <p:nvPr>
            <p:ph idx="1"/>
          </p:nvPr>
        </p:nvSpPr>
        <p:spPr>
          <a:xfrm>
            <a:off x="838200" y="1825625"/>
            <a:ext cx="4719452" cy="4351338"/>
          </a:xfrm>
        </p:spPr>
        <p:txBody>
          <a:bodyPr>
            <a:normAutofit/>
          </a:bodyPr>
          <a:lstStyle/>
          <a:p>
            <a:r>
              <a:rPr dirty="0"/>
              <a:t>Positional encoding is a technique used in Transformer models to provide information about the position of tokens in a sequence.</a:t>
            </a:r>
          </a:p>
        </p:txBody>
      </p:sp>
      <p:pic>
        <p:nvPicPr>
          <p:cNvPr id="4" name="Picture 3">
            <a:extLst>
              <a:ext uri="{FF2B5EF4-FFF2-40B4-BE49-F238E27FC236}">
                <a16:creationId xmlns:a16="http://schemas.microsoft.com/office/drawing/2014/main" id="{DAD1A8B7-349B-4563-8A0A-97AB3F2D1170}"/>
              </a:ext>
            </a:extLst>
          </p:cNvPr>
          <p:cNvPicPr>
            <a:picLocks noChangeAspect="1"/>
          </p:cNvPicPr>
          <p:nvPr/>
        </p:nvPicPr>
        <p:blipFill rotWithShape="1">
          <a:blip r:embed="rId2"/>
          <a:srcRect l="7297" r="10126"/>
          <a:stretch/>
        </p:blipFill>
        <p:spPr>
          <a:xfrm>
            <a:off x="8158349" y="3800103"/>
            <a:ext cx="3105530" cy="2692771"/>
          </a:xfrm>
          <a:prstGeom prst="rect">
            <a:avLst/>
          </a:prstGeom>
        </p:spPr>
      </p:pic>
      <p:pic>
        <p:nvPicPr>
          <p:cNvPr id="5" name="Content Placeholder 4">
            <a:extLst>
              <a:ext uri="{FF2B5EF4-FFF2-40B4-BE49-F238E27FC236}">
                <a16:creationId xmlns:a16="http://schemas.microsoft.com/office/drawing/2014/main" id="{7BF3DE34-A416-497E-B9F3-802206DDF42B}"/>
              </a:ext>
            </a:extLst>
          </p:cNvPr>
          <p:cNvPicPr>
            <a:picLocks noChangeAspect="1"/>
          </p:cNvPicPr>
          <p:nvPr/>
        </p:nvPicPr>
        <p:blipFill rotWithShape="1">
          <a:blip r:embed="rId3"/>
          <a:srcRect l="4817" t="33926" r="85179" b="36709"/>
          <a:stretch/>
        </p:blipFill>
        <p:spPr>
          <a:xfrm>
            <a:off x="5139590" y="3583319"/>
            <a:ext cx="2178038" cy="3274681"/>
          </a:xfrm>
          <a:prstGeom prst="rect">
            <a:avLst/>
          </a:prstGeom>
        </p:spPr>
      </p:pic>
      <p:sp>
        <p:nvSpPr>
          <p:cNvPr id="6" name="Plus Sign 5">
            <a:extLst>
              <a:ext uri="{FF2B5EF4-FFF2-40B4-BE49-F238E27FC236}">
                <a16:creationId xmlns:a16="http://schemas.microsoft.com/office/drawing/2014/main" id="{31FB9E8D-D9B9-4790-8557-A0BB379B8C99}"/>
              </a:ext>
            </a:extLst>
          </p:cNvPr>
          <p:cNvSpPr/>
          <p:nvPr/>
        </p:nvSpPr>
        <p:spPr>
          <a:xfrm>
            <a:off x="7487392" y="4441372"/>
            <a:ext cx="771897" cy="748145"/>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Does It Work?</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 We use sine and cosine functions with different wavelengths to encode positions.</a:t>
                </a:r>
              </a:p>
              <a:p>
                <a:r>
                  <a:rPr lang="en-US" dirty="0"/>
                  <a:t>For even indices in the position vector, use sine:</a:t>
                </a:r>
              </a:p>
              <a:p>
                <a:pPr marL="0" indent="0">
                  <a:buNone/>
                </a:pPr>
                <a:r>
                  <a:rPr lang="en-US" dirty="0"/>
                  <a:t>	</a:t>
                </a:r>
                <a14:m>
                  <m:oMath xmlns:m="http://schemas.openxmlformats.org/officeDocument/2006/math">
                    <m:r>
                      <a:rPr lang="en-US" i="1" dirty="0" smtClean="0">
                        <a:latin typeface="Cambria Math" panose="02040503050406030204" pitchFamily="18" charset="0"/>
                      </a:rPr>
                      <m:t>𝑃𝐸</m:t>
                    </m:r>
                    <m:d>
                      <m:dPr>
                        <m:ctrlPr>
                          <a:rPr lang="en-US" i="1" dirty="0" smtClean="0">
                            <a:latin typeface="Cambria Math" panose="02040503050406030204" pitchFamily="18" charset="0"/>
                          </a:rPr>
                        </m:ctrlPr>
                      </m:dPr>
                      <m:e>
                        <m:r>
                          <a:rPr lang="en-US" i="1" dirty="0">
                            <a:latin typeface="Cambria Math" panose="02040503050406030204" pitchFamily="18" charset="0"/>
                          </a:rPr>
                          <m:t>𝑝𝑜𝑠</m:t>
                        </m:r>
                        <m:r>
                          <a:rPr lang="en-US" i="1" dirty="0">
                            <a:latin typeface="Cambria Math" panose="02040503050406030204" pitchFamily="18" charset="0"/>
                          </a:rPr>
                          <m:t>, </m:t>
                        </m:r>
                        <m:r>
                          <a:rPr lang="en-US" i="1" dirty="0">
                            <a:latin typeface="Cambria Math" panose="02040503050406030204" pitchFamily="18" charset="0"/>
                          </a:rPr>
                          <m:t>2</m:t>
                        </m:r>
                        <m:r>
                          <a:rPr lang="en-US" i="1" dirty="0">
                            <a:latin typeface="Cambria Math" panose="02040503050406030204" pitchFamily="18" charset="0"/>
                          </a:rPr>
                          <m:t>𝑖</m:t>
                        </m:r>
                      </m:e>
                    </m:d>
                    <m:r>
                      <a:rPr lang="en-US" i="1"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i="0" dirty="0">
                            <a:latin typeface="Cambria Math" panose="02040503050406030204" pitchFamily="18" charset="0"/>
                          </a:rPr>
                          <m:t>sin</m:t>
                        </m:r>
                      </m:fName>
                      <m:e>
                        <m:d>
                          <m:dPr>
                            <m:ctrlPr>
                              <a:rPr lang="en-US" i="1" dirty="0">
                                <a:latin typeface="Cambria Math" panose="02040503050406030204" pitchFamily="18" charset="0"/>
                              </a:rPr>
                            </m:ctrlPr>
                          </m:dPr>
                          <m:e>
                            <m:f>
                              <m:fPr>
                                <m:ctrlPr>
                                  <a:rPr lang="ar-AE" i="1" dirty="0">
                                    <a:latin typeface="Cambria Math" panose="02040503050406030204" pitchFamily="18" charset="0"/>
                                  </a:rPr>
                                </m:ctrlPr>
                              </m:fPr>
                              <m:num>
                                <m:r>
                                  <a:rPr lang="en-US" b="0" i="1" dirty="0" smtClean="0">
                                    <a:latin typeface="Cambria Math" panose="02040503050406030204" pitchFamily="18" charset="0"/>
                                  </a:rPr>
                                  <m:t>𝑝𝑜𝑠</m:t>
                                </m:r>
                              </m:num>
                              <m:den>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10000</m:t>
                                    </m:r>
                                  </m:e>
                                  <m:sup>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r>
                                          <a:rPr lang="en-US" b="0" i="1" dirty="0" smtClean="0">
                                            <a:latin typeface="Cambria Math" panose="02040503050406030204" pitchFamily="18" charset="0"/>
                                          </a:rPr>
                                          <m:t>𝑖</m:t>
                                        </m:r>
                                      </m:num>
                                      <m:den>
                                        <m:r>
                                          <a:rPr lang="en-US" b="0" i="1" dirty="0" smtClean="0">
                                            <a:latin typeface="Cambria Math" panose="02040503050406030204" pitchFamily="18" charset="0"/>
                                          </a:rPr>
                                          <m:t>𝑑</m:t>
                                        </m:r>
                                      </m:den>
                                    </m:f>
                                  </m:sup>
                                </m:sSup>
                              </m:den>
                            </m:f>
                          </m:e>
                        </m:d>
                      </m:e>
                    </m:func>
                  </m:oMath>
                </a14:m>
                <a:endParaRPr lang="ar-AE" dirty="0"/>
              </a:p>
              <a:p>
                <a:r>
                  <a:rPr lang="ar-AE" dirty="0"/>
                  <a:t> </a:t>
                </a:r>
                <a:r>
                  <a:rPr lang="en-US" dirty="0"/>
                  <a:t>For odd indices, use cosine:</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𝑃𝐸</m:t>
                      </m:r>
                      <m:d>
                        <m:dPr>
                          <m:ctrlPr>
                            <a:rPr lang="en-US" i="1" dirty="0" smtClean="0">
                              <a:latin typeface="Cambria Math" panose="02040503050406030204" pitchFamily="18" charset="0"/>
                            </a:rPr>
                          </m:ctrlPr>
                        </m:dPr>
                        <m:e>
                          <m:r>
                            <a:rPr lang="en-US" i="1" dirty="0">
                              <a:latin typeface="Cambria Math" panose="02040503050406030204" pitchFamily="18" charset="0"/>
                            </a:rPr>
                            <m:t>𝑝𝑜𝑠</m:t>
                          </m:r>
                          <m:r>
                            <a:rPr lang="en-US" i="1" dirty="0">
                              <a:latin typeface="Cambria Math" panose="02040503050406030204" pitchFamily="18" charset="0"/>
                            </a:rPr>
                            <m:t>, </m:t>
                          </m:r>
                          <m:r>
                            <a:rPr lang="en-US" i="1" dirty="0">
                              <a:latin typeface="Cambria Math" panose="02040503050406030204" pitchFamily="18" charset="0"/>
                            </a:rPr>
                            <m:t>2</m:t>
                          </m:r>
                          <m:r>
                            <a:rPr lang="en-US" i="1" dirty="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1</m:t>
                          </m:r>
                        </m:e>
                      </m:d>
                      <m:r>
                        <a:rPr lang="en-US" i="1" dirty="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b="0" i="0" dirty="0" smtClean="0">
                              <a:latin typeface="Cambria Math" panose="02040503050406030204" pitchFamily="18" charset="0"/>
                            </a:rPr>
                            <m:t>cos</m:t>
                          </m:r>
                        </m:fName>
                        <m:e>
                          <m:d>
                            <m:dPr>
                              <m:ctrlPr>
                                <a:rPr lang="en-US" i="1" dirty="0">
                                  <a:latin typeface="Cambria Math" panose="02040503050406030204" pitchFamily="18" charset="0"/>
                                </a:rPr>
                              </m:ctrlPr>
                            </m:dPr>
                            <m:e>
                              <m:f>
                                <m:fPr>
                                  <m:ctrlPr>
                                    <a:rPr lang="ar-AE" i="1" dirty="0">
                                      <a:latin typeface="Cambria Math" panose="02040503050406030204" pitchFamily="18" charset="0"/>
                                    </a:rPr>
                                  </m:ctrlPr>
                                </m:fPr>
                                <m:num>
                                  <m:r>
                                    <a:rPr lang="en-US" b="0" i="1" dirty="0" smtClean="0">
                                      <a:latin typeface="Cambria Math" panose="02040503050406030204" pitchFamily="18" charset="0"/>
                                    </a:rPr>
                                    <m:t>𝑝𝑜𝑠</m:t>
                                  </m:r>
                                </m:num>
                                <m:den>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10000</m:t>
                                      </m:r>
                                    </m:e>
                                    <m:sup>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2</m:t>
                                          </m:r>
                                          <m:r>
                                            <a:rPr lang="en-US" b="0" i="1" dirty="0" smtClean="0">
                                              <a:latin typeface="Cambria Math" panose="02040503050406030204" pitchFamily="18" charset="0"/>
                                            </a:rPr>
                                            <m:t>𝑖</m:t>
                                          </m:r>
                                        </m:num>
                                        <m:den>
                                          <m:r>
                                            <a:rPr lang="en-US" b="0" i="1" dirty="0" smtClean="0">
                                              <a:latin typeface="Cambria Math" panose="02040503050406030204" pitchFamily="18" charset="0"/>
                                            </a:rPr>
                                            <m:t>𝑑</m:t>
                                          </m:r>
                                        </m:den>
                                      </m:f>
                                    </m:sup>
                                  </m:sSup>
                                </m:den>
                              </m:f>
                            </m:e>
                          </m:d>
                        </m:e>
                      </m:func>
                      <m:r>
                        <a:rPr lang="en-US" b="0" i="1" dirty="0" smtClean="0">
                          <a:latin typeface="Cambria Math" panose="02040503050406030204" pitchFamily="18" charset="0"/>
                        </a:rPr>
                        <m:t> </m:t>
                      </m:r>
                    </m:oMath>
                  </m:oMathPara>
                </a14:m>
                <a:endParaRPr lang="en-US" dirty="0"/>
              </a:p>
              <a:p>
                <a:pPr marL="0" indent="0">
                  <a:buNone/>
                </a:pPr>
                <a:r>
                  <a:rPr lang="en-US" dirty="0"/>
                  <a:t>• This allows the model to differentiate between different positions based on frequency.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17" t="-3081"/>
                </a:stretch>
              </a:blipFill>
            </p:spPr>
            <p:txBody>
              <a:bodyPr/>
              <a:lstStyle/>
              <a:p>
                <a:r>
                  <a:rPr lang="en-US">
                    <a:noFill/>
                  </a:rPr>
                  <a:t> </a:t>
                </a:r>
              </a:p>
            </p:txBody>
          </p:sp>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Example: Simple Sequence</a:t>
            </a:r>
          </a:p>
        </p:txBody>
      </p:sp>
      <p:sp>
        <p:nvSpPr>
          <p:cNvPr id="3" name="Content Placeholder 2"/>
          <p:cNvSpPr>
            <a:spLocks noGrp="1"/>
          </p:cNvSpPr>
          <p:nvPr>
            <p:ph idx="1"/>
          </p:nvPr>
        </p:nvSpPr>
        <p:spPr/>
        <p:txBody>
          <a:bodyPr/>
          <a:lstStyle/>
          <a:p>
            <a:r>
              <a:rPr dirty="0"/>
              <a:t>Let's take a simple example:</a:t>
            </a:r>
          </a:p>
          <a:p>
            <a:pPr marL="457200" lvl="1" indent="0">
              <a:buNone/>
            </a:pPr>
            <a:r>
              <a:rPr dirty="0"/>
              <a:t> Sequence: ['I', 'am', 'learning', 'NLP']</a:t>
            </a:r>
          </a:p>
          <a:p>
            <a:pPr marL="457200" lvl="1" indent="0">
              <a:buNone/>
            </a:pPr>
            <a:r>
              <a:rPr dirty="0"/>
              <a:t>Each word has an embedding in a 4-dimensional space (d=4).</a:t>
            </a:r>
          </a:p>
          <a:p>
            <a:pPr marL="457200" lvl="1" indent="0">
              <a:buNone/>
            </a:pPr>
            <a:r>
              <a:rPr dirty="0"/>
              <a:t>We will calculate positional encodings for positions 0, 1, 2, and 3.</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Calculating Position 0 Encoding</a:t>
            </a:r>
          </a:p>
        </p:txBody>
      </p:sp>
      <p:sp>
        <p:nvSpPr>
          <p:cNvPr id="3" name="Content Placeholder 2"/>
          <p:cNvSpPr>
            <a:spLocks noGrp="1"/>
          </p:cNvSpPr>
          <p:nvPr>
            <p:ph idx="1"/>
          </p:nvPr>
        </p:nvSpPr>
        <p:spPr/>
        <p:txBody>
          <a:bodyPr/>
          <a:lstStyle/>
          <a:p>
            <a:r>
              <a:rPr dirty="0"/>
              <a:t>For position 0 (assuming d=4):</a:t>
            </a:r>
          </a:p>
          <a:p>
            <a:pPr marL="457200" lvl="1" indent="0">
              <a:buNone/>
            </a:pPr>
            <a:r>
              <a:rPr dirty="0"/>
              <a:t>• PE(0,0) = sin(0 / 10000^(0/4)) = sin(0) = 0</a:t>
            </a:r>
          </a:p>
          <a:p>
            <a:pPr marL="457200" lvl="1" indent="0">
              <a:buNone/>
            </a:pPr>
            <a:r>
              <a:rPr dirty="0"/>
              <a:t>• PE(0,1) = cos(0 / 10000^(0/4)) = cos(0) = 1</a:t>
            </a:r>
          </a:p>
          <a:p>
            <a:pPr marL="457200" lvl="1" indent="0">
              <a:buNone/>
            </a:pPr>
            <a:r>
              <a:rPr dirty="0"/>
              <a:t>• PE(0,2) = sin(0 / 10000^(2/4)) = sin(0) = 0</a:t>
            </a:r>
          </a:p>
          <a:p>
            <a:pPr marL="457200" lvl="1" indent="0">
              <a:buNone/>
            </a:pPr>
            <a:r>
              <a:rPr dirty="0"/>
              <a:t>• PE(0,3) = cos(0 / 10000^(2/4)) = cos(0) = 1</a:t>
            </a:r>
          </a:p>
          <a:p>
            <a:pPr marL="0" indent="0">
              <a:buNone/>
            </a:pPr>
            <a:r>
              <a:rPr dirty="0"/>
              <a:t> Position Encoding: [0, 1, 0,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Calculating Position 1 Encoding</a:t>
            </a:r>
          </a:p>
        </p:txBody>
      </p:sp>
      <p:sp>
        <p:nvSpPr>
          <p:cNvPr id="3" name="Content Placeholder 2"/>
          <p:cNvSpPr>
            <a:spLocks noGrp="1"/>
          </p:cNvSpPr>
          <p:nvPr>
            <p:ph idx="1"/>
          </p:nvPr>
        </p:nvSpPr>
        <p:spPr/>
        <p:txBody>
          <a:bodyPr/>
          <a:lstStyle/>
          <a:p>
            <a:r>
              <a:rPr dirty="0"/>
              <a:t>For position 1 (d=4):</a:t>
            </a:r>
          </a:p>
          <a:p>
            <a:pPr marL="457200" lvl="1" indent="0">
              <a:buNone/>
            </a:pPr>
            <a:r>
              <a:rPr dirty="0"/>
              <a:t>• PE(1,0) = sin(1 / 10000^(0/4)) = sin(1) ≈ 0.8415</a:t>
            </a:r>
          </a:p>
          <a:p>
            <a:pPr marL="457200" lvl="1" indent="0">
              <a:buNone/>
            </a:pPr>
            <a:r>
              <a:rPr dirty="0"/>
              <a:t>• PE(1,1) = cos(1 / 10000^(0/4)) = cos(1) ≈ 0.5403</a:t>
            </a:r>
          </a:p>
          <a:p>
            <a:pPr marL="457200" lvl="1" indent="0">
              <a:buNone/>
            </a:pPr>
            <a:r>
              <a:rPr dirty="0"/>
              <a:t>• PE(1,2) = sin(1 / 10000^(2/4)) ≈ 0.0785</a:t>
            </a:r>
          </a:p>
          <a:p>
            <a:pPr marL="457200" lvl="1" indent="0">
              <a:buNone/>
            </a:pPr>
            <a:r>
              <a:rPr dirty="0"/>
              <a:t>• PE(1,3) = cos(1 / 10000^(2/4)) ≈ 0.9969</a:t>
            </a:r>
          </a:p>
          <a:p>
            <a:pPr marL="0" indent="0">
              <a:buNone/>
            </a:pPr>
            <a:r>
              <a:rPr dirty="0"/>
              <a:t>• Position Encoding: [0.8415, 0.5403, 0.0785, 0.9969]</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Final Encodings for Sequence</a:t>
            </a:r>
          </a:p>
        </p:txBody>
      </p:sp>
      <p:sp>
        <p:nvSpPr>
          <p:cNvPr id="3" name="Content Placeholder 2"/>
          <p:cNvSpPr>
            <a:spLocks noGrp="1"/>
          </p:cNvSpPr>
          <p:nvPr>
            <p:ph idx="1"/>
          </p:nvPr>
        </p:nvSpPr>
        <p:spPr/>
        <p:txBody>
          <a:bodyPr/>
          <a:lstStyle/>
          <a:p>
            <a:r>
              <a:rPr dirty="0"/>
              <a:t>Position encodings for the sequence:</a:t>
            </a:r>
          </a:p>
          <a:p>
            <a:pPr marL="457200" lvl="1" indent="0">
              <a:buNone/>
            </a:pPr>
            <a:r>
              <a:rPr dirty="0"/>
              <a:t>• Position 0: [0, 1, 0, 1]</a:t>
            </a:r>
          </a:p>
          <a:p>
            <a:pPr marL="457200" lvl="1" indent="0">
              <a:buNone/>
            </a:pPr>
            <a:r>
              <a:rPr dirty="0"/>
              <a:t>• Position 1: [0.8415, 0.5403, 0.0785, 0.9969]</a:t>
            </a:r>
          </a:p>
          <a:p>
            <a:pPr marL="457200" lvl="1" indent="0">
              <a:buNone/>
            </a:pPr>
            <a:r>
              <a:rPr dirty="0"/>
              <a:t>• Position 2: [0.9093, 0.4161, 0.1564, 0.9877]</a:t>
            </a:r>
          </a:p>
          <a:p>
            <a:pPr marL="457200" lvl="1" indent="0">
              <a:buNone/>
            </a:pPr>
            <a:r>
              <a:rPr dirty="0"/>
              <a:t>• Position 3: [0.1411, -0.9899, 0.2330, 0.9724]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0F7DE-E99C-481B-964B-E0BEBA9F3B2F}"/>
              </a:ext>
            </a:extLst>
          </p:cNvPr>
          <p:cNvSpPr>
            <a:spLocks noGrp="1"/>
          </p:cNvSpPr>
          <p:nvPr>
            <p:ph type="title"/>
          </p:nvPr>
        </p:nvSpPr>
        <p:spPr/>
        <p:txBody>
          <a:bodyPr/>
          <a:lstStyle/>
          <a:p>
            <a:r>
              <a:rPr lang="en-US" dirty="0"/>
              <a:t>Multiple heads</a:t>
            </a:r>
          </a:p>
        </p:txBody>
      </p:sp>
      <p:sp>
        <p:nvSpPr>
          <p:cNvPr id="3" name="Content Placeholder 2">
            <a:extLst>
              <a:ext uri="{FF2B5EF4-FFF2-40B4-BE49-F238E27FC236}">
                <a16:creationId xmlns:a16="http://schemas.microsoft.com/office/drawing/2014/main" id="{81F637EF-2E24-4375-B1F4-43851DAB007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4C3DFECA-0DFA-40DE-BEF6-FACE102E6B52}"/>
              </a:ext>
            </a:extLst>
          </p:cNvPr>
          <p:cNvPicPr>
            <a:picLocks noChangeAspect="1"/>
          </p:cNvPicPr>
          <p:nvPr/>
        </p:nvPicPr>
        <p:blipFill>
          <a:blip r:embed="rId2"/>
          <a:stretch>
            <a:fillRect/>
          </a:stretch>
        </p:blipFill>
        <p:spPr>
          <a:xfrm>
            <a:off x="1573205" y="2477597"/>
            <a:ext cx="8768148" cy="3329437"/>
          </a:xfrm>
          <a:prstGeom prst="rect">
            <a:avLst/>
          </a:prstGeom>
        </p:spPr>
      </p:pic>
    </p:spTree>
    <p:extLst>
      <p:ext uri="{BB962C8B-B14F-4D97-AF65-F5344CB8AC3E}">
        <p14:creationId xmlns:p14="http://schemas.microsoft.com/office/powerpoint/2010/main" val="708986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FCF2-FA7E-47FD-80FF-503B85091665}"/>
              </a:ext>
            </a:extLst>
          </p:cNvPr>
          <p:cNvSpPr>
            <a:spLocks noGrp="1"/>
          </p:cNvSpPr>
          <p:nvPr>
            <p:ph type="title"/>
          </p:nvPr>
        </p:nvSpPr>
        <p:spPr/>
        <p:txBody>
          <a:bodyPr/>
          <a:lstStyle/>
          <a:p>
            <a:r>
              <a:rPr lang="en-US" dirty="0"/>
              <a:t>Multiple heads</a:t>
            </a:r>
          </a:p>
        </p:txBody>
      </p:sp>
      <p:sp>
        <p:nvSpPr>
          <p:cNvPr id="3" name="Content Placeholder 2">
            <a:extLst>
              <a:ext uri="{FF2B5EF4-FFF2-40B4-BE49-F238E27FC236}">
                <a16:creationId xmlns:a16="http://schemas.microsoft.com/office/drawing/2014/main" id="{43DBEBAB-C4E2-4B3A-AF14-3B8B8775638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6254992-A1A5-438E-A992-F175EAA5CB19}"/>
              </a:ext>
            </a:extLst>
          </p:cNvPr>
          <p:cNvPicPr>
            <a:picLocks noChangeAspect="1"/>
          </p:cNvPicPr>
          <p:nvPr/>
        </p:nvPicPr>
        <p:blipFill>
          <a:blip r:embed="rId2"/>
          <a:stretch>
            <a:fillRect/>
          </a:stretch>
        </p:blipFill>
        <p:spPr>
          <a:xfrm>
            <a:off x="1051963" y="1911124"/>
            <a:ext cx="6121715" cy="4400776"/>
          </a:xfrm>
          <a:prstGeom prst="rect">
            <a:avLst/>
          </a:prstGeom>
        </p:spPr>
      </p:pic>
      <p:pic>
        <p:nvPicPr>
          <p:cNvPr id="7" name="Picture 6">
            <a:extLst>
              <a:ext uri="{FF2B5EF4-FFF2-40B4-BE49-F238E27FC236}">
                <a16:creationId xmlns:a16="http://schemas.microsoft.com/office/drawing/2014/main" id="{F4771777-1DE7-4435-9922-94EA57433E80}"/>
              </a:ext>
            </a:extLst>
          </p:cNvPr>
          <p:cNvPicPr>
            <a:picLocks noChangeAspect="1"/>
          </p:cNvPicPr>
          <p:nvPr/>
        </p:nvPicPr>
        <p:blipFill>
          <a:blip r:embed="rId3"/>
          <a:stretch>
            <a:fillRect/>
          </a:stretch>
        </p:blipFill>
        <p:spPr>
          <a:xfrm>
            <a:off x="7867471" y="3870199"/>
            <a:ext cx="3486329" cy="482625"/>
          </a:xfrm>
          <a:prstGeom prst="rect">
            <a:avLst/>
          </a:prstGeom>
        </p:spPr>
      </p:pic>
    </p:spTree>
    <p:extLst>
      <p:ext uri="{BB962C8B-B14F-4D97-AF65-F5344CB8AC3E}">
        <p14:creationId xmlns:p14="http://schemas.microsoft.com/office/powerpoint/2010/main" val="8127801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FD8A-C8FE-BBED-3F8A-8CC8D9C792D5}"/>
              </a:ext>
            </a:extLst>
          </p:cNvPr>
          <p:cNvSpPr>
            <a:spLocks noGrp="1"/>
          </p:cNvSpPr>
          <p:nvPr>
            <p:ph type="title"/>
          </p:nvPr>
        </p:nvSpPr>
        <p:spPr/>
        <p:txBody>
          <a:bodyPr/>
          <a:lstStyle/>
          <a:p>
            <a:r>
              <a:rPr lang="en-US" dirty="0"/>
              <a:t>Transformers</a:t>
            </a:r>
          </a:p>
        </p:txBody>
      </p:sp>
      <p:sp>
        <p:nvSpPr>
          <p:cNvPr id="3" name="Content Placeholder 2">
            <a:extLst>
              <a:ext uri="{FF2B5EF4-FFF2-40B4-BE49-F238E27FC236}">
                <a16:creationId xmlns:a16="http://schemas.microsoft.com/office/drawing/2014/main" id="{B9489681-39B2-8491-7673-ADC62701092B}"/>
              </a:ext>
            </a:extLst>
          </p:cNvPr>
          <p:cNvSpPr>
            <a:spLocks noGrp="1"/>
          </p:cNvSpPr>
          <p:nvPr>
            <p:ph idx="1"/>
          </p:nvPr>
        </p:nvSpPr>
        <p:spPr/>
        <p:txBody>
          <a:bodyPr>
            <a:normAutofit/>
          </a:bodyPr>
          <a:lstStyle/>
          <a:p>
            <a:r>
              <a:rPr lang="en-US" dirty="0"/>
              <a:t>Motivation</a:t>
            </a:r>
          </a:p>
          <a:p>
            <a:r>
              <a:rPr lang="en-US" dirty="0"/>
              <a:t>Dot-product self-attention</a:t>
            </a:r>
          </a:p>
          <a:p>
            <a:r>
              <a:rPr lang="en-US" dirty="0"/>
              <a:t>Matrix form</a:t>
            </a:r>
          </a:p>
          <a:p>
            <a:r>
              <a:rPr lang="en-US" dirty="0"/>
              <a:t>The transformer</a:t>
            </a:r>
          </a:p>
          <a:p>
            <a:r>
              <a:rPr lang="en-US" dirty="0"/>
              <a:t>NLP pipeline</a:t>
            </a:r>
          </a:p>
          <a:p>
            <a:r>
              <a:rPr lang="en-US" dirty="0"/>
              <a:t>Encoders, decoders, and encoder-decoders</a:t>
            </a:r>
          </a:p>
          <a:p>
            <a:r>
              <a:rPr lang="en-US" dirty="0"/>
              <a:t>Transformers for vision</a:t>
            </a:r>
          </a:p>
          <a:p>
            <a:endParaRPr lang="en-US" dirty="0"/>
          </a:p>
        </p:txBody>
      </p:sp>
    </p:spTree>
    <p:extLst>
      <p:ext uri="{BB962C8B-B14F-4D97-AF65-F5344CB8AC3E}">
        <p14:creationId xmlns:p14="http://schemas.microsoft.com/office/powerpoint/2010/main" val="18602203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FD8A-C8FE-BBED-3F8A-8CC8D9C792D5}"/>
              </a:ext>
            </a:extLst>
          </p:cNvPr>
          <p:cNvSpPr>
            <a:spLocks noGrp="1"/>
          </p:cNvSpPr>
          <p:nvPr>
            <p:ph type="title"/>
          </p:nvPr>
        </p:nvSpPr>
        <p:spPr/>
        <p:txBody>
          <a:bodyPr/>
          <a:lstStyle/>
          <a:p>
            <a:r>
              <a:rPr lang="en-US" dirty="0"/>
              <a:t>Transformers</a:t>
            </a:r>
          </a:p>
        </p:txBody>
      </p:sp>
      <p:sp>
        <p:nvSpPr>
          <p:cNvPr id="3" name="Content Placeholder 2">
            <a:extLst>
              <a:ext uri="{FF2B5EF4-FFF2-40B4-BE49-F238E27FC236}">
                <a16:creationId xmlns:a16="http://schemas.microsoft.com/office/drawing/2014/main" id="{B9489681-39B2-8491-7673-ADC62701092B}"/>
              </a:ext>
            </a:extLst>
          </p:cNvPr>
          <p:cNvSpPr>
            <a:spLocks noGrp="1"/>
          </p:cNvSpPr>
          <p:nvPr>
            <p:ph idx="1"/>
          </p:nvPr>
        </p:nvSpPr>
        <p:spPr/>
        <p:txBody>
          <a:bodyPr/>
          <a:lstStyle/>
          <a:p>
            <a:r>
              <a:rPr lang="en-US" dirty="0"/>
              <a:t>Motivation</a:t>
            </a:r>
          </a:p>
          <a:p>
            <a:r>
              <a:rPr lang="en-US" dirty="0"/>
              <a:t>Dot-product self-attention</a:t>
            </a:r>
          </a:p>
          <a:p>
            <a:r>
              <a:rPr lang="en-US" dirty="0"/>
              <a:t>Matrix form</a:t>
            </a:r>
          </a:p>
          <a:p>
            <a:r>
              <a:rPr lang="en-US" dirty="0">
                <a:solidFill>
                  <a:srgbClr val="D18362"/>
                </a:solidFill>
              </a:rPr>
              <a:t>The transformer</a:t>
            </a:r>
          </a:p>
          <a:p>
            <a:r>
              <a:rPr lang="en-US" dirty="0"/>
              <a:t>NLP pipeline</a:t>
            </a:r>
          </a:p>
          <a:p>
            <a:r>
              <a:rPr lang="en-US" dirty="0"/>
              <a:t>Decoders</a:t>
            </a:r>
          </a:p>
          <a:p>
            <a:r>
              <a:rPr lang="en-US" dirty="0"/>
              <a:t>Large Language models</a:t>
            </a:r>
          </a:p>
        </p:txBody>
      </p:sp>
    </p:spTree>
    <p:extLst>
      <p:ext uri="{BB962C8B-B14F-4D97-AF65-F5344CB8AC3E}">
        <p14:creationId xmlns:p14="http://schemas.microsoft.com/office/powerpoint/2010/main" val="1464596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996B-B995-CD45-B842-0223E6F1860A}"/>
              </a:ext>
            </a:extLst>
          </p:cNvPr>
          <p:cNvSpPr>
            <a:spLocks noGrp="1"/>
          </p:cNvSpPr>
          <p:nvPr>
            <p:ph type="title"/>
          </p:nvPr>
        </p:nvSpPr>
        <p:spPr/>
        <p:txBody>
          <a:bodyPr/>
          <a:lstStyle/>
          <a:p>
            <a:r>
              <a:rPr lang="en-US" dirty="0"/>
              <a:t>Motivation</a:t>
            </a:r>
          </a:p>
        </p:txBody>
      </p:sp>
      <p:pic>
        <p:nvPicPr>
          <p:cNvPr id="6" name="Content Placeholder 5">
            <a:extLst>
              <a:ext uri="{FF2B5EF4-FFF2-40B4-BE49-F238E27FC236}">
                <a16:creationId xmlns:a16="http://schemas.microsoft.com/office/drawing/2014/main" id="{45EF6220-95D9-C045-B19B-ABA965F18AD2}"/>
              </a:ext>
            </a:extLst>
          </p:cNvPr>
          <p:cNvPicPr>
            <a:picLocks noGrp="1" noChangeAspect="1"/>
          </p:cNvPicPr>
          <p:nvPr>
            <p:ph idx="1"/>
          </p:nvPr>
        </p:nvPicPr>
        <p:blipFill>
          <a:blip r:embed="rId3"/>
          <a:stretch>
            <a:fillRect/>
          </a:stretch>
        </p:blipFill>
        <p:spPr>
          <a:xfrm>
            <a:off x="687729" y="2748379"/>
            <a:ext cx="10515600" cy="1210128"/>
          </a:xfrm>
        </p:spPr>
      </p:pic>
      <p:sp>
        <p:nvSpPr>
          <p:cNvPr id="8" name="TextBox 7">
            <a:extLst>
              <a:ext uri="{FF2B5EF4-FFF2-40B4-BE49-F238E27FC236}">
                <a16:creationId xmlns:a16="http://schemas.microsoft.com/office/drawing/2014/main" id="{73DA3101-0AE2-F24B-A242-83B5F5DD26CC}"/>
              </a:ext>
            </a:extLst>
          </p:cNvPr>
          <p:cNvSpPr txBox="1"/>
          <p:nvPr/>
        </p:nvSpPr>
        <p:spPr>
          <a:xfrm>
            <a:off x="838200" y="1934365"/>
            <a:ext cx="6493398" cy="461665"/>
          </a:xfrm>
          <a:prstGeom prst="rect">
            <a:avLst/>
          </a:prstGeom>
          <a:noFill/>
        </p:spPr>
        <p:txBody>
          <a:bodyPr wrap="square" rtlCol="0">
            <a:spAutoFit/>
          </a:bodyPr>
          <a:lstStyle/>
          <a:p>
            <a:r>
              <a:rPr lang="en-US" sz="2400" dirty="0"/>
              <a:t>Design neural network to encode and process text:</a:t>
            </a:r>
          </a:p>
        </p:txBody>
      </p:sp>
    </p:spTree>
    <p:extLst>
      <p:ext uri="{BB962C8B-B14F-4D97-AF65-F5344CB8AC3E}">
        <p14:creationId xmlns:p14="http://schemas.microsoft.com/office/powerpoint/2010/main" val="37914277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EEE4-EDBA-09D2-4CF8-26AE1F96EF80}"/>
              </a:ext>
            </a:extLst>
          </p:cNvPr>
          <p:cNvSpPr>
            <a:spLocks noGrp="1"/>
          </p:cNvSpPr>
          <p:nvPr>
            <p:ph type="title"/>
          </p:nvPr>
        </p:nvSpPr>
        <p:spPr/>
        <p:txBody>
          <a:bodyPr/>
          <a:lstStyle/>
          <a:p>
            <a:r>
              <a:rPr lang="en-US" dirty="0"/>
              <a:t>The transformer</a:t>
            </a:r>
          </a:p>
        </p:txBody>
      </p:sp>
      <p:sp>
        <p:nvSpPr>
          <p:cNvPr id="5" name="TextBox 4">
            <a:extLst>
              <a:ext uri="{FF2B5EF4-FFF2-40B4-BE49-F238E27FC236}">
                <a16:creationId xmlns:a16="http://schemas.microsoft.com/office/drawing/2014/main" id="{C2190541-7902-4175-885B-631E6FBBCF3A}"/>
              </a:ext>
            </a:extLst>
          </p:cNvPr>
          <p:cNvSpPr txBox="1"/>
          <p:nvPr/>
        </p:nvSpPr>
        <p:spPr>
          <a:xfrm>
            <a:off x="1429407" y="6171879"/>
            <a:ext cx="10951779" cy="246221"/>
          </a:xfrm>
          <a:prstGeom prst="rect">
            <a:avLst/>
          </a:prstGeom>
          <a:noFill/>
        </p:spPr>
        <p:txBody>
          <a:bodyPr wrap="square">
            <a:spAutoFit/>
          </a:bodyPr>
          <a:lstStyle/>
          <a:p>
            <a:r>
              <a:rPr lang="en-US" sz="1000" b="1" dirty="0"/>
              <a:t>https://poloclub.github.io/transformer-explainer/?fbclid=IwY2xjawGNndNleHRuA2FlbQIxMQABHZ7Qn4O499hmrFMO5eDLdbqRp-Y3F64d0eLlZ4zH6pq2EfwvPQZ0FLI0EQ_aem_DqjO_heFYGfUb1lijlsgyA</a:t>
            </a:r>
          </a:p>
        </p:txBody>
      </p:sp>
      <p:pic>
        <p:nvPicPr>
          <p:cNvPr id="4" name="Picture 3">
            <a:extLst>
              <a:ext uri="{FF2B5EF4-FFF2-40B4-BE49-F238E27FC236}">
                <a16:creationId xmlns:a16="http://schemas.microsoft.com/office/drawing/2014/main" id="{5706B82E-C60F-4E0A-BA77-C7E73C1BA988}"/>
              </a:ext>
            </a:extLst>
          </p:cNvPr>
          <p:cNvPicPr>
            <a:picLocks noChangeAspect="1"/>
          </p:cNvPicPr>
          <p:nvPr/>
        </p:nvPicPr>
        <p:blipFill>
          <a:blip r:embed="rId2"/>
          <a:stretch>
            <a:fillRect/>
          </a:stretch>
        </p:blipFill>
        <p:spPr>
          <a:xfrm>
            <a:off x="3285980" y="1762039"/>
            <a:ext cx="5620039" cy="3333921"/>
          </a:xfrm>
          <a:prstGeom prst="rect">
            <a:avLst/>
          </a:prstGeom>
        </p:spPr>
      </p:pic>
    </p:spTree>
    <p:extLst>
      <p:ext uri="{BB962C8B-B14F-4D97-AF65-F5344CB8AC3E}">
        <p14:creationId xmlns:p14="http://schemas.microsoft.com/office/powerpoint/2010/main" val="3149289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EEE4-EDBA-09D2-4CF8-26AE1F96EF80}"/>
              </a:ext>
            </a:extLst>
          </p:cNvPr>
          <p:cNvSpPr>
            <a:spLocks noGrp="1"/>
          </p:cNvSpPr>
          <p:nvPr>
            <p:ph type="title"/>
          </p:nvPr>
        </p:nvSpPr>
        <p:spPr/>
        <p:txBody>
          <a:bodyPr/>
          <a:lstStyle/>
          <a:p>
            <a:r>
              <a:rPr lang="en-US" dirty="0"/>
              <a:t>The transformer</a:t>
            </a:r>
          </a:p>
        </p:txBody>
      </p:sp>
      <p:sp>
        <p:nvSpPr>
          <p:cNvPr id="5" name="TextBox 4">
            <a:extLst>
              <a:ext uri="{FF2B5EF4-FFF2-40B4-BE49-F238E27FC236}">
                <a16:creationId xmlns:a16="http://schemas.microsoft.com/office/drawing/2014/main" id="{C2190541-7902-4175-885B-631E6FBBCF3A}"/>
              </a:ext>
            </a:extLst>
          </p:cNvPr>
          <p:cNvSpPr txBox="1"/>
          <p:nvPr/>
        </p:nvSpPr>
        <p:spPr>
          <a:xfrm>
            <a:off x="1429407" y="6171879"/>
            <a:ext cx="10951779" cy="246221"/>
          </a:xfrm>
          <a:prstGeom prst="rect">
            <a:avLst/>
          </a:prstGeom>
          <a:noFill/>
        </p:spPr>
        <p:txBody>
          <a:bodyPr wrap="square">
            <a:spAutoFit/>
          </a:bodyPr>
          <a:lstStyle/>
          <a:p>
            <a:r>
              <a:rPr lang="en-US" sz="1000" b="1" dirty="0"/>
              <a:t>https://poloclub.github.io/transformer-explainer/?fbclid=IwY2xjawGNndNleHRuA2FlbQIxMQABHZ7Qn4O499hmrFMO5eDLdbqRp-Y3F64d0eLlZ4zH6pq2EfwvPQZ0FLI0EQ_aem_DqjO_heFYGfUb1lijlsgyA</a:t>
            </a:r>
          </a:p>
        </p:txBody>
      </p:sp>
      <p:pic>
        <p:nvPicPr>
          <p:cNvPr id="6" name="Picture 5">
            <a:extLst>
              <a:ext uri="{FF2B5EF4-FFF2-40B4-BE49-F238E27FC236}">
                <a16:creationId xmlns:a16="http://schemas.microsoft.com/office/drawing/2014/main" id="{B7EAA301-91B8-429A-80E5-781407606137}"/>
              </a:ext>
            </a:extLst>
          </p:cNvPr>
          <p:cNvPicPr>
            <a:picLocks noChangeAspect="1"/>
          </p:cNvPicPr>
          <p:nvPr/>
        </p:nvPicPr>
        <p:blipFill>
          <a:blip r:embed="rId2"/>
          <a:stretch>
            <a:fillRect/>
          </a:stretch>
        </p:blipFill>
        <p:spPr>
          <a:xfrm>
            <a:off x="2122382" y="2909476"/>
            <a:ext cx="7496631" cy="1384293"/>
          </a:xfrm>
          <a:prstGeom prst="rect">
            <a:avLst/>
          </a:prstGeom>
        </p:spPr>
      </p:pic>
    </p:spTree>
    <p:extLst>
      <p:ext uri="{BB962C8B-B14F-4D97-AF65-F5344CB8AC3E}">
        <p14:creationId xmlns:p14="http://schemas.microsoft.com/office/powerpoint/2010/main" val="1790219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FD8A-C8FE-BBED-3F8A-8CC8D9C792D5}"/>
              </a:ext>
            </a:extLst>
          </p:cNvPr>
          <p:cNvSpPr>
            <a:spLocks noGrp="1"/>
          </p:cNvSpPr>
          <p:nvPr>
            <p:ph type="title"/>
          </p:nvPr>
        </p:nvSpPr>
        <p:spPr/>
        <p:txBody>
          <a:bodyPr/>
          <a:lstStyle/>
          <a:p>
            <a:r>
              <a:rPr lang="en-US" dirty="0"/>
              <a:t>Transformers</a:t>
            </a:r>
          </a:p>
        </p:txBody>
      </p:sp>
      <p:sp>
        <p:nvSpPr>
          <p:cNvPr id="3" name="Content Placeholder 2">
            <a:extLst>
              <a:ext uri="{FF2B5EF4-FFF2-40B4-BE49-F238E27FC236}">
                <a16:creationId xmlns:a16="http://schemas.microsoft.com/office/drawing/2014/main" id="{B9489681-39B2-8491-7673-ADC62701092B}"/>
              </a:ext>
            </a:extLst>
          </p:cNvPr>
          <p:cNvSpPr>
            <a:spLocks noGrp="1"/>
          </p:cNvSpPr>
          <p:nvPr>
            <p:ph idx="1"/>
          </p:nvPr>
        </p:nvSpPr>
        <p:spPr/>
        <p:txBody>
          <a:bodyPr/>
          <a:lstStyle/>
          <a:p>
            <a:r>
              <a:rPr lang="en-US" dirty="0"/>
              <a:t>Motivation</a:t>
            </a:r>
          </a:p>
          <a:p>
            <a:r>
              <a:rPr lang="en-US" dirty="0"/>
              <a:t>Dot-product self-attention</a:t>
            </a:r>
          </a:p>
          <a:p>
            <a:r>
              <a:rPr lang="en-US" dirty="0"/>
              <a:t>Matrix form</a:t>
            </a:r>
          </a:p>
          <a:p>
            <a:r>
              <a:rPr lang="en-US" dirty="0"/>
              <a:t>The transformer</a:t>
            </a:r>
          </a:p>
          <a:p>
            <a:r>
              <a:rPr lang="en-US" dirty="0">
                <a:solidFill>
                  <a:srgbClr val="D18362"/>
                </a:solidFill>
              </a:rPr>
              <a:t>NLP pipeline</a:t>
            </a:r>
          </a:p>
          <a:p>
            <a:r>
              <a:rPr lang="en-US" dirty="0"/>
              <a:t>Decoders</a:t>
            </a:r>
          </a:p>
          <a:p>
            <a:r>
              <a:rPr lang="en-US" dirty="0"/>
              <a:t>Large Language models</a:t>
            </a:r>
          </a:p>
        </p:txBody>
      </p:sp>
    </p:spTree>
    <p:extLst>
      <p:ext uri="{BB962C8B-B14F-4D97-AF65-F5344CB8AC3E}">
        <p14:creationId xmlns:p14="http://schemas.microsoft.com/office/powerpoint/2010/main" val="360026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BB2435-08F3-A30C-110F-D7658A082662}"/>
              </a:ext>
            </a:extLst>
          </p:cNvPr>
          <p:cNvSpPr>
            <a:spLocks noGrp="1"/>
          </p:cNvSpPr>
          <p:nvPr>
            <p:ph type="title"/>
          </p:nvPr>
        </p:nvSpPr>
        <p:spPr/>
        <p:txBody>
          <a:bodyPr/>
          <a:lstStyle/>
          <a:p>
            <a:r>
              <a:rPr lang="en-US" dirty="0"/>
              <a:t>Tokenizer</a:t>
            </a:r>
          </a:p>
        </p:txBody>
      </p:sp>
      <p:sp>
        <p:nvSpPr>
          <p:cNvPr id="3" name="Content Placeholder 2">
            <a:extLst>
              <a:ext uri="{FF2B5EF4-FFF2-40B4-BE49-F238E27FC236}">
                <a16:creationId xmlns:a16="http://schemas.microsoft.com/office/drawing/2014/main" id="{52BFFDE4-0597-8EB7-D000-03D91DFC51DF}"/>
              </a:ext>
            </a:extLst>
          </p:cNvPr>
          <p:cNvSpPr>
            <a:spLocks noGrp="1"/>
          </p:cNvSpPr>
          <p:nvPr>
            <p:ph idx="1"/>
          </p:nvPr>
        </p:nvSpPr>
        <p:spPr>
          <a:xfrm>
            <a:off x="838200" y="1839686"/>
            <a:ext cx="10515600" cy="4337277"/>
          </a:xfrm>
        </p:spPr>
        <p:txBody>
          <a:bodyPr>
            <a:normAutofit/>
          </a:bodyPr>
          <a:lstStyle/>
          <a:p>
            <a:pPr marL="0" indent="0">
              <a:buNone/>
            </a:pPr>
            <a:r>
              <a:rPr lang="en-US" dirty="0"/>
              <a:t>Goal:  </a:t>
            </a:r>
            <a:r>
              <a:rPr lang="en-US" dirty="0">
                <a:solidFill>
                  <a:srgbClr val="D18362"/>
                </a:solidFill>
              </a:rPr>
              <a:t>Tokenizer</a:t>
            </a:r>
            <a:r>
              <a:rPr lang="en-US" dirty="0"/>
              <a:t> chooses input “units”</a:t>
            </a:r>
          </a:p>
          <a:p>
            <a:endParaRPr lang="en-US" dirty="0"/>
          </a:p>
          <a:p>
            <a:r>
              <a:rPr lang="en-US" dirty="0"/>
              <a:t>Inevitably, some words (e.g., names) will not be in the vocabulary.</a:t>
            </a:r>
          </a:p>
          <a:p>
            <a:r>
              <a:rPr lang="en-US" dirty="0"/>
              <a:t>It’s not clear how to handle punctuation</a:t>
            </a:r>
          </a:p>
          <a:p>
            <a:r>
              <a:rPr lang="en-US" dirty="0"/>
              <a:t>The vocabulary would need different tokens for versions of the same word with different suﬀixes (e.g., walk, walks, walked, walking) and there is no way to clarify that these variations are related</a:t>
            </a:r>
          </a:p>
          <a:p>
            <a:endParaRPr lang="en-US" dirty="0"/>
          </a:p>
          <a:p>
            <a:pPr marL="0" indent="0">
              <a:buNone/>
            </a:pPr>
            <a:r>
              <a:rPr lang="en-US" dirty="0"/>
              <a:t>Solution:  </a:t>
            </a:r>
            <a:r>
              <a:rPr lang="en-US" dirty="0">
                <a:solidFill>
                  <a:srgbClr val="D18362"/>
                </a:solidFill>
              </a:rPr>
              <a:t>Sub-word tokenization</a:t>
            </a:r>
          </a:p>
        </p:txBody>
      </p:sp>
    </p:spTree>
    <p:extLst>
      <p:ext uri="{BB962C8B-B14F-4D97-AF65-F5344CB8AC3E}">
        <p14:creationId xmlns:p14="http://schemas.microsoft.com/office/powerpoint/2010/main" val="11271502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8963A7-A00C-BD7C-DA57-8C4DB0793901}"/>
              </a:ext>
            </a:extLst>
          </p:cNvPr>
          <p:cNvPicPr>
            <a:picLocks noChangeAspect="1"/>
          </p:cNvPicPr>
          <p:nvPr/>
        </p:nvPicPr>
        <p:blipFill rotWithShape="1">
          <a:blip r:embed="rId3"/>
          <a:srcRect r="51979" b="78009"/>
          <a:stretch/>
        </p:blipFill>
        <p:spPr>
          <a:xfrm>
            <a:off x="2015836" y="60865"/>
            <a:ext cx="3906982" cy="1476990"/>
          </a:xfrm>
          <a:prstGeom prst="rect">
            <a:avLst/>
          </a:prstGeom>
        </p:spPr>
      </p:pic>
    </p:spTree>
    <p:extLst>
      <p:ext uri="{BB962C8B-B14F-4D97-AF65-F5344CB8AC3E}">
        <p14:creationId xmlns:p14="http://schemas.microsoft.com/office/powerpoint/2010/main" val="37892042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8963A7-A00C-BD7C-DA57-8C4DB0793901}"/>
              </a:ext>
            </a:extLst>
          </p:cNvPr>
          <p:cNvPicPr>
            <a:picLocks noChangeAspect="1"/>
          </p:cNvPicPr>
          <p:nvPr/>
        </p:nvPicPr>
        <p:blipFill rotWithShape="1">
          <a:blip r:embed="rId3"/>
          <a:srcRect r="48021" b="53255"/>
          <a:stretch/>
        </p:blipFill>
        <p:spPr>
          <a:xfrm>
            <a:off x="2015836" y="60865"/>
            <a:ext cx="4229100" cy="3139535"/>
          </a:xfrm>
          <a:prstGeom prst="rect">
            <a:avLst/>
          </a:prstGeom>
        </p:spPr>
      </p:pic>
    </p:spTree>
    <p:extLst>
      <p:ext uri="{BB962C8B-B14F-4D97-AF65-F5344CB8AC3E}">
        <p14:creationId xmlns:p14="http://schemas.microsoft.com/office/powerpoint/2010/main" val="2650689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8963A7-A00C-BD7C-DA57-8C4DB0793901}"/>
              </a:ext>
            </a:extLst>
          </p:cNvPr>
          <p:cNvPicPr>
            <a:picLocks noChangeAspect="1"/>
          </p:cNvPicPr>
          <p:nvPr/>
        </p:nvPicPr>
        <p:blipFill rotWithShape="1">
          <a:blip r:embed="rId3"/>
          <a:srcRect t="-1" r="46743" b="31286"/>
          <a:stretch/>
        </p:blipFill>
        <p:spPr>
          <a:xfrm>
            <a:off x="2015836" y="60865"/>
            <a:ext cx="4333009" cy="4615044"/>
          </a:xfrm>
          <a:prstGeom prst="rect">
            <a:avLst/>
          </a:prstGeom>
        </p:spPr>
      </p:pic>
    </p:spTree>
    <p:extLst>
      <p:ext uri="{BB962C8B-B14F-4D97-AF65-F5344CB8AC3E}">
        <p14:creationId xmlns:p14="http://schemas.microsoft.com/office/powerpoint/2010/main" val="25158915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8963A7-A00C-BD7C-DA57-8C4DB0793901}"/>
              </a:ext>
            </a:extLst>
          </p:cNvPr>
          <p:cNvPicPr>
            <a:picLocks noChangeAspect="1"/>
          </p:cNvPicPr>
          <p:nvPr/>
        </p:nvPicPr>
        <p:blipFill rotWithShape="1">
          <a:blip r:embed="rId3"/>
          <a:srcRect b="15041"/>
          <a:stretch/>
        </p:blipFill>
        <p:spPr>
          <a:xfrm>
            <a:off x="2015836" y="60865"/>
            <a:ext cx="8136082" cy="5706090"/>
          </a:xfrm>
          <a:prstGeom prst="rect">
            <a:avLst/>
          </a:prstGeom>
        </p:spPr>
      </p:pic>
      <p:sp>
        <p:nvSpPr>
          <p:cNvPr id="2" name="Rectangle 1">
            <a:extLst>
              <a:ext uri="{FF2B5EF4-FFF2-40B4-BE49-F238E27FC236}">
                <a16:creationId xmlns:a16="http://schemas.microsoft.com/office/drawing/2014/main" id="{6969291C-8D4C-DBC8-8352-1FBA8D5ACD5B}"/>
              </a:ext>
            </a:extLst>
          </p:cNvPr>
          <p:cNvSpPr/>
          <p:nvPr/>
        </p:nvSpPr>
        <p:spPr>
          <a:xfrm>
            <a:off x="6265718" y="0"/>
            <a:ext cx="4499264" cy="383424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478816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8963A7-A00C-BD7C-DA57-8C4DB0793901}"/>
              </a:ext>
            </a:extLst>
          </p:cNvPr>
          <p:cNvPicPr>
            <a:picLocks noChangeAspect="1"/>
          </p:cNvPicPr>
          <p:nvPr/>
        </p:nvPicPr>
        <p:blipFill>
          <a:blip r:embed="rId3"/>
          <a:stretch>
            <a:fillRect/>
          </a:stretch>
        </p:blipFill>
        <p:spPr>
          <a:xfrm>
            <a:off x="2015836" y="60865"/>
            <a:ext cx="8136082" cy="6716256"/>
          </a:xfrm>
          <a:prstGeom prst="rect">
            <a:avLst/>
          </a:prstGeom>
        </p:spPr>
      </p:pic>
      <p:sp>
        <p:nvSpPr>
          <p:cNvPr id="2" name="Rectangle 1">
            <a:extLst>
              <a:ext uri="{FF2B5EF4-FFF2-40B4-BE49-F238E27FC236}">
                <a16:creationId xmlns:a16="http://schemas.microsoft.com/office/drawing/2014/main" id="{1800977C-69FF-996B-B2F3-E03331A88D7C}"/>
              </a:ext>
            </a:extLst>
          </p:cNvPr>
          <p:cNvSpPr/>
          <p:nvPr/>
        </p:nvSpPr>
        <p:spPr>
          <a:xfrm>
            <a:off x="6265718" y="0"/>
            <a:ext cx="4499264" cy="383424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6787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8963A7-A00C-BD7C-DA57-8C4DB0793901}"/>
              </a:ext>
            </a:extLst>
          </p:cNvPr>
          <p:cNvPicPr>
            <a:picLocks noChangeAspect="1"/>
          </p:cNvPicPr>
          <p:nvPr/>
        </p:nvPicPr>
        <p:blipFill>
          <a:blip r:embed="rId3"/>
          <a:stretch>
            <a:fillRect/>
          </a:stretch>
        </p:blipFill>
        <p:spPr>
          <a:xfrm>
            <a:off x="2015836" y="60865"/>
            <a:ext cx="8136082" cy="6716256"/>
          </a:xfrm>
          <a:prstGeom prst="rect">
            <a:avLst/>
          </a:prstGeom>
        </p:spPr>
      </p:pic>
    </p:spTree>
    <p:extLst>
      <p:ext uri="{BB962C8B-B14F-4D97-AF65-F5344CB8AC3E}">
        <p14:creationId xmlns:p14="http://schemas.microsoft.com/office/powerpoint/2010/main" val="182744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996B-B995-CD45-B842-0223E6F1860A}"/>
              </a:ext>
            </a:extLst>
          </p:cNvPr>
          <p:cNvSpPr>
            <a:spLocks noGrp="1"/>
          </p:cNvSpPr>
          <p:nvPr>
            <p:ph type="title"/>
          </p:nvPr>
        </p:nvSpPr>
        <p:spPr/>
        <p:txBody>
          <a:bodyPr/>
          <a:lstStyle/>
          <a:p>
            <a:r>
              <a:rPr lang="en-US" dirty="0"/>
              <a:t>Motivation</a:t>
            </a:r>
          </a:p>
        </p:txBody>
      </p:sp>
      <p:pic>
        <p:nvPicPr>
          <p:cNvPr id="6" name="Content Placeholder 5">
            <a:extLst>
              <a:ext uri="{FF2B5EF4-FFF2-40B4-BE49-F238E27FC236}">
                <a16:creationId xmlns:a16="http://schemas.microsoft.com/office/drawing/2014/main" id="{45EF6220-95D9-C045-B19B-ABA965F18AD2}"/>
              </a:ext>
            </a:extLst>
          </p:cNvPr>
          <p:cNvPicPr>
            <a:picLocks noGrp="1" noChangeAspect="1"/>
          </p:cNvPicPr>
          <p:nvPr>
            <p:ph idx="1"/>
          </p:nvPr>
        </p:nvPicPr>
        <p:blipFill>
          <a:blip r:embed="rId2"/>
          <a:stretch>
            <a:fillRect/>
          </a:stretch>
        </p:blipFill>
        <p:spPr>
          <a:xfrm>
            <a:off x="687729" y="2748379"/>
            <a:ext cx="10515600" cy="1210128"/>
          </a:xfrm>
        </p:spPr>
      </p:pic>
      <p:sp>
        <p:nvSpPr>
          <p:cNvPr id="8" name="TextBox 7">
            <a:extLst>
              <a:ext uri="{FF2B5EF4-FFF2-40B4-BE49-F238E27FC236}">
                <a16:creationId xmlns:a16="http://schemas.microsoft.com/office/drawing/2014/main" id="{73DA3101-0AE2-F24B-A242-83B5F5DD26CC}"/>
              </a:ext>
            </a:extLst>
          </p:cNvPr>
          <p:cNvSpPr txBox="1"/>
          <p:nvPr/>
        </p:nvSpPr>
        <p:spPr>
          <a:xfrm>
            <a:off x="838200" y="1934365"/>
            <a:ext cx="6493398" cy="461665"/>
          </a:xfrm>
          <a:prstGeom prst="rect">
            <a:avLst/>
          </a:prstGeom>
          <a:noFill/>
        </p:spPr>
        <p:txBody>
          <a:bodyPr wrap="square" rtlCol="0">
            <a:spAutoFit/>
          </a:bodyPr>
          <a:lstStyle/>
          <a:p>
            <a:r>
              <a:rPr lang="en-US" sz="2400" dirty="0"/>
              <a:t>Design neural network to encode and process text:</a:t>
            </a:r>
          </a:p>
        </p:txBody>
      </p:sp>
      <p:cxnSp>
        <p:nvCxnSpPr>
          <p:cNvPr id="10" name="Straight Connector 9">
            <a:extLst>
              <a:ext uri="{FF2B5EF4-FFF2-40B4-BE49-F238E27FC236}">
                <a16:creationId xmlns:a16="http://schemas.microsoft.com/office/drawing/2014/main" id="{DD749C84-8C19-6044-B90C-71068957214A}"/>
              </a:ext>
            </a:extLst>
          </p:cNvPr>
          <p:cNvCxnSpPr/>
          <p:nvPr/>
        </p:nvCxnSpPr>
        <p:spPr>
          <a:xfrm>
            <a:off x="3345083" y="3938251"/>
            <a:ext cx="55558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Elbow Connector 11">
            <a:extLst>
              <a:ext uri="{FF2B5EF4-FFF2-40B4-BE49-F238E27FC236}">
                <a16:creationId xmlns:a16="http://schemas.microsoft.com/office/drawing/2014/main" id="{31E569CE-B077-DF4F-A727-D6D934036BFE}"/>
              </a:ext>
            </a:extLst>
          </p:cNvPr>
          <p:cNvCxnSpPr>
            <a:cxnSpLocks/>
          </p:cNvCxnSpPr>
          <p:nvPr/>
        </p:nvCxnSpPr>
        <p:spPr>
          <a:xfrm>
            <a:off x="3622875" y="3958507"/>
            <a:ext cx="1265776" cy="940761"/>
          </a:xfrm>
          <a:prstGeom prst="bentConnector3">
            <a:avLst>
              <a:gd name="adj1" fmla="val 335"/>
            </a:avLst>
          </a:prstGeom>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41E40C-EF02-4677-843E-3801FB49BD4C}"/>
              </a:ext>
            </a:extLst>
          </p:cNvPr>
          <p:cNvPicPr>
            <a:picLocks noChangeAspect="1"/>
          </p:cNvPicPr>
          <p:nvPr/>
        </p:nvPicPr>
        <p:blipFill>
          <a:blip r:embed="rId3"/>
          <a:stretch>
            <a:fillRect/>
          </a:stretch>
        </p:blipFill>
        <p:spPr>
          <a:xfrm>
            <a:off x="5997694" y="4358481"/>
            <a:ext cx="349362" cy="315912"/>
          </a:xfrm>
          <a:prstGeom prst="rect">
            <a:avLst/>
          </a:prstGeom>
        </p:spPr>
      </p:pic>
      <p:grpSp>
        <p:nvGrpSpPr>
          <p:cNvPr id="30" name="Group 29">
            <a:extLst>
              <a:ext uri="{FF2B5EF4-FFF2-40B4-BE49-F238E27FC236}">
                <a16:creationId xmlns:a16="http://schemas.microsoft.com/office/drawing/2014/main" id="{35DB7DC3-4843-462B-8C92-61BB28590A09}"/>
              </a:ext>
            </a:extLst>
          </p:cNvPr>
          <p:cNvGrpSpPr/>
          <p:nvPr/>
        </p:nvGrpSpPr>
        <p:grpSpPr>
          <a:xfrm>
            <a:off x="4904401" y="4751413"/>
            <a:ext cx="2452657" cy="305003"/>
            <a:chOff x="7510234" y="3418881"/>
            <a:chExt cx="1172849" cy="145851"/>
          </a:xfrm>
        </p:grpSpPr>
        <p:sp>
          <p:nvSpPr>
            <p:cNvPr id="31" name="Content Placeholder 4">
              <a:extLst>
                <a:ext uri="{FF2B5EF4-FFF2-40B4-BE49-F238E27FC236}">
                  <a16:creationId xmlns:a16="http://schemas.microsoft.com/office/drawing/2014/main" id="{54D330CF-A98F-43F4-85B5-3AF41C6EB0E2}"/>
                </a:ext>
              </a:extLst>
            </p:cNvPr>
            <p:cNvSpPr/>
            <p:nvPr/>
          </p:nvSpPr>
          <p:spPr>
            <a:xfrm rot="5400000" flipV="1">
              <a:off x="8099187" y="3418408"/>
              <a:ext cx="145851" cy="146797"/>
            </a:xfrm>
            <a:custGeom>
              <a:avLst/>
              <a:gdLst>
                <a:gd name="connsiteX0" fmla="*/ 79 w 145851"/>
                <a:gd name="connsiteY0" fmla="*/ -127 h 146797"/>
                <a:gd name="connsiteX1" fmla="*/ 145931 w 145851"/>
                <a:gd name="connsiteY1" fmla="*/ -127 h 146797"/>
                <a:gd name="connsiteX2" fmla="*/ 145931 w 145851"/>
                <a:gd name="connsiteY2" fmla="*/ 146671 h 146797"/>
                <a:gd name="connsiteX3" fmla="*/ 79 w 145851"/>
                <a:gd name="connsiteY3" fmla="*/ 146671 h 146797"/>
              </a:gdLst>
              <a:ahLst/>
              <a:cxnLst>
                <a:cxn ang="0">
                  <a:pos x="connsiteX0" y="connsiteY0"/>
                </a:cxn>
                <a:cxn ang="0">
                  <a:pos x="connsiteX1" y="connsiteY1"/>
                </a:cxn>
                <a:cxn ang="0">
                  <a:pos x="connsiteX2" y="connsiteY2"/>
                </a:cxn>
                <a:cxn ang="0">
                  <a:pos x="connsiteX3" y="connsiteY3"/>
                </a:cxn>
              </a:cxnLst>
              <a:rect l="l" t="t" r="r" b="b"/>
              <a:pathLst>
                <a:path w="145851" h="146797">
                  <a:moveTo>
                    <a:pt x="79" y="-127"/>
                  </a:moveTo>
                  <a:lnTo>
                    <a:pt x="145931" y="-127"/>
                  </a:lnTo>
                  <a:lnTo>
                    <a:pt x="145931" y="146671"/>
                  </a:lnTo>
                  <a:lnTo>
                    <a:pt x="79" y="146671"/>
                  </a:lnTo>
                  <a:close/>
                </a:path>
              </a:pathLst>
            </a:custGeom>
            <a:solidFill>
              <a:srgbClr val="FEFFFF"/>
            </a:solidFill>
            <a:ln w="8073" cap="flat">
              <a:solidFill>
                <a:srgbClr val="C4C4C4"/>
              </a:solidFill>
              <a:prstDash val="solid"/>
              <a:miter/>
            </a:ln>
          </p:spPr>
          <p:txBody>
            <a:bodyPr rtlCol="0" anchor="ctr"/>
            <a:lstStyle/>
            <a:p>
              <a:endParaRPr lang="en-CA"/>
            </a:p>
          </p:txBody>
        </p:sp>
        <p:sp>
          <p:nvSpPr>
            <p:cNvPr id="32" name="Content Placeholder 4">
              <a:extLst>
                <a:ext uri="{FF2B5EF4-FFF2-40B4-BE49-F238E27FC236}">
                  <a16:creationId xmlns:a16="http://schemas.microsoft.com/office/drawing/2014/main" id="{C6E417F3-2144-4AC7-9752-EC5C7BA184C3}"/>
                </a:ext>
              </a:extLst>
            </p:cNvPr>
            <p:cNvSpPr/>
            <p:nvPr/>
          </p:nvSpPr>
          <p:spPr>
            <a:xfrm rot="5400000" flipV="1">
              <a:off x="8245056" y="3418408"/>
              <a:ext cx="145851" cy="146797"/>
            </a:xfrm>
            <a:custGeom>
              <a:avLst/>
              <a:gdLst>
                <a:gd name="connsiteX0" fmla="*/ 83 w 145851"/>
                <a:gd name="connsiteY0" fmla="*/ -131 h 146797"/>
                <a:gd name="connsiteX1" fmla="*/ 145935 w 145851"/>
                <a:gd name="connsiteY1" fmla="*/ -131 h 146797"/>
                <a:gd name="connsiteX2" fmla="*/ 145935 w 145851"/>
                <a:gd name="connsiteY2" fmla="*/ 146667 h 146797"/>
                <a:gd name="connsiteX3" fmla="*/ 83 w 145851"/>
                <a:gd name="connsiteY3" fmla="*/ 146667 h 146797"/>
              </a:gdLst>
              <a:ahLst/>
              <a:cxnLst>
                <a:cxn ang="0">
                  <a:pos x="connsiteX0" y="connsiteY0"/>
                </a:cxn>
                <a:cxn ang="0">
                  <a:pos x="connsiteX1" y="connsiteY1"/>
                </a:cxn>
                <a:cxn ang="0">
                  <a:pos x="connsiteX2" y="connsiteY2"/>
                </a:cxn>
                <a:cxn ang="0">
                  <a:pos x="connsiteX3" y="connsiteY3"/>
                </a:cxn>
              </a:cxnLst>
              <a:rect l="l" t="t" r="r" b="b"/>
              <a:pathLst>
                <a:path w="145851" h="146797">
                  <a:moveTo>
                    <a:pt x="83" y="-131"/>
                  </a:moveTo>
                  <a:lnTo>
                    <a:pt x="145935" y="-131"/>
                  </a:lnTo>
                  <a:lnTo>
                    <a:pt x="145935" y="146667"/>
                  </a:lnTo>
                  <a:lnTo>
                    <a:pt x="83" y="146667"/>
                  </a:lnTo>
                  <a:close/>
                </a:path>
              </a:pathLst>
            </a:custGeom>
            <a:solidFill>
              <a:srgbClr val="FEFFFF"/>
            </a:solidFill>
            <a:ln w="8073" cap="flat">
              <a:solidFill>
                <a:srgbClr val="C4C4C4"/>
              </a:solidFill>
              <a:prstDash val="solid"/>
              <a:miter/>
            </a:ln>
          </p:spPr>
          <p:txBody>
            <a:bodyPr rtlCol="0" anchor="ctr"/>
            <a:lstStyle/>
            <a:p>
              <a:endParaRPr lang="en-CA"/>
            </a:p>
          </p:txBody>
        </p:sp>
        <p:sp>
          <p:nvSpPr>
            <p:cNvPr id="33" name="Content Placeholder 4">
              <a:extLst>
                <a:ext uri="{FF2B5EF4-FFF2-40B4-BE49-F238E27FC236}">
                  <a16:creationId xmlns:a16="http://schemas.microsoft.com/office/drawing/2014/main" id="{4A73FE39-20E3-4774-8784-957228033F6D}"/>
                </a:ext>
              </a:extLst>
            </p:cNvPr>
            <p:cNvSpPr/>
            <p:nvPr/>
          </p:nvSpPr>
          <p:spPr>
            <a:xfrm rot="5400000" flipV="1">
              <a:off x="8390890" y="3418408"/>
              <a:ext cx="145851" cy="146797"/>
            </a:xfrm>
            <a:custGeom>
              <a:avLst/>
              <a:gdLst>
                <a:gd name="connsiteX0" fmla="*/ 87 w 145851"/>
                <a:gd name="connsiteY0" fmla="*/ -135 h 146797"/>
                <a:gd name="connsiteX1" fmla="*/ 145939 w 145851"/>
                <a:gd name="connsiteY1" fmla="*/ -135 h 146797"/>
                <a:gd name="connsiteX2" fmla="*/ 145939 w 145851"/>
                <a:gd name="connsiteY2" fmla="*/ 146663 h 146797"/>
                <a:gd name="connsiteX3" fmla="*/ 87 w 145851"/>
                <a:gd name="connsiteY3" fmla="*/ 146663 h 146797"/>
              </a:gdLst>
              <a:ahLst/>
              <a:cxnLst>
                <a:cxn ang="0">
                  <a:pos x="connsiteX0" y="connsiteY0"/>
                </a:cxn>
                <a:cxn ang="0">
                  <a:pos x="connsiteX1" y="connsiteY1"/>
                </a:cxn>
                <a:cxn ang="0">
                  <a:pos x="connsiteX2" y="connsiteY2"/>
                </a:cxn>
                <a:cxn ang="0">
                  <a:pos x="connsiteX3" y="connsiteY3"/>
                </a:cxn>
              </a:cxnLst>
              <a:rect l="l" t="t" r="r" b="b"/>
              <a:pathLst>
                <a:path w="145851" h="146797">
                  <a:moveTo>
                    <a:pt x="87" y="-135"/>
                  </a:moveTo>
                  <a:lnTo>
                    <a:pt x="145939" y="-135"/>
                  </a:lnTo>
                  <a:lnTo>
                    <a:pt x="145939" y="146663"/>
                  </a:lnTo>
                  <a:lnTo>
                    <a:pt x="87" y="146663"/>
                  </a:lnTo>
                  <a:close/>
                </a:path>
              </a:pathLst>
            </a:custGeom>
            <a:solidFill>
              <a:srgbClr val="FEFFFF"/>
            </a:solidFill>
            <a:ln w="8073" cap="flat">
              <a:solidFill>
                <a:srgbClr val="C4C4C4"/>
              </a:solidFill>
              <a:prstDash val="solid"/>
              <a:miter/>
            </a:ln>
          </p:spPr>
          <p:txBody>
            <a:bodyPr rtlCol="0" anchor="ctr"/>
            <a:lstStyle/>
            <a:p>
              <a:endParaRPr lang="en-CA"/>
            </a:p>
          </p:txBody>
        </p:sp>
        <p:sp>
          <p:nvSpPr>
            <p:cNvPr id="34" name="Content Placeholder 4">
              <a:extLst>
                <a:ext uri="{FF2B5EF4-FFF2-40B4-BE49-F238E27FC236}">
                  <a16:creationId xmlns:a16="http://schemas.microsoft.com/office/drawing/2014/main" id="{DE3D158A-0406-47DD-AFEE-3F08F8F4CECE}"/>
                </a:ext>
              </a:extLst>
            </p:cNvPr>
            <p:cNvSpPr/>
            <p:nvPr/>
          </p:nvSpPr>
          <p:spPr>
            <a:xfrm rot="5400000" flipV="1">
              <a:off x="8536759" y="3418408"/>
              <a:ext cx="145851" cy="146797"/>
            </a:xfrm>
            <a:custGeom>
              <a:avLst/>
              <a:gdLst>
                <a:gd name="connsiteX0" fmla="*/ 91 w 145851"/>
                <a:gd name="connsiteY0" fmla="*/ -139 h 146797"/>
                <a:gd name="connsiteX1" fmla="*/ 145943 w 145851"/>
                <a:gd name="connsiteY1" fmla="*/ -139 h 146797"/>
                <a:gd name="connsiteX2" fmla="*/ 145943 w 145851"/>
                <a:gd name="connsiteY2" fmla="*/ 146659 h 146797"/>
                <a:gd name="connsiteX3" fmla="*/ 91 w 145851"/>
                <a:gd name="connsiteY3" fmla="*/ 146659 h 146797"/>
              </a:gdLst>
              <a:ahLst/>
              <a:cxnLst>
                <a:cxn ang="0">
                  <a:pos x="connsiteX0" y="connsiteY0"/>
                </a:cxn>
                <a:cxn ang="0">
                  <a:pos x="connsiteX1" y="connsiteY1"/>
                </a:cxn>
                <a:cxn ang="0">
                  <a:pos x="connsiteX2" y="connsiteY2"/>
                </a:cxn>
                <a:cxn ang="0">
                  <a:pos x="connsiteX3" y="connsiteY3"/>
                </a:cxn>
              </a:cxnLst>
              <a:rect l="l" t="t" r="r" b="b"/>
              <a:pathLst>
                <a:path w="145851" h="146797">
                  <a:moveTo>
                    <a:pt x="91" y="-139"/>
                  </a:moveTo>
                  <a:lnTo>
                    <a:pt x="145943" y="-139"/>
                  </a:lnTo>
                  <a:lnTo>
                    <a:pt x="145943" y="146659"/>
                  </a:lnTo>
                  <a:lnTo>
                    <a:pt x="91" y="146659"/>
                  </a:lnTo>
                  <a:close/>
                </a:path>
              </a:pathLst>
            </a:custGeom>
            <a:solidFill>
              <a:srgbClr val="FEFFFF"/>
            </a:solidFill>
            <a:ln w="8073" cap="flat">
              <a:solidFill>
                <a:srgbClr val="C4C4C4"/>
              </a:solidFill>
              <a:prstDash val="solid"/>
              <a:miter/>
            </a:ln>
          </p:spPr>
          <p:txBody>
            <a:bodyPr rtlCol="0" anchor="ctr"/>
            <a:lstStyle/>
            <a:p>
              <a:endParaRPr lang="en-CA"/>
            </a:p>
          </p:txBody>
        </p:sp>
        <p:sp>
          <p:nvSpPr>
            <p:cNvPr id="35" name="Content Placeholder 4">
              <a:extLst>
                <a:ext uri="{FF2B5EF4-FFF2-40B4-BE49-F238E27FC236}">
                  <a16:creationId xmlns:a16="http://schemas.microsoft.com/office/drawing/2014/main" id="{1BB1ED32-20F0-4E2C-AF66-598C97EA18B8}"/>
                </a:ext>
              </a:extLst>
            </p:cNvPr>
            <p:cNvSpPr/>
            <p:nvPr/>
          </p:nvSpPr>
          <p:spPr>
            <a:xfrm rot="5400000" flipV="1">
              <a:off x="8099187" y="3418408"/>
              <a:ext cx="145851" cy="146797"/>
            </a:xfrm>
            <a:custGeom>
              <a:avLst/>
              <a:gdLst>
                <a:gd name="connsiteX0" fmla="*/ 79 w 145851"/>
                <a:gd name="connsiteY0" fmla="*/ -127 h 146797"/>
                <a:gd name="connsiteX1" fmla="*/ 145931 w 145851"/>
                <a:gd name="connsiteY1" fmla="*/ -127 h 146797"/>
                <a:gd name="connsiteX2" fmla="*/ 145931 w 145851"/>
                <a:gd name="connsiteY2" fmla="*/ 146671 h 146797"/>
                <a:gd name="connsiteX3" fmla="*/ 79 w 145851"/>
                <a:gd name="connsiteY3" fmla="*/ 146671 h 146797"/>
              </a:gdLst>
              <a:ahLst/>
              <a:cxnLst>
                <a:cxn ang="0">
                  <a:pos x="connsiteX0" y="connsiteY0"/>
                </a:cxn>
                <a:cxn ang="0">
                  <a:pos x="connsiteX1" y="connsiteY1"/>
                </a:cxn>
                <a:cxn ang="0">
                  <a:pos x="connsiteX2" y="connsiteY2"/>
                </a:cxn>
                <a:cxn ang="0">
                  <a:pos x="connsiteX3" y="connsiteY3"/>
                </a:cxn>
              </a:cxnLst>
              <a:rect l="l" t="t" r="r" b="b"/>
              <a:pathLst>
                <a:path w="145851" h="146797">
                  <a:moveTo>
                    <a:pt x="79" y="-127"/>
                  </a:moveTo>
                  <a:lnTo>
                    <a:pt x="145931" y="-127"/>
                  </a:lnTo>
                  <a:lnTo>
                    <a:pt x="145931" y="146671"/>
                  </a:lnTo>
                  <a:lnTo>
                    <a:pt x="79" y="146671"/>
                  </a:lnTo>
                  <a:close/>
                </a:path>
              </a:pathLst>
            </a:custGeom>
            <a:solidFill>
              <a:srgbClr val="84351F"/>
            </a:solidFill>
            <a:ln w="8073" cap="flat">
              <a:solidFill>
                <a:srgbClr val="C4C4C4"/>
              </a:solidFill>
              <a:prstDash val="solid"/>
              <a:miter/>
            </a:ln>
          </p:spPr>
          <p:txBody>
            <a:bodyPr rtlCol="0" anchor="ctr"/>
            <a:lstStyle/>
            <a:p>
              <a:endParaRPr lang="en-CA"/>
            </a:p>
          </p:txBody>
        </p:sp>
        <p:sp>
          <p:nvSpPr>
            <p:cNvPr id="36" name="Content Placeholder 4">
              <a:extLst>
                <a:ext uri="{FF2B5EF4-FFF2-40B4-BE49-F238E27FC236}">
                  <a16:creationId xmlns:a16="http://schemas.microsoft.com/office/drawing/2014/main" id="{7938937B-3473-47E4-94E4-09C0BE2DF6FC}"/>
                </a:ext>
              </a:extLst>
            </p:cNvPr>
            <p:cNvSpPr/>
            <p:nvPr/>
          </p:nvSpPr>
          <p:spPr>
            <a:xfrm rot="5400000" flipV="1">
              <a:off x="8245056" y="3418408"/>
              <a:ext cx="145851" cy="146797"/>
            </a:xfrm>
            <a:custGeom>
              <a:avLst/>
              <a:gdLst>
                <a:gd name="connsiteX0" fmla="*/ 83 w 145851"/>
                <a:gd name="connsiteY0" fmla="*/ -131 h 146797"/>
                <a:gd name="connsiteX1" fmla="*/ 145935 w 145851"/>
                <a:gd name="connsiteY1" fmla="*/ -131 h 146797"/>
                <a:gd name="connsiteX2" fmla="*/ 145935 w 145851"/>
                <a:gd name="connsiteY2" fmla="*/ 146667 h 146797"/>
                <a:gd name="connsiteX3" fmla="*/ 83 w 145851"/>
                <a:gd name="connsiteY3" fmla="*/ 146667 h 146797"/>
              </a:gdLst>
              <a:ahLst/>
              <a:cxnLst>
                <a:cxn ang="0">
                  <a:pos x="connsiteX0" y="connsiteY0"/>
                </a:cxn>
                <a:cxn ang="0">
                  <a:pos x="connsiteX1" y="connsiteY1"/>
                </a:cxn>
                <a:cxn ang="0">
                  <a:pos x="connsiteX2" y="connsiteY2"/>
                </a:cxn>
                <a:cxn ang="0">
                  <a:pos x="connsiteX3" y="connsiteY3"/>
                </a:cxn>
              </a:cxnLst>
              <a:rect l="l" t="t" r="r" b="b"/>
              <a:pathLst>
                <a:path w="145851" h="146797">
                  <a:moveTo>
                    <a:pt x="83" y="-131"/>
                  </a:moveTo>
                  <a:lnTo>
                    <a:pt x="145935" y="-131"/>
                  </a:lnTo>
                  <a:lnTo>
                    <a:pt x="145935" y="146667"/>
                  </a:lnTo>
                  <a:lnTo>
                    <a:pt x="83" y="146667"/>
                  </a:lnTo>
                  <a:close/>
                </a:path>
              </a:pathLst>
            </a:custGeom>
            <a:solidFill>
              <a:srgbClr val="8DD45E">
                <a:alpha val="86000"/>
              </a:srgbClr>
            </a:solidFill>
            <a:ln w="8073" cap="flat">
              <a:solidFill>
                <a:srgbClr val="C4C4C4"/>
              </a:solidFill>
              <a:prstDash val="solid"/>
              <a:miter/>
            </a:ln>
          </p:spPr>
          <p:txBody>
            <a:bodyPr rtlCol="0" anchor="ctr"/>
            <a:lstStyle/>
            <a:p>
              <a:endParaRPr lang="en-CA"/>
            </a:p>
          </p:txBody>
        </p:sp>
        <p:sp>
          <p:nvSpPr>
            <p:cNvPr id="37" name="Content Placeholder 4">
              <a:extLst>
                <a:ext uri="{FF2B5EF4-FFF2-40B4-BE49-F238E27FC236}">
                  <a16:creationId xmlns:a16="http://schemas.microsoft.com/office/drawing/2014/main" id="{864BC915-A7DF-46CE-BAAF-DD3754CEC6A3}"/>
                </a:ext>
              </a:extLst>
            </p:cNvPr>
            <p:cNvSpPr/>
            <p:nvPr/>
          </p:nvSpPr>
          <p:spPr>
            <a:xfrm rot="5400000" flipV="1">
              <a:off x="8390890" y="3418408"/>
              <a:ext cx="145851" cy="146797"/>
            </a:xfrm>
            <a:custGeom>
              <a:avLst/>
              <a:gdLst>
                <a:gd name="connsiteX0" fmla="*/ 87 w 145851"/>
                <a:gd name="connsiteY0" fmla="*/ -135 h 146797"/>
                <a:gd name="connsiteX1" fmla="*/ 145939 w 145851"/>
                <a:gd name="connsiteY1" fmla="*/ -135 h 146797"/>
                <a:gd name="connsiteX2" fmla="*/ 145939 w 145851"/>
                <a:gd name="connsiteY2" fmla="*/ 146663 h 146797"/>
                <a:gd name="connsiteX3" fmla="*/ 87 w 145851"/>
                <a:gd name="connsiteY3" fmla="*/ 146663 h 146797"/>
              </a:gdLst>
              <a:ahLst/>
              <a:cxnLst>
                <a:cxn ang="0">
                  <a:pos x="connsiteX0" y="connsiteY0"/>
                </a:cxn>
                <a:cxn ang="0">
                  <a:pos x="connsiteX1" y="connsiteY1"/>
                </a:cxn>
                <a:cxn ang="0">
                  <a:pos x="connsiteX2" y="connsiteY2"/>
                </a:cxn>
                <a:cxn ang="0">
                  <a:pos x="connsiteX3" y="connsiteY3"/>
                </a:cxn>
              </a:cxnLst>
              <a:rect l="l" t="t" r="r" b="b"/>
              <a:pathLst>
                <a:path w="145851" h="146797">
                  <a:moveTo>
                    <a:pt x="87" y="-135"/>
                  </a:moveTo>
                  <a:lnTo>
                    <a:pt x="145939" y="-135"/>
                  </a:lnTo>
                  <a:lnTo>
                    <a:pt x="145939" y="146663"/>
                  </a:lnTo>
                  <a:lnTo>
                    <a:pt x="87" y="146663"/>
                  </a:lnTo>
                  <a:close/>
                </a:path>
              </a:pathLst>
            </a:custGeom>
            <a:solidFill>
              <a:srgbClr val="4DC0C0"/>
            </a:solidFill>
            <a:ln w="8073" cap="flat">
              <a:solidFill>
                <a:srgbClr val="C4C4C4"/>
              </a:solidFill>
              <a:prstDash val="solid"/>
              <a:miter/>
            </a:ln>
          </p:spPr>
          <p:txBody>
            <a:bodyPr rtlCol="0" anchor="ctr"/>
            <a:lstStyle/>
            <a:p>
              <a:endParaRPr lang="en-CA"/>
            </a:p>
          </p:txBody>
        </p:sp>
        <p:sp>
          <p:nvSpPr>
            <p:cNvPr id="38" name="Content Placeholder 4">
              <a:extLst>
                <a:ext uri="{FF2B5EF4-FFF2-40B4-BE49-F238E27FC236}">
                  <a16:creationId xmlns:a16="http://schemas.microsoft.com/office/drawing/2014/main" id="{A36E8EA7-0F23-4161-8082-BEB41062BFA4}"/>
                </a:ext>
              </a:extLst>
            </p:cNvPr>
            <p:cNvSpPr/>
            <p:nvPr/>
          </p:nvSpPr>
          <p:spPr>
            <a:xfrm rot="5400000" flipV="1">
              <a:off x="8536759" y="3418408"/>
              <a:ext cx="145851" cy="146797"/>
            </a:xfrm>
            <a:custGeom>
              <a:avLst/>
              <a:gdLst>
                <a:gd name="connsiteX0" fmla="*/ 91 w 145851"/>
                <a:gd name="connsiteY0" fmla="*/ -139 h 146797"/>
                <a:gd name="connsiteX1" fmla="*/ 145943 w 145851"/>
                <a:gd name="connsiteY1" fmla="*/ -139 h 146797"/>
                <a:gd name="connsiteX2" fmla="*/ 145943 w 145851"/>
                <a:gd name="connsiteY2" fmla="*/ 146659 h 146797"/>
                <a:gd name="connsiteX3" fmla="*/ 91 w 145851"/>
                <a:gd name="connsiteY3" fmla="*/ 146659 h 146797"/>
              </a:gdLst>
              <a:ahLst/>
              <a:cxnLst>
                <a:cxn ang="0">
                  <a:pos x="connsiteX0" y="connsiteY0"/>
                </a:cxn>
                <a:cxn ang="0">
                  <a:pos x="connsiteX1" y="connsiteY1"/>
                </a:cxn>
                <a:cxn ang="0">
                  <a:pos x="connsiteX2" y="connsiteY2"/>
                </a:cxn>
                <a:cxn ang="0">
                  <a:pos x="connsiteX3" y="connsiteY3"/>
                </a:cxn>
              </a:cxnLst>
              <a:rect l="l" t="t" r="r" b="b"/>
              <a:pathLst>
                <a:path w="145851" h="146797">
                  <a:moveTo>
                    <a:pt x="91" y="-139"/>
                  </a:moveTo>
                  <a:lnTo>
                    <a:pt x="145943" y="-139"/>
                  </a:lnTo>
                  <a:lnTo>
                    <a:pt x="145943" y="146659"/>
                  </a:lnTo>
                  <a:lnTo>
                    <a:pt x="91" y="146659"/>
                  </a:lnTo>
                  <a:close/>
                </a:path>
              </a:pathLst>
            </a:custGeom>
            <a:solidFill>
              <a:srgbClr val="BBBA9E"/>
            </a:solidFill>
            <a:ln w="8073" cap="flat">
              <a:solidFill>
                <a:srgbClr val="C4C4C4"/>
              </a:solidFill>
              <a:prstDash val="solid"/>
              <a:miter/>
            </a:ln>
          </p:spPr>
          <p:txBody>
            <a:bodyPr rtlCol="0" anchor="ctr"/>
            <a:lstStyle/>
            <a:p>
              <a:endParaRPr lang="en-CA"/>
            </a:p>
          </p:txBody>
        </p:sp>
        <p:sp>
          <p:nvSpPr>
            <p:cNvPr id="39" name="Content Placeholder 4">
              <a:extLst>
                <a:ext uri="{FF2B5EF4-FFF2-40B4-BE49-F238E27FC236}">
                  <a16:creationId xmlns:a16="http://schemas.microsoft.com/office/drawing/2014/main" id="{264EDDB3-6D63-402A-93C2-8F9FB14F25C1}"/>
                </a:ext>
              </a:extLst>
            </p:cNvPr>
            <p:cNvSpPr/>
            <p:nvPr/>
          </p:nvSpPr>
          <p:spPr>
            <a:xfrm rot="5400000" flipV="1">
              <a:off x="7510707" y="3418408"/>
              <a:ext cx="145851" cy="146797"/>
            </a:xfrm>
            <a:custGeom>
              <a:avLst/>
              <a:gdLst>
                <a:gd name="connsiteX0" fmla="*/ 63 w 145851"/>
                <a:gd name="connsiteY0" fmla="*/ -111 h 146797"/>
                <a:gd name="connsiteX1" fmla="*/ 145915 w 145851"/>
                <a:gd name="connsiteY1" fmla="*/ -111 h 146797"/>
                <a:gd name="connsiteX2" fmla="*/ 145915 w 145851"/>
                <a:gd name="connsiteY2" fmla="*/ 146687 h 146797"/>
                <a:gd name="connsiteX3" fmla="*/ 63 w 145851"/>
                <a:gd name="connsiteY3" fmla="*/ 146687 h 146797"/>
              </a:gdLst>
              <a:ahLst/>
              <a:cxnLst>
                <a:cxn ang="0">
                  <a:pos x="connsiteX0" y="connsiteY0"/>
                </a:cxn>
                <a:cxn ang="0">
                  <a:pos x="connsiteX1" y="connsiteY1"/>
                </a:cxn>
                <a:cxn ang="0">
                  <a:pos x="connsiteX2" y="connsiteY2"/>
                </a:cxn>
                <a:cxn ang="0">
                  <a:pos x="connsiteX3" y="connsiteY3"/>
                </a:cxn>
              </a:cxnLst>
              <a:rect l="l" t="t" r="r" b="b"/>
              <a:pathLst>
                <a:path w="145851" h="146797">
                  <a:moveTo>
                    <a:pt x="63" y="-111"/>
                  </a:moveTo>
                  <a:lnTo>
                    <a:pt x="145915" y="-111"/>
                  </a:lnTo>
                  <a:lnTo>
                    <a:pt x="145915" y="146687"/>
                  </a:lnTo>
                  <a:lnTo>
                    <a:pt x="63" y="146687"/>
                  </a:lnTo>
                  <a:close/>
                </a:path>
              </a:pathLst>
            </a:custGeom>
            <a:solidFill>
              <a:srgbClr val="FEFFFF"/>
            </a:solidFill>
            <a:ln w="8073" cap="flat">
              <a:solidFill>
                <a:srgbClr val="C4C4C4"/>
              </a:solidFill>
              <a:prstDash val="solid"/>
              <a:miter/>
            </a:ln>
          </p:spPr>
          <p:txBody>
            <a:bodyPr rtlCol="0" anchor="ctr"/>
            <a:lstStyle/>
            <a:p>
              <a:endParaRPr lang="en-CA"/>
            </a:p>
          </p:txBody>
        </p:sp>
        <p:sp>
          <p:nvSpPr>
            <p:cNvPr id="40" name="Content Placeholder 4">
              <a:extLst>
                <a:ext uri="{FF2B5EF4-FFF2-40B4-BE49-F238E27FC236}">
                  <a16:creationId xmlns:a16="http://schemas.microsoft.com/office/drawing/2014/main" id="{8D067C63-A161-4E92-B6AD-C45FB0C66219}"/>
                </a:ext>
              </a:extLst>
            </p:cNvPr>
            <p:cNvSpPr/>
            <p:nvPr/>
          </p:nvSpPr>
          <p:spPr>
            <a:xfrm rot="5400000" flipV="1">
              <a:off x="7656577" y="3418408"/>
              <a:ext cx="145851" cy="146797"/>
            </a:xfrm>
            <a:custGeom>
              <a:avLst/>
              <a:gdLst>
                <a:gd name="connsiteX0" fmla="*/ 67 w 145851"/>
                <a:gd name="connsiteY0" fmla="*/ -115 h 146797"/>
                <a:gd name="connsiteX1" fmla="*/ 145919 w 145851"/>
                <a:gd name="connsiteY1" fmla="*/ -115 h 146797"/>
                <a:gd name="connsiteX2" fmla="*/ 145919 w 145851"/>
                <a:gd name="connsiteY2" fmla="*/ 146683 h 146797"/>
                <a:gd name="connsiteX3" fmla="*/ 67 w 145851"/>
                <a:gd name="connsiteY3" fmla="*/ 146683 h 146797"/>
              </a:gdLst>
              <a:ahLst/>
              <a:cxnLst>
                <a:cxn ang="0">
                  <a:pos x="connsiteX0" y="connsiteY0"/>
                </a:cxn>
                <a:cxn ang="0">
                  <a:pos x="connsiteX1" y="connsiteY1"/>
                </a:cxn>
                <a:cxn ang="0">
                  <a:pos x="connsiteX2" y="connsiteY2"/>
                </a:cxn>
                <a:cxn ang="0">
                  <a:pos x="connsiteX3" y="connsiteY3"/>
                </a:cxn>
              </a:cxnLst>
              <a:rect l="l" t="t" r="r" b="b"/>
              <a:pathLst>
                <a:path w="145851" h="146797">
                  <a:moveTo>
                    <a:pt x="67" y="-115"/>
                  </a:moveTo>
                  <a:lnTo>
                    <a:pt x="145919" y="-115"/>
                  </a:lnTo>
                  <a:lnTo>
                    <a:pt x="145919" y="146683"/>
                  </a:lnTo>
                  <a:lnTo>
                    <a:pt x="67" y="146683"/>
                  </a:lnTo>
                  <a:close/>
                </a:path>
              </a:pathLst>
            </a:custGeom>
            <a:solidFill>
              <a:srgbClr val="FEFFFF"/>
            </a:solidFill>
            <a:ln w="8073" cap="flat">
              <a:solidFill>
                <a:srgbClr val="C4C4C4"/>
              </a:solidFill>
              <a:prstDash val="solid"/>
              <a:miter/>
            </a:ln>
          </p:spPr>
          <p:txBody>
            <a:bodyPr rtlCol="0" anchor="ctr"/>
            <a:lstStyle/>
            <a:p>
              <a:endParaRPr lang="en-CA"/>
            </a:p>
          </p:txBody>
        </p:sp>
        <p:sp>
          <p:nvSpPr>
            <p:cNvPr id="41" name="Content Placeholder 4">
              <a:extLst>
                <a:ext uri="{FF2B5EF4-FFF2-40B4-BE49-F238E27FC236}">
                  <a16:creationId xmlns:a16="http://schemas.microsoft.com/office/drawing/2014/main" id="{CF5FAA29-976E-4537-84D3-8E6593BB8BB3}"/>
                </a:ext>
              </a:extLst>
            </p:cNvPr>
            <p:cNvSpPr/>
            <p:nvPr/>
          </p:nvSpPr>
          <p:spPr>
            <a:xfrm rot="5400000" flipV="1">
              <a:off x="7802446" y="3418408"/>
              <a:ext cx="145851" cy="146797"/>
            </a:xfrm>
            <a:custGeom>
              <a:avLst/>
              <a:gdLst>
                <a:gd name="connsiteX0" fmla="*/ 71 w 145851"/>
                <a:gd name="connsiteY0" fmla="*/ -119 h 146797"/>
                <a:gd name="connsiteX1" fmla="*/ 145923 w 145851"/>
                <a:gd name="connsiteY1" fmla="*/ -119 h 146797"/>
                <a:gd name="connsiteX2" fmla="*/ 145923 w 145851"/>
                <a:gd name="connsiteY2" fmla="*/ 146679 h 146797"/>
                <a:gd name="connsiteX3" fmla="*/ 71 w 145851"/>
                <a:gd name="connsiteY3" fmla="*/ 146679 h 146797"/>
              </a:gdLst>
              <a:ahLst/>
              <a:cxnLst>
                <a:cxn ang="0">
                  <a:pos x="connsiteX0" y="connsiteY0"/>
                </a:cxn>
                <a:cxn ang="0">
                  <a:pos x="connsiteX1" y="connsiteY1"/>
                </a:cxn>
                <a:cxn ang="0">
                  <a:pos x="connsiteX2" y="connsiteY2"/>
                </a:cxn>
                <a:cxn ang="0">
                  <a:pos x="connsiteX3" y="connsiteY3"/>
                </a:cxn>
              </a:cxnLst>
              <a:rect l="l" t="t" r="r" b="b"/>
              <a:pathLst>
                <a:path w="145851" h="146797">
                  <a:moveTo>
                    <a:pt x="71" y="-119"/>
                  </a:moveTo>
                  <a:lnTo>
                    <a:pt x="145923" y="-119"/>
                  </a:lnTo>
                  <a:lnTo>
                    <a:pt x="145923" y="146679"/>
                  </a:lnTo>
                  <a:lnTo>
                    <a:pt x="71" y="146679"/>
                  </a:lnTo>
                  <a:close/>
                </a:path>
              </a:pathLst>
            </a:custGeom>
            <a:solidFill>
              <a:srgbClr val="FEFFFF"/>
            </a:solidFill>
            <a:ln w="8073" cap="flat">
              <a:solidFill>
                <a:srgbClr val="C4C4C4"/>
              </a:solidFill>
              <a:prstDash val="solid"/>
              <a:miter/>
            </a:ln>
          </p:spPr>
          <p:txBody>
            <a:bodyPr rtlCol="0" anchor="ctr"/>
            <a:lstStyle/>
            <a:p>
              <a:endParaRPr lang="en-CA"/>
            </a:p>
          </p:txBody>
        </p:sp>
        <p:sp>
          <p:nvSpPr>
            <p:cNvPr id="42" name="Content Placeholder 4">
              <a:extLst>
                <a:ext uri="{FF2B5EF4-FFF2-40B4-BE49-F238E27FC236}">
                  <a16:creationId xmlns:a16="http://schemas.microsoft.com/office/drawing/2014/main" id="{8BFCC9B1-7801-4CEE-B6BC-E2FD17FF1FE3}"/>
                </a:ext>
              </a:extLst>
            </p:cNvPr>
            <p:cNvSpPr/>
            <p:nvPr/>
          </p:nvSpPr>
          <p:spPr>
            <a:xfrm rot="5400000" flipV="1">
              <a:off x="7948279" y="3418408"/>
              <a:ext cx="145851" cy="146797"/>
            </a:xfrm>
            <a:custGeom>
              <a:avLst/>
              <a:gdLst>
                <a:gd name="connsiteX0" fmla="*/ 75 w 145851"/>
                <a:gd name="connsiteY0" fmla="*/ -123 h 146797"/>
                <a:gd name="connsiteX1" fmla="*/ 145927 w 145851"/>
                <a:gd name="connsiteY1" fmla="*/ -123 h 146797"/>
                <a:gd name="connsiteX2" fmla="*/ 145927 w 145851"/>
                <a:gd name="connsiteY2" fmla="*/ 146675 h 146797"/>
                <a:gd name="connsiteX3" fmla="*/ 75 w 145851"/>
                <a:gd name="connsiteY3" fmla="*/ 146675 h 146797"/>
              </a:gdLst>
              <a:ahLst/>
              <a:cxnLst>
                <a:cxn ang="0">
                  <a:pos x="connsiteX0" y="connsiteY0"/>
                </a:cxn>
                <a:cxn ang="0">
                  <a:pos x="connsiteX1" y="connsiteY1"/>
                </a:cxn>
                <a:cxn ang="0">
                  <a:pos x="connsiteX2" y="connsiteY2"/>
                </a:cxn>
                <a:cxn ang="0">
                  <a:pos x="connsiteX3" y="connsiteY3"/>
                </a:cxn>
              </a:cxnLst>
              <a:rect l="l" t="t" r="r" b="b"/>
              <a:pathLst>
                <a:path w="145851" h="146797">
                  <a:moveTo>
                    <a:pt x="75" y="-123"/>
                  </a:moveTo>
                  <a:lnTo>
                    <a:pt x="145927" y="-123"/>
                  </a:lnTo>
                  <a:lnTo>
                    <a:pt x="145927" y="146675"/>
                  </a:lnTo>
                  <a:lnTo>
                    <a:pt x="75" y="146675"/>
                  </a:lnTo>
                  <a:close/>
                </a:path>
              </a:pathLst>
            </a:custGeom>
            <a:solidFill>
              <a:srgbClr val="FEFFFF"/>
            </a:solidFill>
            <a:ln w="8073" cap="flat">
              <a:solidFill>
                <a:srgbClr val="C4C4C4"/>
              </a:solidFill>
              <a:prstDash val="solid"/>
              <a:miter/>
            </a:ln>
          </p:spPr>
          <p:txBody>
            <a:bodyPr rtlCol="0" anchor="ctr"/>
            <a:lstStyle/>
            <a:p>
              <a:endParaRPr lang="en-CA"/>
            </a:p>
          </p:txBody>
        </p:sp>
        <p:sp>
          <p:nvSpPr>
            <p:cNvPr id="43" name="Content Placeholder 4">
              <a:extLst>
                <a:ext uri="{FF2B5EF4-FFF2-40B4-BE49-F238E27FC236}">
                  <a16:creationId xmlns:a16="http://schemas.microsoft.com/office/drawing/2014/main" id="{306B934D-A25C-4595-AFC1-82322A723FAD}"/>
                </a:ext>
              </a:extLst>
            </p:cNvPr>
            <p:cNvSpPr/>
            <p:nvPr/>
          </p:nvSpPr>
          <p:spPr>
            <a:xfrm rot="5400000" flipV="1">
              <a:off x="7510707" y="3418408"/>
              <a:ext cx="145851" cy="146797"/>
            </a:xfrm>
            <a:custGeom>
              <a:avLst/>
              <a:gdLst>
                <a:gd name="connsiteX0" fmla="*/ 63 w 145851"/>
                <a:gd name="connsiteY0" fmla="*/ -111 h 146797"/>
                <a:gd name="connsiteX1" fmla="*/ 145915 w 145851"/>
                <a:gd name="connsiteY1" fmla="*/ -111 h 146797"/>
                <a:gd name="connsiteX2" fmla="*/ 145915 w 145851"/>
                <a:gd name="connsiteY2" fmla="*/ 146687 h 146797"/>
                <a:gd name="connsiteX3" fmla="*/ 63 w 145851"/>
                <a:gd name="connsiteY3" fmla="*/ 146687 h 146797"/>
              </a:gdLst>
              <a:ahLst/>
              <a:cxnLst>
                <a:cxn ang="0">
                  <a:pos x="connsiteX0" y="connsiteY0"/>
                </a:cxn>
                <a:cxn ang="0">
                  <a:pos x="connsiteX1" y="connsiteY1"/>
                </a:cxn>
                <a:cxn ang="0">
                  <a:pos x="connsiteX2" y="connsiteY2"/>
                </a:cxn>
                <a:cxn ang="0">
                  <a:pos x="connsiteX3" y="connsiteY3"/>
                </a:cxn>
              </a:cxnLst>
              <a:rect l="l" t="t" r="r" b="b"/>
              <a:pathLst>
                <a:path w="145851" h="146797">
                  <a:moveTo>
                    <a:pt x="63" y="-111"/>
                  </a:moveTo>
                  <a:lnTo>
                    <a:pt x="145915" y="-111"/>
                  </a:lnTo>
                  <a:lnTo>
                    <a:pt x="145915" y="146687"/>
                  </a:lnTo>
                  <a:lnTo>
                    <a:pt x="63" y="146687"/>
                  </a:lnTo>
                  <a:close/>
                </a:path>
              </a:pathLst>
            </a:custGeom>
            <a:solidFill>
              <a:srgbClr val="FEFF12"/>
            </a:solidFill>
            <a:ln w="8073" cap="flat">
              <a:solidFill>
                <a:srgbClr val="C4C4C4"/>
              </a:solidFill>
              <a:prstDash val="solid"/>
              <a:miter/>
            </a:ln>
          </p:spPr>
          <p:txBody>
            <a:bodyPr rtlCol="0" anchor="ctr"/>
            <a:lstStyle/>
            <a:p>
              <a:endParaRPr lang="en-CA"/>
            </a:p>
          </p:txBody>
        </p:sp>
        <p:sp>
          <p:nvSpPr>
            <p:cNvPr id="44" name="Content Placeholder 4">
              <a:extLst>
                <a:ext uri="{FF2B5EF4-FFF2-40B4-BE49-F238E27FC236}">
                  <a16:creationId xmlns:a16="http://schemas.microsoft.com/office/drawing/2014/main" id="{4F9392AA-6E31-4E4A-B0AE-B8D319F2ED86}"/>
                </a:ext>
              </a:extLst>
            </p:cNvPr>
            <p:cNvSpPr/>
            <p:nvPr/>
          </p:nvSpPr>
          <p:spPr>
            <a:xfrm rot="5400000" flipV="1">
              <a:off x="7656577" y="3418408"/>
              <a:ext cx="145851" cy="146797"/>
            </a:xfrm>
            <a:custGeom>
              <a:avLst/>
              <a:gdLst>
                <a:gd name="connsiteX0" fmla="*/ 67 w 145851"/>
                <a:gd name="connsiteY0" fmla="*/ -115 h 146797"/>
                <a:gd name="connsiteX1" fmla="*/ 145919 w 145851"/>
                <a:gd name="connsiteY1" fmla="*/ -115 h 146797"/>
                <a:gd name="connsiteX2" fmla="*/ 145919 w 145851"/>
                <a:gd name="connsiteY2" fmla="*/ 146683 h 146797"/>
                <a:gd name="connsiteX3" fmla="*/ 67 w 145851"/>
                <a:gd name="connsiteY3" fmla="*/ 146683 h 146797"/>
              </a:gdLst>
              <a:ahLst/>
              <a:cxnLst>
                <a:cxn ang="0">
                  <a:pos x="connsiteX0" y="connsiteY0"/>
                </a:cxn>
                <a:cxn ang="0">
                  <a:pos x="connsiteX1" y="connsiteY1"/>
                </a:cxn>
                <a:cxn ang="0">
                  <a:pos x="connsiteX2" y="connsiteY2"/>
                </a:cxn>
                <a:cxn ang="0">
                  <a:pos x="connsiteX3" y="connsiteY3"/>
                </a:cxn>
              </a:cxnLst>
              <a:rect l="l" t="t" r="r" b="b"/>
              <a:pathLst>
                <a:path w="145851" h="146797">
                  <a:moveTo>
                    <a:pt x="67" y="-115"/>
                  </a:moveTo>
                  <a:lnTo>
                    <a:pt x="145919" y="-115"/>
                  </a:lnTo>
                  <a:lnTo>
                    <a:pt x="145919" y="146683"/>
                  </a:lnTo>
                  <a:lnTo>
                    <a:pt x="67" y="146683"/>
                  </a:lnTo>
                  <a:close/>
                </a:path>
              </a:pathLst>
            </a:custGeom>
            <a:solidFill>
              <a:srgbClr val="D45E5E">
                <a:alpha val="86000"/>
              </a:srgbClr>
            </a:solidFill>
            <a:ln w="8073" cap="flat">
              <a:solidFill>
                <a:srgbClr val="C4C4C4"/>
              </a:solidFill>
              <a:prstDash val="solid"/>
              <a:miter/>
            </a:ln>
          </p:spPr>
          <p:txBody>
            <a:bodyPr rtlCol="0" anchor="ctr"/>
            <a:lstStyle/>
            <a:p>
              <a:endParaRPr lang="en-CA"/>
            </a:p>
          </p:txBody>
        </p:sp>
        <p:sp>
          <p:nvSpPr>
            <p:cNvPr id="45" name="Content Placeholder 4">
              <a:extLst>
                <a:ext uri="{FF2B5EF4-FFF2-40B4-BE49-F238E27FC236}">
                  <a16:creationId xmlns:a16="http://schemas.microsoft.com/office/drawing/2014/main" id="{82C26B7D-15DE-4BFC-88C9-AE1CA1666E39}"/>
                </a:ext>
              </a:extLst>
            </p:cNvPr>
            <p:cNvSpPr/>
            <p:nvPr/>
          </p:nvSpPr>
          <p:spPr>
            <a:xfrm rot="5400000" flipV="1">
              <a:off x="7802446" y="3418408"/>
              <a:ext cx="145851" cy="146797"/>
            </a:xfrm>
            <a:custGeom>
              <a:avLst/>
              <a:gdLst>
                <a:gd name="connsiteX0" fmla="*/ 71 w 145851"/>
                <a:gd name="connsiteY0" fmla="*/ -119 h 146797"/>
                <a:gd name="connsiteX1" fmla="*/ 145923 w 145851"/>
                <a:gd name="connsiteY1" fmla="*/ -119 h 146797"/>
                <a:gd name="connsiteX2" fmla="*/ 145923 w 145851"/>
                <a:gd name="connsiteY2" fmla="*/ 146679 h 146797"/>
                <a:gd name="connsiteX3" fmla="*/ 71 w 145851"/>
                <a:gd name="connsiteY3" fmla="*/ 146679 h 146797"/>
              </a:gdLst>
              <a:ahLst/>
              <a:cxnLst>
                <a:cxn ang="0">
                  <a:pos x="connsiteX0" y="connsiteY0"/>
                </a:cxn>
                <a:cxn ang="0">
                  <a:pos x="connsiteX1" y="connsiteY1"/>
                </a:cxn>
                <a:cxn ang="0">
                  <a:pos x="connsiteX2" y="connsiteY2"/>
                </a:cxn>
                <a:cxn ang="0">
                  <a:pos x="connsiteX3" y="connsiteY3"/>
                </a:cxn>
              </a:cxnLst>
              <a:rect l="l" t="t" r="r" b="b"/>
              <a:pathLst>
                <a:path w="145851" h="146797">
                  <a:moveTo>
                    <a:pt x="71" y="-119"/>
                  </a:moveTo>
                  <a:lnTo>
                    <a:pt x="145923" y="-119"/>
                  </a:lnTo>
                  <a:lnTo>
                    <a:pt x="145923" y="146679"/>
                  </a:lnTo>
                  <a:lnTo>
                    <a:pt x="71" y="146679"/>
                  </a:lnTo>
                  <a:close/>
                </a:path>
              </a:pathLst>
            </a:custGeom>
            <a:solidFill>
              <a:srgbClr val="A34FB0"/>
            </a:solidFill>
            <a:ln w="8073" cap="flat">
              <a:solidFill>
                <a:srgbClr val="C4C4C4"/>
              </a:solidFill>
              <a:prstDash val="solid"/>
              <a:miter/>
            </a:ln>
          </p:spPr>
          <p:txBody>
            <a:bodyPr rtlCol="0" anchor="ctr"/>
            <a:lstStyle/>
            <a:p>
              <a:endParaRPr lang="en-CA"/>
            </a:p>
          </p:txBody>
        </p:sp>
        <p:sp>
          <p:nvSpPr>
            <p:cNvPr id="46" name="Content Placeholder 4">
              <a:extLst>
                <a:ext uri="{FF2B5EF4-FFF2-40B4-BE49-F238E27FC236}">
                  <a16:creationId xmlns:a16="http://schemas.microsoft.com/office/drawing/2014/main" id="{8510DEB8-472B-41CF-BF9C-1607A48A3481}"/>
                </a:ext>
              </a:extLst>
            </p:cNvPr>
            <p:cNvSpPr/>
            <p:nvPr/>
          </p:nvSpPr>
          <p:spPr>
            <a:xfrm rot="5400000" flipV="1">
              <a:off x="7948279" y="3418408"/>
              <a:ext cx="145851" cy="146797"/>
            </a:xfrm>
            <a:custGeom>
              <a:avLst/>
              <a:gdLst>
                <a:gd name="connsiteX0" fmla="*/ 75 w 145851"/>
                <a:gd name="connsiteY0" fmla="*/ -123 h 146797"/>
                <a:gd name="connsiteX1" fmla="*/ 145927 w 145851"/>
                <a:gd name="connsiteY1" fmla="*/ -123 h 146797"/>
                <a:gd name="connsiteX2" fmla="*/ 145927 w 145851"/>
                <a:gd name="connsiteY2" fmla="*/ 146675 h 146797"/>
                <a:gd name="connsiteX3" fmla="*/ 75 w 145851"/>
                <a:gd name="connsiteY3" fmla="*/ 146675 h 146797"/>
              </a:gdLst>
              <a:ahLst/>
              <a:cxnLst>
                <a:cxn ang="0">
                  <a:pos x="connsiteX0" y="connsiteY0"/>
                </a:cxn>
                <a:cxn ang="0">
                  <a:pos x="connsiteX1" y="connsiteY1"/>
                </a:cxn>
                <a:cxn ang="0">
                  <a:pos x="connsiteX2" y="connsiteY2"/>
                </a:cxn>
                <a:cxn ang="0">
                  <a:pos x="connsiteX3" y="connsiteY3"/>
                </a:cxn>
              </a:cxnLst>
              <a:rect l="l" t="t" r="r" b="b"/>
              <a:pathLst>
                <a:path w="145851" h="146797">
                  <a:moveTo>
                    <a:pt x="75" y="-123"/>
                  </a:moveTo>
                  <a:lnTo>
                    <a:pt x="145927" y="-123"/>
                  </a:lnTo>
                  <a:lnTo>
                    <a:pt x="145927" y="146675"/>
                  </a:lnTo>
                  <a:lnTo>
                    <a:pt x="75" y="146675"/>
                  </a:lnTo>
                  <a:close/>
                </a:path>
              </a:pathLst>
            </a:custGeom>
            <a:solidFill>
              <a:srgbClr val="23AC75"/>
            </a:solidFill>
            <a:ln w="8073" cap="flat">
              <a:solidFill>
                <a:srgbClr val="C4C4C4"/>
              </a:solidFill>
              <a:prstDash val="solid"/>
              <a:miter/>
            </a:ln>
          </p:spPr>
          <p:txBody>
            <a:bodyPr rtlCol="0" anchor="ctr"/>
            <a:lstStyle/>
            <a:p>
              <a:endParaRPr lang="en-CA"/>
            </a:p>
          </p:txBody>
        </p:sp>
      </p:grpSp>
    </p:spTree>
    <p:extLst>
      <p:ext uri="{BB962C8B-B14F-4D97-AF65-F5344CB8AC3E}">
        <p14:creationId xmlns:p14="http://schemas.microsoft.com/office/powerpoint/2010/main" val="1162423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8DABD-1BC7-1163-1287-46DD1E4F5E89}"/>
              </a:ext>
            </a:extLst>
          </p:cNvPr>
          <p:cNvSpPr>
            <a:spLocks noGrp="1"/>
          </p:cNvSpPr>
          <p:nvPr>
            <p:ph type="title"/>
          </p:nvPr>
        </p:nvSpPr>
        <p:spPr/>
        <p:txBody>
          <a:bodyPr/>
          <a:lstStyle/>
          <a:p>
            <a:r>
              <a:rPr lang="en-US" dirty="0"/>
              <a:t>Learning vocabulary</a:t>
            </a:r>
          </a:p>
        </p:txBody>
      </p:sp>
      <p:pic>
        <p:nvPicPr>
          <p:cNvPr id="4" name="Picture 3">
            <a:extLst>
              <a:ext uri="{FF2B5EF4-FFF2-40B4-BE49-F238E27FC236}">
                <a16:creationId xmlns:a16="http://schemas.microsoft.com/office/drawing/2014/main" id="{9A3E6D88-ECBF-F113-3EE8-09AAF9C81049}"/>
              </a:ext>
            </a:extLst>
          </p:cNvPr>
          <p:cNvPicPr>
            <a:picLocks noChangeAspect="1"/>
          </p:cNvPicPr>
          <p:nvPr/>
        </p:nvPicPr>
        <p:blipFill>
          <a:blip r:embed="rId2"/>
          <a:stretch>
            <a:fillRect/>
          </a:stretch>
        </p:blipFill>
        <p:spPr>
          <a:xfrm>
            <a:off x="1599688" y="1600200"/>
            <a:ext cx="9189629" cy="5123292"/>
          </a:xfrm>
          <a:prstGeom prst="rect">
            <a:avLst/>
          </a:prstGeom>
        </p:spPr>
      </p:pic>
      <p:sp>
        <p:nvSpPr>
          <p:cNvPr id="5" name="TextBox 4">
            <a:extLst>
              <a:ext uri="{FF2B5EF4-FFF2-40B4-BE49-F238E27FC236}">
                <a16:creationId xmlns:a16="http://schemas.microsoft.com/office/drawing/2014/main" id="{4375EECA-AECF-173D-5A75-756288B8FD09}"/>
              </a:ext>
            </a:extLst>
          </p:cNvPr>
          <p:cNvSpPr txBox="1"/>
          <p:nvPr/>
        </p:nvSpPr>
        <p:spPr>
          <a:xfrm>
            <a:off x="10097254" y="2358737"/>
            <a:ext cx="2094746" cy="369332"/>
          </a:xfrm>
          <a:prstGeom prst="rect">
            <a:avLst/>
          </a:prstGeom>
          <a:noFill/>
        </p:spPr>
        <p:txBody>
          <a:bodyPr wrap="square" rtlCol="0">
            <a:spAutoFit/>
          </a:bodyPr>
          <a:lstStyle/>
          <a:p>
            <a:r>
              <a:rPr lang="en-US" dirty="0">
                <a:solidFill>
                  <a:srgbClr val="D18362"/>
                </a:solidFill>
              </a:rPr>
              <a:t>”One hot encoding”</a:t>
            </a:r>
          </a:p>
        </p:txBody>
      </p:sp>
    </p:spTree>
    <p:extLst>
      <p:ext uri="{BB962C8B-B14F-4D97-AF65-F5344CB8AC3E}">
        <p14:creationId xmlns:p14="http://schemas.microsoft.com/office/powerpoint/2010/main" val="11980617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FD8A-C8FE-BBED-3F8A-8CC8D9C792D5}"/>
              </a:ext>
            </a:extLst>
          </p:cNvPr>
          <p:cNvSpPr>
            <a:spLocks noGrp="1"/>
          </p:cNvSpPr>
          <p:nvPr>
            <p:ph type="title"/>
          </p:nvPr>
        </p:nvSpPr>
        <p:spPr/>
        <p:txBody>
          <a:bodyPr/>
          <a:lstStyle/>
          <a:p>
            <a:r>
              <a:rPr lang="en-US" dirty="0"/>
              <a:t>Transformers</a:t>
            </a:r>
          </a:p>
        </p:txBody>
      </p:sp>
      <p:sp>
        <p:nvSpPr>
          <p:cNvPr id="3" name="Content Placeholder 2">
            <a:extLst>
              <a:ext uri="{FF2B5EF4-FFF2-40B4-BE49-F238E27FC236}">
                <a16:creationId xmlns:a16="http://schemas.microsoft.com/office/drawing/2014/main" id="{B9489681-39B2-8491-7673-ADC62701092B}"/>
              </a:ext>
            </a:extLst>
          </p:cNvPr>
          <p:cNvSpPr>
            <a:spLocks noGrp="1"/>
          </p:cNvSpPr>
          <p:nvPr>
            <p:ph idx="1"/>
          </p:nvPr>
        </p:nvSpPr>
        <p:spPr/>
        <p:txBody>
          <a:bodyPr/>
          <a:lstStyle/>
          <a:p>
            <a:r>
              <a:rPr lang="en-US" dirty="0"/>
              <a:t>Motivation</a:t>
            </a:r>
          </a:p>
          <a:p>
            <a:r>
              <a:rPr lang="en-US" dirty="0"/>
              <a:t>Dot-product self-attention</a:t>
            </a:r>
          </a:p>
          <a:p>
            <a:r>
              <a:rPr lang="en-US" dirty="0"/>
              <a:t>Matrix form</a:t>
            </a:r>
          </a:p>
          <a:p>
            <a:r>
              <a:rPr lang="en-US" dirty="0"/>
              <a:t>The transformer</a:t>
            </a:r>
          </a:p>
          <a:p>
            <a:r>
              <a:rPr lang="en-US" dirty="0"/>
              <a:t>NLP pipeline</a:t>
            </a:r>
          </a:p>
          <a:p>
            <a:r>
              <a:rPr lang="en-US" dirty="0">
                <a:solidFill>
                  <a:srgbClr val="D18362"/>
                </a:solidFill>
              </a:rPr>
              <a:t>Decoders</a:t>
            </a:r>
          </a:p>
          <a:p>
            <a:r>
              <a:rPr lang="en-US" dirty="0"/>
              <a:t>Large Language models</a:t>
            </a:r>
          </a:p>
        </p:txBody>
      </p:sp>
    </p:spTree>
    <p:extLst>
      <p:ext uri="{BB962C8B-B14F-4D97-AF65-F5344CB8AC3E}">
        <p14:creationId xmlns:p14="http://schemas.microsoft.com/office/powerpoint/2010/main" val="3332096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2F95-1676-1762-ED89-CEB960EB9A7B}"/>
              </a:ext>
            </a:extLst>
          </p:cNvPr>
          <p:cNvSpPr>
            <a:spLocks noGrp="1"/>
          </p:cNvSpPr>
          <p:nvPr>
            <p:ph type="title"/>
          </p:nvPr>
        </p:nvSpPr>
        <p:spPr/>
        <p:txBody>
          <a:bodyPr/>
          <a:lstStyle/>
          <a:p>
            <a:r>
              <a:rPr lang="en-US" dirty="0"/>
              <a:t>Three types of transformer layer</a:t>
            </a:r>
          </a:p>
        </p:txBody>
      </p:sp>
      <p:sp>
        <p:nvSpPr>
          <p:cNvPr id="3" name="Content Placeholder 2">
            <a:extLst>
              <a:ext uri="{FF2B5EF4-FFF2-40B4-BE49-F238E27FC236}">
                <a16:creationId xmlns:a16="http://schemas.microsoft.com/office/drawing/2014/main" id="{C483D57F-1708-5883-B8B8-EACFF811B4B7}"/>
              </a:ext>
            </a:extLst>
          </p:cNvPr>
          <p:cNvSpPr>
            <a:spLocks noGrp="1"/>
          </p:cNvSpPr>
          <p:nvPr>
            <p:ph idx="1"/>
          </p:nvPr>
        </p:nvSpPr>
        <p:spPr/>
        <p:txBody>
          <a:bodyPr/>
          <a:lstStyle/>
          <a:p>
            <a:r>
              <a:rPr lang="en-US" dirty="0"/>
              <a:t>Encoder (BERT)</a:t>
            </a:r>
          </a:p>
          <a:p>
            <a:r>
              <a:rPr lang="en-US" dirty="0"/>
              <a:t>Decoder (GPT3)</a:t>
            </a:r>
          </a:p>
          <a:p>
            <a:r>
              <a:rPr lang="en-US" dirty="0"/>
              <a:t>Encoder-decoder (Translation)</a:t>
            </a:r>
          </a:p>
        </p:txBody>
      </p:sp>
    </p:spTree>
    <p:extLst>
      <p:ext uri="{BB962C8B-B14F-4D97-AF65-F5344CB8AC3E}">
        <p14:creationId xmlns:p14="http://schemas.microsoft.com/office/powerpoint/2010/main" val="26221561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A1134-EC17-439B-AA51-DF1D79A3C49E}"/>
              </a:ext>
            </a:extLst>
          </p:cNvPr>
          <p:cNvSpPr>
            <a:spLocks noGrp="1"/>
          </p:cNvSpPr>
          <p:nvPr>
            <p:ph type="title"/>
          </p:nvPr>
        </p:nvSpPr>
        <p:spPr/>
        <p:txBody>
          <a:bodyPr/>
          <a:lstStyle/>
          <a:p>
            <a:r>
              <a:rPr lang="en-US" dirty="0"/>
              <a:t>Encoder (BERT)</a:t>
            </a:r>
          </a:p>
        </p:txBody>
      </p:sp>
      <p:sp>
        <p:nvSpPr>
          <p:cNvPr id="3" name="Content Placeholder 2">
            <a:extLst>
              <a:ext uri="{FF2B5EF4-FFF2-40B4-BE49-F238E27FC236}">
                <a16:creationId xmlns:a16="http://schemas.microsoft.com/office/drawing/2014/main" id="{3CD3C996-CA41-4F86-803F-78E42D7D583A}"/>
              </a:ext>
            </a:extLst>
          </p:cNvPr>
          <p:cNvSpPr>
            <a:spLocks noGrp="1"/>
          </p:cNvSpPr>
          <p:nvPr>
            <p:ph idx="1"/>
          </p:nvPr>
        </p:nvSpPr>
        <p:spPr/>
        <p:txBody>
          <a:bodyPr/>
          <a:lstStyle/>
          <a:p>
            <a:endParaRPr lang="en-US"/>
          </a:p>
        </p:txBody>
      </p:sp>
      <p:grpSp>
        <p:nvGrpSpPr>
          <p:cNvPr id="5" name="Group 4">
            <a:extLst>
              <a:ext uri="{FF2B5EF4-FFF2-40B4-BE49-F238E27FC236}">
                <a16:creationId xmlns:a16="http://schemas.microsoft.com/office/drawing/2014/main" id="{09B8E590-14E0-405F-9533-CB4DE99F8F15}"/>
              </a:ext>
            </a:extLst>
          </p:cNvPr>
          <p:cNvGrpSpPr/>
          <p:nvPr/>
        </p:nvGrpSpPr>
        <p:grpSpPr>
          <a:xfrm>
            <a:off x="0" y="1566653"/>
            <a:ext cx="12192000" cy="5100637"/>
            <a:chOff x="0" y="1566653"/>
            <a:chExt cx="12192000" cy="5100637"/>
          </a:xfrm>
        </p:grpSpPr>
        <p:pic>
          <p:nvPicPr>
            <p:cNvPr id="2050" name="Picture 2">
              <a:extLst>
                <a:ext uri="{FF2B5EF4-FFF2-40B4-BE49-F238E27FC236}">
                  <a16:creationId xmlns:a16="http://schemas.microsoft.com/office/drawing/2014/main" id="{EA9FBF85-A18E-4521-8BD4-827145C7B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66653"/>
              <a:ext cx="12192000" cy="510063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333ABBB-5F5C-4253-A666-3E3724CBF8AA}"/>
                </a:ext>
              </a:extLst>
            </p:cNvPr>
            <p:cNvSpPr/>
            <p:nvPr/>
          </p:nvSpPr>
          <p:spPr>
            <a:xfrm>
              <a:off x="5038207" y="4640984"/>
              <a:ext cx="1681092" cy="331708"/>
            </a:xfrm>
            <a:prstGeom prst="rect">
              <a:avLst/>
            </a:prstGeom>
            <a:solidFill>
              <a:srgbClr val="E8F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Transformer </a:t>
              </a:r>
            </a:p>
          </p:txBody>
        </p:sp>
        <p:sp>
          <p:nvSpPr>
            <p:cNvPr id="6" name="Rectangle 5">
              <a:extLst>
                <a:ext uri="{FF2B5EF4-FFF2-40B4-BE49-F238E27FC236}">
                  <a16:creationId xmlns:a16="http://schemas.microsoft.com/office/drawing/2014/main" id="{6EA0FC8F-C977-434D-BD51-62287CC22B40}"/>
                </a:ext>
              </a:extLst>
            </p:cNvPr>
            <p:cNvSpPr/>
            <p:nvPr/>
          </p:nvSpPr>
          <p:spPr>
            <a:xfrm>
              <a:off x="5038207" y="3981939"/>
              <a:ext cx="1681092" cy="331708"/>
            </a:xfrm>
            <a:prstGeom prst="rect">
              <a:avLst/>
            </a:prstGeom>
            <a:solidFill>
              <a:srgbClr val="E8F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Transformer </a:t>
              </a:r>
            </a:p>
          </p:txBody>
        </p:sp>
        <p:sp>
          <p:nvSpPr>
            <p:cNvPr id="7" name="Rectangle 6">
              <a:extLst>
                <a:ext uri="{FF2B5EF4-FFF2-40B4-BE49-F238E27FC236}">
                  <a16:creationId xmlns:a16="http://schemas.microsoft.com/office/drawing/2014/main" id="{07768922-87A8-4728-A4F9-4CA3B7FC8241}"/>
                </a:ext>
              </a:extLst>
            </p:cNvPr>
            <p:cNvSpPr/>
            <p:nvPr/>
          </p:nvSpPr>
          <p:spPr>
            <a:xfrm>
              <a:off x="5038207" y="2784296"/>
              <a:ext cx="1598899" cy="386724"/>
            </a:xfrm>
            <a:prstGeom prst="rect">
              <a:avLst/>
            </a:prstGeom>
            <a:solidFill>
              <a:srgbClr val="E8F5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Transformer </a:t>
              </a:r>
            </a:p>
          </p:txBody>
        </p:sp>
      </p:grpSp>
    </p:spTree>
    <p:extLst>
      <p:ext uri="{BB962C8B-B14F-4D97-AF65-F5344CB8AC3E}">
        <p14:creationId xmlns:p14="http://schemas.microsoft.com/office/powerpoint/2010/main" val="42785319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82DC2-913C-4008-99DA-046D9304A0A5}"/>
              </a:ext>
            </a:extLst>
          </p:cNvPr>
          <p:cNvSpPr>
            <a:spLocks noGrp="1"/>
          </p:cNvSpPr>
          <p:nvPr>
            <p:ph type="title"/>
          </p:nvPr>
        </p:nvSpPr>
        <p:spPr/>
        <p:txBody>
          <a:bodyPr/>
          <a:lstStyle/>
          <a:p>
            <a:r>
              <a:rPr lang="en-US" dirty="0"/>
              <a:t>BERT-Pretraining </a:t>
            </a:r>
          </a:p>
        </p:txBody>
      </p:sp>
      <p:sp>
        <p:nvSpPr>
          <p:cNvPr id="3" name="Content Placeholder 2">
            <a:extLst>
              <a:ext uri="{FF2B5EF4-FFF2-40B4-BE49-F238E27FC236}">
                <a16:creationId xmlns:a16="http://schemas.microsoft.com/office/drawing/2014/main" id="{A21BB265-93F7-4EB0-AB1D-F7EF24F460BD}"/>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BD53D91C-7F73-4A9A-9CA3-621078C7E9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7406" y="1727534"/>
            <a:ext cx="7808521" cy="5130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56848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7A80D-39CA-4905-A2B8-B81EDC726C0A}"/>
              </a:ext>
            </a:extLst>
          </p:cNvPr>
          <p:cNvSpPr>
            <a:spLocks noGrp="1"/>
          </p:cNvSpPr>
          <p:nvPr>
            <p:ph type="title"/>
          </p:nvPr>
        </p:nvSpPr>
        <p:spPr/>
        <p:txBody>
          <a:bodyPr/>
          <a:lstStyle/>
          <a:p>
            <a:r>
              <a:rPr lang="en-US" dirty="0"/>
              <a:t>Encoder (BERT) finetuning </a:t>
            </a:r>
          </a:p>
        </p:txBody>
      </p:sp>
      <p:sp>
        <p:nvSpPr>
          <p:cNvPr id="3" name="Content Placeholder 2">
            <a:extLst>
              <a:ext uri="{FF2B5EF4-FFF2-40B4-BE49-F238E27FC236}">
                <a16:creationId xmlns:a16="http://schemas.microsoft.com/office/drawing/2014/main" id="{9B3CA425-D78B-43C8-A62F-841CA723DED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C40BF64-B887-4FB1-B461-BBE035476569}"/>
              </a:ext>
            </a:extLst>
          </p:cNvPr>
          <p:cNvPicPr>
            <a:picLocks noChangeAspect="1"/>
          </p:cNvPicPr>
          <p:nvPr/>
        </p:nvPicPr>
        <p:blipFill>
          <a:blip r:embed="rId2"/>
          <a:stretch>
            <a:fillRect/>
          </a:stretch>
        </p:blipFill>
        <p:spPr>
          <a:xfrm>
            <a:off x="2299124" y="1825625"/>
            <a:ext cx="7403016" cy="4763611"/>
          </a:xfrm>
          <a:prstGeom prst="rect">
            <a:avLst/>
          </a:prstGeom>
        </p:spPr>
      </p:pic>
    </p:spTree>
    <p:extLst>
      <p:ext uri="{BB962C8B-B14F-4D97-AF65-F5344CB8AC3E}">
        <p14:creationId xmlns:p14="http://schemas.microsoft.com/office/powerpoint/2010/main" val="23791315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D4227-5BB0-E98F-8801-84AE5E50161A}"/>
              </a:ext>
            </a:extLst>
          </p:cNvPr>
          <p:cNvSpPr>
            <a:spLocks noGrp="1"/>
          </p:cNvSpPr>
          <p:nvPr>
            <p:ph type="title"/>
          </p:nvPr>
        </p:nvSpPr>
        <p:spPr/>
        <p:txBody>
          <a:bodyPr/>
          <a:lstStyle/>
          <a:p>
            <a:r>
              <a:rPr lang="en-US" dirty="0"/>
              <a:t>Decoder model</a:t>
            </a:r>
          </a:p>
        </p:txBody>
      </p:sp>
      <p:pic>
        <p:nvPicPr>
          <p:cNvPr id="4" name="Picture 3">
            <a:extLst>
              <a:ext uri="{FF2B5EF4-FFF2-40B4-BE49-F238E27FC236}">
                <a16:creationId xmlns:a16="http://schemas.microsoft.com/office/drawing/2014/main" id="{A535B733-8D62-0DAB-A0B6-19710087A3FB}"/>
              </a:ext>
            </a:extLst>
          </p:cNvPr>
          <p:cNvPicPr>
            <a:picLocks noChangeAspect="1"/>
          </p:cNvPicPr>
          <p:nvPr/>
        </p:nvPicPr>
        <p:blipFill>
          <a:blip r:embed="rId2"/>
          <a:stretch>
            <a:fillRect/>
          </a:stretch>
        </p:blipFill>
        <p:spPr>
          <a:xfrm>
            <a:off x="1166002" y="1690688"/>
            <a:ext cx="9859995" cy="4750724"/>
          </a:xfrm>
          <a:prstGeom prst="rect">
            <a:avLst/>
          </a:prstGeom>
        </p:spPr>
      </p:pic>
    </p:spTree>
    <p:extLst>
      <p:ext uri="{BB962C8B-B14F-4D97-AF65-F5344CB8AC3E}">
        <p14:creationId xmlns:p14="http://schemas.microsoft.com/office/powerpoint/2010/main" val="37975249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AC8B-444F-EC4F-891C-B9D5CABDCD67}"/>
              </a:ext>
            </a:extLst>
          </p:cNvPr>
          <p:cNvSpPr>
            <a:spLocks noGrp="1"/>
          </p:cNvSpPr>
          <p:nvPr>
            <p:ph type="title"/>
          </p:nvPr>
        </p:nvSpPr>
        <p:spPr/>
        <p:txBody>
          <a:bodyPr>
            <a:normAutofit/>
          </a:bodyPr>
          <a:lstStyle/>
          <a:p>
            <a:r>
              <a:rPr lang="en-US" dirty="0"/>
              <a:t>Decoder model: GPT3</a:t>
            </a:r>
          </a:p>
        </p:txBody>
      </p:sp>
      <p:sp>
        <p:nvSpPr>
          <p:cNvPr id="6" name="Content Placeholder 2">
            <a:extLst>
              <a:ext uri="{FF2B5EF4-FFF2-40B4-BE49-F238E27FC236}">
                <a16:creationId xmlns:a16="http://schemas.microsoft.com/office/drawing/2014/main" id="{8FA40976-5C34-16FF-B9E4-8FC04B67847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job:  predict the next word in a sequence</a:t>
            </a:r>
          </a:p>
          <a:p>
            <a:r>
              <a:rPr lang="en-US" dirty="0"/>
              <a:t>More formally builds an </a:t>
            </a:r>
            <a:r>
              <a:rPr lang="en-US" dirty="0">
                <a:solidFill>
                  <a:srgbClr val="D18362"/>
                </a:solidFill>
              </a:rPr>
              <a:t>autoregressive</a:t>
            </a:r>
            <a:r>
              <a:rPr lang="en-US" dirty="0"/>
              <a:t> probability model </a:t>
            </a:r>
          </a:p>
        </p:txBody>
      </p:sp>
      <p:pic>
        <p:nvPicPr>
          <p:cNvPr id="10" name="Content Placeholder 3">
            <a:extLst>
              <a:ext uri="{FF2B5EF4-FFF2-40B4-BE49-F238E27FC236}">
                <a16:creationId xmlns:a16="http://schemas.microsoft.com/office/drawing/2014/main" id="{41D70937-D7B4-3E09-986D-C0634F426190}"/>
              </a:ext>
            </a:extLst>
          </p:cNvPr>
          <p:cNvPicPr>
            <a:picLocks noGrp="1" noChangeAspect="1"/>
          </p:cNvPicPr>
          <p:nvPr>
            <p:ph idx="1"/>
          </p:nvPr>
        </p:nvPicPr>
        <p:blipFill>
          <a:blip r:embed="rId3"/>
          <a:stretch>
            <a:fillRect/>
          </a:stretch>
        </p:blipFill>
        <p:spPr>
          <a:xfrm>
            <a:off x="2277969" y="3551315"/>
            <a:ext cx="7636062" cy="1096835"/>
          </a:xfrm>
          <a:prstGeom prst="rect">
            <a:avLst/>
          </a:prstGeom>
        </p:spPr>
      </p:pic>
    </p:spTree>
    <p:extLst>
      <p:ext uri="{BB962C8B-B14F-4D97-AF65-F5344CB8AC3E}">
        <p14:creationId xmlns:p14="http://schemas.microsoft.com/office/powerpoint/2010/main" val="17106289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AAC8B-444F-EC4F-891C-B9D5CABDCD67}"/>
              </a:ext>
            </a:extLst>
          </p:cNvPr>
          <p:cNvSpPr>
            <a:spLocks noGrp="1"/>
          </p:cNvSpPr>
          <p:nvPr>
            <p:ph type="title"/>
          </p:nvPr>
        </p:nvSpPr>
        <p:spPr/>
        <p:txBody>
          <a:bodyPr>
            <a:normAutofit/>
          </a:bodyPr>
          <a:lstStyle/>
          <a:p>
            <a:r>
              <a:rPr lang="en-US" dirty="0"/>
              <a:t>Decoder model: GPT3</a:t>
            </a:r>
          </a:p>
        </p:txBody>
      </p:sp>
      <p:pic>
        <p:nvPicPr>
          <p:cNvPr id="5" name="Picture 4">
            <a:extLst>
              <a:ext uri="{FF2B5EF4-FFF2-40B4-BE49-F238E27FC236}">
                <a16:creationId xmlns:a16="http://schemas.microsoft.com/office/drawing/2014/main" id="{A947701E-5639-A0CC-CDE9-C60C23D6C5E2}"/>
              </a:ext>
            </a:extLst>
          </p:cNvPr>
          <p:cNvPicPr>
            <a:picLocks noChangeAspect="1"/>
          </p:cNvPicPr>
          <p:nvPr/>
        </p:nvPicPr>
        <p:blipFill>
          <a:blip r:embed="rId3"/>
          <a:stretch>
            <a:fillRect/>
          </a:stretch>
        </p:blipFill>
        <p:spPr>
          <a:xfrm>
            <a:off x="2209800" y="3429000"/>
            <a:ext cx="7772400" cy="2088107"/>
          </a:xfrm>
          <a:prstGeom prst="rect">
            <a:avLst/>
          </a:prstGeom>
        </p:spPr>
      </p:pic>
      <p:sp>
        <p:nvSpPr>
          <p:cNvPr id="6" name="Content Placeholder 2">
            <a:extLst>
              <a:ext uri="{FF2B5EF4-FFF2-40B4-BE49-F238E27FC236}">
                <a16:creationId xmlns:a16="http://schemas.microsoft.com/office/drawing/2014/main" id="{8FA40976-5C34-16FF-B9E4-8FC04B67847F}"/>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Builds autoregressive probability model</a:t>
            </a:r>
          </a:p>
          <a:p>
            <a:r>
              <a:rPr lang="en-US" dirty="0"/>
              <a:t>E.g. “It takes great courage to let yourself appear weak” </a:t>
            </a:r>
          </a:p>
        </p:txBody>
      </p:sp>
    </p:spTree>
    <p:extLst>
      <p:ext uri="{BB962C8B-B14F-4D97-AF65-F5344CB8AC3E}">
        <p14:creationId xmlns:p14="http://schemas.microsoft.com/office/powerpoint/2010/main" val="3071035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06D5B-BCFB-1E5E-4D29-771AFA675C67}"/>
              </a:ext>
            </a:extLst>
          </p:cNvPr>
          <p:cNvSpPr>
            <a:spLocks noGrp="1"/>
          </p:cNvSpPr>
          <p:nvPr>
            <p:ph type="title"/>
          </p:nvPr>
        </p:nvSpPr>
        <p:spPr/>
        <p:txBody>
          <a:bodyPr/>
          <a:lstStyle/>
          <a:p>
            <a:r>
              <a:rPr lang="en-US" dirty="0"/>
              <a:t>Predicting next</a:t>
            </a:r>
          </a:p>
        </p:txBody>
      </p:sp>
      <p:pic>
        <p:nvPicPr>
          <p:cNvPr id="4" name="Picture 3">
            <a:extLst>
              <a:ext uri="{FF2B5EF4-FFF2-40B4-BE49-F238E27FC236}">
                <a16:creationId xmlns:a16="http://schemas.microsoft.com/office/drawing/2014/main" id="{ADA62269-3CC8-5D32-AC6A-382ABD50D3AF}"/>
              </a:ext>
            </a:extLst>
          </p:cNvPr>
          <p:cNvPicPr>
            <a:picLocks noChangeAspect="1"/>
          </p:cNvPicPr>
          <p:nvPr/>
        </p:nvPicPr>
        <p:blipFill>
          <a:blip r:embed="rId2"/>
          <a:stretch>
            <a:fillRect/>
          </a:stretch>
        </p:blipFill>
        <p:spPr>
          <a:xfrm>
            <a:off x="971412" y="2313240"/>
            <a:ext cx="10249176" cy="3079641"/>
          </a:xfrm>
          <a:prstGeom prst="rect">
            <a:avLst/>
          </a:prstGeom>
        </p:spPr>
      </p:pic>
    </p:spTree>
    <p:extLst>
      <p:ext uri="{BB962C8B-B14F-4D97-AF65-F5344CB8AC3E}">
        <p14:creationId xmlns:p14="http://schemas.microsoft.com/office/powerpoint/2010/main" val="205005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5996B-B995-CD45-B842-0223E6F1860A}"/>
              </a:ext>
            </a:extLst>
          </p:cNvPr>
          <p:cNvSpPr>
            <a:spLocks noGrp="1"/>
          </p:cNvSpPr>
          <p:nvPr>
            <p:ph type="title"/>
          </p:nvPr>
        </p:nvSpPr>
        <p:spPr/>
        <p:txBody>
          <a:bodyPr/>
          <a:lstStyle/>
          <a:p>
            <a:r>
              <a:rPr lang="en-US" dirty="0"/>
              <a:t>Motivation</a:t>
            </a:r>
          </a:p>
        </p:txBody>
      </p:sp>
      <p:pic>
        <p:nvPicPr>
          <p:cNvPr id="6" name="Content Placeholder 5">
            <a:extLst>
              <a:ext uri="{FF2B5EF4-FFF2-40B4-BE49-F238E27FC236}">
                <a16:creationId xmlns:a16="http://schemas.microsoft.com/office/drawing/2014/main" id="{45EF6220-95D9-C045-B19B-ABA965F18AD2}"/>
              </a:ext>
            </a:extLst>
          </p:cNvPr>
          <p:cNvPicPr>
            <a:picLocks noGrp="1" noChangeAspect="1"/>
          </p:cNvPicPr>
          <p:nvPr>
            <p:ph idx="1"/>
          </p:nvPr>
        </p:nvPicPr>
        <p:blipFill>
          <a:blip r:embed="rId2"/>
          <a:stretch>
            <a:fillRect/>
          </a:stretch>
        </p:blipFill>
        <p:spPr>
          <a:xfrm>
            <a:off x="687729" y="2748379"/>
            <a:ext cx="10515600" cy="1210128"/>
          </a:xfrm>
        </p:spPr>
      </p:pic>
      <p:sp>
        <p:nvSpPr>
          <p:cNvPr id="8" name="TextBox 7">
            <a:extLst>
              <a:ext uri="{FF2B5EF4-FFF2-40B4-BE49-F238E27FC236}">
                <a16:creationId xmlns:a16="http://schemas.microsoft.com/office/drawing/2014/main" id="{73DA3101-0AE2-F24B-A242-83B5F5DD26CC}"/>
              </a:ext>
            </a:extLst>
          </p:cNvPr>
          <p:cNvSpPr txBox="1"/>
          <p:nvPr/>
        </p:nvSpPr>
        <p:spPr>
          <a:xfrm>
            <a:off x="838200" y="1934365"/>
            <a:ext cx="6493398" cy="461665"/>
          </a:xfrm>
          <a:prstGeom prst="rect">
            <a:avLst/>
          </a:prstGeom>
          <a:noFill/>
        </p:spPr>
        <p:txBody>
          <a:bodyPr wrap="square" rtlCol="0">
            <a:spAutoFit/>
          </a:bodyPr>
          <a:lstStyle/>
          <a:p>
            <a:r>
              <a:rPr lang="en-US" sz="2400" dirty="0"/>
              <a:t>Design neural network to encode and process text:</a:t>
            </a:r>
          </a:p>
        </p:txBody>
      </p:sp>
      <p:cxnSp>
        <p:nvCxnSpPr>
          <p:cNvPr id="10" name="Straight Connector 9">
            <a:extLst>
              <a:ext uri="{FF2B5EF4-FFF2-40B4-BE49-F238E27FC236}">
                <a16:creationId xmlns:a16="http://schemas.microsoft.com/office/drawing/2014/main" id="{DD749C84-8C19-6044-B90C-71068957214A}"/>
              </a:ext>
            </a:extLst>
          </p:cNvPr>
          <p:cNvCxnSpPr/>
          <p:nvPr/>
        </p:nvCxnSpPr>
        <p:spPr>
          <a:xfrm>
            <a:off x="3345083" y="3938251"/>
            <a:ext cx="55558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E641E40C-EF02-4677-843E-3801FB49BD4C}"/>
              </a:ext>
            </a:extLst>
          </p:cNvPr>
          <p:cNvPicPr>
            <a:picLocks noChangeAspect="1"/>
          </p:cNvPicPr>
          <p:nvPr/>
        </p:nvPicPr>
        <p:blipFill>
          <a:blip r:embed="rId3"/>
          <a:stretch>
            <a:fillRect/>
          </a:stretch>
        </p:blipFill>
        <p:spPr>
          <a:xfrm>
            <a:off x="5997694" y="4358481"/>
            <a:ext cx="349362" cy="315912"/>
          </a:xfrm>
          <a:prstGeom prst="rect">
            <a:avLst/>
          </a:prstGeom>
        </p:spPr>
      </p:pic>
      <p:grpSp>
        <p:nvGrpSpPr>
          <p:cNvPr id="13" name="Group 12">
            <a:extLst>
              <a:ext uri="{FF2B5EF4-FFF2-40B4-BE49-F238E27FC236}">
                <a16:creationId xmlns:a16="http://schemas.microsoft.com/office/drawing/2014/main" id="{35642AC2-B615-4A9C-9FEA-0BCAD721E854}"/>
              </a:ext>
            </a:extLst>
          </p:cNvPr>
          <p:cNvGrpSpPr/>
          <p:nvPr/>
        </p:nvGrpSpPr>
        <p:grpSpPr>
          <a:xfrm>
            <a:off x="2060710" y="4751413"/>
            <a:ext cx="2452657" cy="305003"/>
            <a:chOff x="7510234" y="3272083"/>
            <a:chExt cx="1172849" cy="145851"/>
          </a:xfrm>
        </p:grpSpPr>
        <p:sp>
          <p:nvSpPr>
            <p:cNvPr id="14" name="Content Placeholder 4">
              <a:extLst>
                <a:ext uri="{FF2B5EF4-FFF2-40B4-BE49-F238E27FC236}">
                  <a16:creationId xmlns:a16="http://schemas.microsoft.com/office/drawing/2014/main" id="{0CA50130-1CC4-47B6-8774-14722B0D17E2}"/>
                </a:ext>
              </a:extLst>
            </p:cNvPr>
            <p:cNvSpPr/>
            <p:nvPr/>
          </p:nvSpPr>
          <p:spPr>
            <a:xfrm rot="5400000" flipV="1">
              <a:off x="8099187" y="3271610"/>
              <a:ext cx="145851" cy="146797"/>
            </a:xfrm>
            <a:custGeom>
              <a:avLst/>
              <a:gdLst>
                <a:gd name="connsiteX0" fmla="*/ 83 w 145851"/>
                <a:gd name="connsiteY0" fmla="*/ -131 h 146797"/>
                <a:gd name="connsiteX1" fmla="*/ 145935 w 145851"/>
                <a:gd name="connsiteY1" fmla="*/ -131 h 146797"/>
                <a:gd name="connsiteX2" fmla="*/ 145935 w 145851"/>
                <a:gd name="connsiteY2" fmla="*/ 146667 h 146797"/>
                <a:gd name="connsiteX3" fmla="*/ 83 w 145851"/>
                <a:gd name="connsiteY3" fmla="*/ 146667 h 146797"/>
              </a:gdLst>
              <a:ahLst/>
              <a:cxnLst>
                <a:cxn ang="0">
                  <a:pos x="connsiteX0" y="connsiteY0"/>
                </a:cxn>
                <a:cxn ang="0">
                  <a:pos x="connsiteX1" y="connsiteY1"/>
                </a:cxn>
                <a:cxn ang="0">
                  <a:pos x="connsiteX2" y="connsiteY2"/>
                </a:cxn>
                <a:cxn ang="0">
                  <a:pos x="connsiteX3" y="connsiteY3"/>
                </a:cxn>
              </a:cxnLst>
              <a:rect l="l" t="t" r="r" b="b"/>
              <a:pathLst>
                <a:path w="145851" h="146797">
                  <a:moveTo>
                    <a:pt x="83" y="-131"/>
                  </a:moveTo>
                  <a:lnTo>
                    <a:pt x="145935" y="-131"/>
                  </a:lnTo>
                  <a:lnTo>
                    <a:pt x="145935" y="146667"/>
                  </a:lnTo>
                  <a:lnTo>
                    <a:pt x="83" y="146667"/>
                  </a:lnTo>
                  <a:close/>
                </a:path>
              </a:pathLst>
            </a:custGeom>
            <a:solidFill>
              <a:srgbClr val="E8D45E">
                <a:alpha val="86000"/>
              </a:srgbClr>
            </a:solidFill>
            <a:ln w="8073" cap="flat">
              <a:solidFill>
                <a:srgbClr val="C4C4C4"/>
              </a:solidFill>
              <a:prstDash val="solid"/>
              <a:miter/>
            </a:ln>
          </p:spPr>
          <p:txBody>
            <a:bodyPr rtlCol="0" anchor="ctr"/>
            <a:lstStyle/>
            <a:p>
              <a:endParaRPr lang="en-CA"/>
            </a:p>
          </p:txBody>
        </p:sp>
        <p:sp>
          <p:nvSpPr>
            <p:cNvPr id="15" name="Content Placeholder 4">
              <a:extLst>
                <a:ext uri="{FF2B5EF4-FFF2-40B4-BE49-F238E27FC236}">
                  <a16:creationId xmlns:a16="http://schemas.microsoft.com/office/drawing/2014/main" id="{F82F5017-8BAF-46C8-86D8-B987C1E475E4}"/>
                </a:ext>
              </a:extLst>
            </p:cNvPr>
            <p:cNvSpPr/>
            <p:nvPr/>
          </p:nvSpPr>
          <p:spPr>
            <a:xfrm rot="5400000" flipV="1">
              <a:off x="8245056" y="3271610"/>
              <a:ext cx="145851" cy="146797"/>
            </a:xfrm>
            <a:custGeom>
              <a:avLst/>
              <a:gdLst>
                <a:gd name="connsiteX0" fmla="*/ 87 w 145851"/>
                <a:gd name="connsiteY0" fmla="*/ -135 h 146797"/>
                <a:gd name="connsiteX1" fmla="*/ 145939 w 145851"/>
                <a:gd name="connsiteY1" fmla="*/ -135 h 146797"/>
                <a:gd name="connsiteX2" fmla="*/ 145939 w 145851"/>
                <a:gd name="connsiteY2" fmla="*/ 146663 h 146797"/>
                <a:gd name="connsiteX3" fmla="*/ 87 w 145851"/>
                <a:gd name="connsiteY3" fmla="*/ 146663 h 146797"/>
              </a:gdLst>
              <a:ahLst/>
              <a:cxnLst>
                <a:cxn ang="0">
                  <a:pos x="connsiteX0" y="connsiteY0"/>
                </a:cxn>
                <a:cxn ang="0">
                  <a:pos x="connsiteX1" y="connsiteY1"/>
                </a:cxn>
                <a:cxn ang="0">
                  <a:pos x="connsiteX2" y="connsiteY2"/>
                </a:cxn>
                <a:cxn ang="0">
                  <a:pos x="connsiteX3" y="connsiteY3"/>
                </a:cxn>
              </a:cxnLst>
              <a:rect l="l" t="t" r="r" b="b"/>
              <a:pathLst>
                <a:path w="145851" h="146797">
                  <a:moveTo>
                    <a:pt x="87" y="-135"/>
                  </a:moveTo>
                  <a:lnTo>
                    <a:pt x="145939" y="-135"/>
                  </a:lnTo>
                  <a:lnTo>
                    <a:pt x="145939" y="146663"/>
                  </a:lnTo>
                  <a:lnTo>
                    <a:pt x="87" y="146663"/>
                  </a:lnTo>
                  <a:close/>
                </a:path>
              </a:pathLst>
            </a:custGeom>
            <a:solidFill>
              <a:srgbClr val="FEFFFF"/>
            </a:solidFill>
            <a:ln w="8073" cap="flat">
              <a:solidFill>
                <a:srgbClr val="C4C4C4"/>
              </a:solidFill>
              <a:prstDash val="solid"/>
              <a:miter/>
            </a:ln>
          </p:spPr>
          <p:txBody>
            <a:bodyPr rtlCol="0" anchor="ctr"/>
            <a:lstStyle/>
            <a:p>
              <a:endParaRPr lang="en-CA"/>
            </a:p>
          </p:txBody>
        </p:sp>
        <p:sp>
          <p:nvSpPr>
            <p:cNvPr id="16" name="Content Placeholder 4">
              <a:extLst>
                <a:ext uri="{FF2B5EF4-FFF2-40B4-BE49-F238E27FC236}">
                  <a16:creationId xmlns:a16="http://schemas.microsoft.com/office/drawing/2014/main" id="{061DB2B9-0AD2-4DFA-A814-2D5BFED28B68}"/>
                </a:ext>
              </a:extLst>
            </p:cNvPr>
            <p:cNvSpPr/>
            <p:nvPr/>
          </p:nvSpPr>
          <p:spPr>
            <a:xfrm rot="5400000" flipV="1">
              <a:off x="8390890" y="3271610"/>
              <a:ext cx="145851" cy="146797"/>
            </a:xfrm>
            <a:custGeom>
              <a:avLst/>
              <a:gdLst>
                <a:gd name="connsiteX0" fmla="*/ 91 w 145851"/>
                <a:gd name="connsiteY0" fmla="*/ -139 h 146797"/>
                <a:gd name="connsiteX1" fmla="*/ 145943 w 145851"/>
                <a:gd name="connsiteY1" fmla="*/ -139 h 146797"/>
                <a:gd name="connsiteX2" fmla="*/ 145943 w 145851"/>
                <a:gd name="connsiteY2" fmla="*/ 146659 h 146797"/>
                <a:gd name="connsiteX3" fmla="*/ 91 w 145851"/>
                <a:gd name="connsiteY3" fmla="*/ 146659 h 146797"/>
              </a:gdLst>
              <a:ahLst/>
              <a:cxnLst>
                <a:cxn ang="0">
                  <a:pos x="connsiteX0" y="connsiteY0"/>
                </a:cxn>
                <a:cxn ang="0">
                  <a:pos x="connsiteX1" y="connsiteY1"/>
                </a:cxn>
                <a:cxn ang="0">
                  <a:pos x="connsiteX2" y="connsiteY2"/>
                </a:cxn>
                <a:cxn ang="0">
                  <a:pos x="connsiteX3" y="connsiteY3"/>
                </a:cxn>
              </a:cxnLst>
              <a:rect l="l" t="t" r="r" b="b"/>
              <a:pathLst>
                <a:path w="145851" h="146797">
                  <a:moveTo>
                    <a:pt x="91" y="-139"/>
                  </a:moveTo>
                  <a:lnTo>
                    <a:pt x="145943" y="-139"/>
                  </a:lnTo>
                  <a:lnTo>
                    <a:pt x="145943" y="146659"/>
                  </a:lnTo>
                  <a:lnTo>
                    <a:pt x="91" y="146659"/>
                  </a:lnTo>
                  <a:close/>
                </a:path>
              </a:pathLst>
            </a:custGeom>
            <a:solidFill>
              <a:srgbClr val="FEFFFF"/>
            </a:solidFill>
            <a:ln w="8073" cap="flat">
              <a:solidFill>
                <a:srgbClr val="C4C4C4"/>
              </a:solidFill>
              <a:prstDash val="solid"/>
              <a:miter/>
            </a:ln>
          </p:spPr>
          <p:txBody>
            <a:bodyPr rtlCol="0" anchor="ctr"/>
            <a:lstStyle/>
            <a:p>
              <a:endParaRPr lang="en-CA"/>
            </a:p>
          </p:txBody>
        </p:sp>
        <p:sp>
          <p:nvSpPr>
            <p:cNvPr id="17" name="Content Placeholder 4">
              <a:extLst>
                <a:ext uri="{FF2B5EF4-FFF2-40B4-BE49-F238E27FC236}">
                  <a16:creationId xmlns:a16="http://schemas.microsoft.com/office/drawing/2014/main" id="{2F17C7E8-B2CF-4E33-96E5-D7C916932780}"/>
                </a:ext>
              </a:extLst>
            </p:cNvPr>
            <p:cNvSpPr/>
            <p:nvPr/>
          </p:nvSpPr>
          <p:spPr>
            <a:xfrm rot="5400000" flipV="1">
              <a:off x="8536759" y="3271610"/>
              <a:ext cx="145851" cy="146797"/>
            </a:xfrm>
            <a:custGeom>
              <a:avLst/>
              <a:gdLst>
                <a:gd name="connsiteX0" fmla="*/ 95 w 145851"/>
                <a:gd name="connsiteY0" fmla="*/ -143 h 146797"/>
                <a:gd name="connsiteX1" fmla="*/ 145947 w 145851"/>
                <a:gd name="connsiteY1" fmla="*/ -143 h 146797"/>
                <a:gd name="connsiteX2" fmla="*/ 145947 w 145851"/>
                <a:gd name="connsiteY2" fmla="*/ 146655 h 146797"/>
                <a:gd name="connsiteX3" fmla="*/ 95 w 145851"/>
                <a:gd name="connsiteY3" fmla="*/ 146655 h 146797"/>
              </a:gdLst>
              <a:ahLst/>
              <a:cxnLst>
                <a:cxn ang="0">
                  <a:pos x="connsiteX0" y="connsiteY0"/>
                </a:cxn>
                <a:cxn ang="0">
                  <a:pos x="connsiteX1" y="connsiteY1"/>
                </a:cxn>
                <a:cxn ang="0">
                  <a:pos x="connsiteX2" y="connsiteY2"/>
                </a:cxn>
                <a:cxn ang="0">
                  <a:pos x="connsiteX3" y="connsiteY3"/>
                </a:cxn>
              </a:cxnLst>
              <a:rect l="l" t="t" r="r" b="b"/>
              <a:pathLst>
                <a:path w="145851" h="146797">
                  <a:moveTo>
                    <a:pt x="95" y="-143"/>
                  </a:moveTo>
                  <a:lnTo>
                    <a:pt x="145947" y="-143"/>
                  </a:lnTo>
                  <a:lnTo>
                    <a:pt x="145947" y="146655"/>
                  </a:lnTo>
                  <a:lnTo>
                    <a:pt x="95" y="146655"/>
                  </a:lnTo>
                  <a:close/>
                </a:path>
              </a:pathLst>
            </a:custGeom>
            <a:solidFill>
              <a:srgbClr val="FEFFFF"/>
            </a:solidFill>
            <a:ln w="8073" cap="flat">
              <a:solidFill>
                <a:srgbClr val="C4C4C4"/>
              </a:solidFill>
              <a:prstDash val="solid"/>
              <a:miter/>
            </a:ln>
          </p:spPr>
          <p:txBody>
            <a:bodyPr rtlCol="0" anchor="ctr"/>
            <a:lstStyle/>
            <a:p>
              <a:endParaRPr lang="en-CA"/>
            </a:p>
          </p:txBody>
        </p:sp>
        <p:sp>
          <p:nvSpPr>
            <p:cNvPr id="18" name="Content Placeholder 4">
              <a:extLst>
                <a:ext uri="{FF2B5EF4-FFF2-40B4-BE49-F238E27FC236}">
                  <a16:creationId xmlns:a16="http://schemas.microsoft.com/office/drawing/2014/main" id="{43DE224D-B02A-4B82-9FF3-4E1CEBF9E611}"/>
                </a:ext>
              </a:extLst>
            </p:cNvPr>
            <p:cNvSpPr/>
            <p:nvPr/>
          </p:nvSpPr>
          <p:spPr>
            <a:xfrm rot="5400000" flipV="1">
              <a:off x="8099187" y="3271610"/>
              <a:ext cx="145851" cy="146797"/>
            </a:xfrm>
            <a:custGeom>
              <a:avLst/>
              <a:gdLst>
                <a:gd name="connsiteX0" fmla="*/ 83 w 145851"/>
                <a:gd name="connsiteY0" fmla="*/ -131 h 146797"/>
                <a:gd name="connsiteX1" fmla="*/ 145935 w 145851"/>
                <a:gd name="connsiteY1" fmla="*/ -131 h 146797"/>
                <a:gd name="connsiteX2" fmla="*/ 145935 w 145851"/>
                <a:gd name="connsiteY2" fmla="*/ 146667 h 146797"/>
                <a:gd name="connsiteX3" fmla="*/ 83 w 145851"/>
                <a:gd name="connsiteY3" fmla="*/ 146667 h 146797"/>
              </a:gdLst>
              <a:ahLst/>
              <a:cxnLst>
                <a:cxn ang="0">
                  <a:pos x="connsiteX0" y="connsiteY0"/>
                </a:cxn>
                <a:cxn ang="0">
                  <a:pos x="connsiteX1" y="connsiteY1"/>
                </a:cxn>
                <a:cxn ang="0">
                  <a:pos x="connsiteX2" y="connsiteY2"/>
                </a:cxn>
                <a:cxn ang="0">
                  <a:pos x="connsiteX3" y="connsiteY3"/>
                </a:cxn>
              </a:cxnLst>
              <a:rect l="l" t="t" r="r" b="b"/>
              <a:pathLst>
                <a:path w="145851" h="146797">
                  <a:moveTo>
                    <a:pt x="83" y="-131"/>
                  </a:moveTo>
                  <a:lnTo>
                    <a:pt x="145935" y="-131"/>
                  </a:lnTo>
                  <a:lnTo>
                    <a:pt x="145935" y="146667"/>
                  </a:lnTo>
                  <a:lnTo>
                    <a:pt x="83" y="146667"/>
                  </a:lnTo>
                  <a:close/>
                </a:path>
              </a:pathLst>
            </a:custGeom>
            <a:solidFill>
              <a:srgbClr val="000000">
                <a:alpha val="0"/>
              </a:srgbClr>
            </a:solidFill>
            <a:ln w="8073" cap="flat">
              <a:solidFill>
                <a:srgbClr val="C4C4C4"/>
              </a:solidFill>
              <a:prstDash val="solid"/>
              <a:miter/>
            </a:ln>
          </p:spPr>
          <p:txBody>
            <a:bodyPr rtlCol="0" anchor="ctr"/>
            <a:lstStyle/>
            <a:p>
              <a:endParaRPr lang="en-CA"/>
            </a:p>
          </p:txBody>
        </p:sp>
        <p:sp>
          <p:nvSpPr>
            <p:cNvPr id="19" name="Content Placeholder 4">
              <a:extLst>
                <a:ext uri="{FF2B5EF4-FFF2-40B4-BE49-F238E27FC236}">
                  <a16:creationId xmlns:a16="http://schemas.microsoft.com/office/drawing/2014/main" id="{1925676B-3FD7-44A1-B1B1-3A77FEFF9E10}"/>
                </a:ext>
              </a:extLst>
            </p:cNvPr>
            <p:cNvSpPr/>
            <p:nvPr/>
          </p:nvSpPr>
          <p:spPr>
            <a:xfrm rot="5400000" flipV="1">
              <a:off x="8245056" y="3271610"/>
              <a:ext cx="145851" cy="146797"/>
            </a:xfrm>
            <a:custGeom>
              <a:avLst/>
              <a:gdLst>
                <a:gd name="connsiteX0" fmla="*/ 87 w 145851"/>
                <a:gd name="connsiteY0" fmla="*/ -135 h 146797"/>
                <a:gd name="connsiteX1" fmla="*/ 145939 w 145851"/>
                <a:gd name="connsiteY1" fmla="*/ -135 h 146797"/>
                <a:gd name="connsiteX2" fmla="*/ 145939 w 145851"/>
                <a:gd name="connsiteY2" fmla="*/ 146663 h 146797"/>
                <a:gd name="connsiteX3" fmla="*/ 87 w 145851"/>
                <a:gd name="connsiteY3" fmla="*/ 146663 h 146797"/>
              </a:gdLst>
              <a:ahLst/>
              <a:cxnLst>
                <a:cxn ang="0">
                  <a:pos x="connsiteX0" y="connsiteY0"/>
                </a:cxn>
                <a:cxn ang="0">
                  <a:pos x="connsiteX1" y="connsiteY1"/>
                </a:cxn>
                <a:cxn ang="0">
                  <a:pos x="connsiteX2" y="connsiteY2"/>
                </a:cxn>
                <a:cxn ang="0">
                  <a:pos x="connsiteX3" y="connsiteY3"/>
                </a:cxn>
              </a:cxnLst>
              <a:rect l="l" t="t" r="r" b="b"/>
              <a:pathLst>
                <a:path w="145851" h="146797">
                  <a:moveTo>
                    <a:pt x="87" y="-135"/>
                  </a:moveTo>
                  <a:lnTo>
                    <a:pt x="145939" y="-135"/>
                  </a:lnTo>
                  <a:lnTo>
                    <a:pt x="145939" y="146663"/>
                  </a:lnTo>
                  <a:lnTo>
                    <a:pt x="87" y="146663"/>
                  </a:lnTo>
                  <a:close/>
                </a:path>
              </a:pathLst>
            </a:custGeom>
            <a:solidFill>
              <a:srgbClr val="6F4E37"/>
            </a:solidFill>
            <a:ln w="8073" cap="flat">
              <a:solidFill>
                <a:srgbClr val="C4C4C4"/>
              </a:solidFill>
              <a:prstDash val="solid"/>
              <a:miter/>
            </a:ln>
          </p:spPr>
          <p:txBody>
            <a:bodyPr rtlCol="0" anchor="ctr"/>
            <a:lstStyle/>
            <a:p>
              <a:endParaRPr lang="en-CA"/>
            </a:p>
          </p:txBody>
        </p:sp>
        <p:sp>
          <p:nvSpPr>
            <p:cNvPr id="20" name="Content Placeholder 4">
              <a:extLst>
                <a:ext uri="{FF2B5EF4-FFF2-40B4-BE49-F238E27FC236}">
                  <a16:creationId xmlns:a16="http://schemas.microsoft.com/office/drawing/2014/main" id="{ACA85028-6CE8-4599-8131-73FD87B35C12}"/>
                </a:ext>
              </a:extLst>
            </p:cNvPr>
            <p:cNvSpPr/>
            <p:nvPr/>
          </p:nvSpPr>
          <p:spPr>
            <a:xfrm rot="5400000" flipV="1">
              <a:off x="8390890" y="3271610"/>
              <a:ext cx="145851" cy="146797"/>
            </a:xfrm>
            <a:custGeom>
              <a:avLst/>
              <a:gdLst>
                <a:gd name="connsiteX0" fmla="*/ 91 w 145851"/>
                <a:gd name="connsiteY0" fmla="*/ -139 h 146797"/>
                <a:gd name="connsiteX1" fmla="*/ 145943 w 145851"/>
                <a:gd name="connsiteY1" fmla="*/ -139 h 146797"/>
                <a:gd name="connsiteX2" fmla="*/ 145943 w 145851"/>
                <a:gd name="connsiteY2" fmla="*/ 146659 h 146797"/>
                <a:gd name="connsiteX3" fmla="*/ 91 w 145851"/>
                <a:gd name="connsiteY3" fmla="*/ 146659 h 146797"/>
              </a:gdLst>
              <a:ahLst/>
              <a:cxnLst>
                <a:cxn ang="0">
                  <a:pos x="connsiteX0" y="connsiteY0"/>
                </a:cxn>
                <a:cxn ang="0">
                  <a:pos x="connsiteX1" y="connsiteY1"/>
                </a:cxn>
                <a:cxn ang="0">
                  <a:pos x="connsiteX2" y="connsiteY2"/>
                </a:cxn>
                <a:cxn ang="0">
                  <a:pos x="connsiteX3" y="connsiteY3"/>
                </a:cxn>
              </a:cxnLst>
              <a:rect l="l" t="t" r="r" b="b"/>
              <a:pathLst>
                <a:path w="145851" h="146797">
                  <a:moveTo>
                    <a:pt x="91" y="-139"/>
                  </a:moveTo>
                  <a:lnTo>
                    <a:pt x="145943" y="-139"/>
                  </a:lnTo>
                  <a:lnTo>
                    <a:pt x="145943" y="146659"/>
                  </a:lnTo>
                  <a:lnTo>
                    <a:pt x="91" y="146659"/>
                  </a:lnTo>
                  <a:close/>
                </a:path>
              </a:pathLst>
            </a:custGeom>
            <a:solidFill>
              <a:srgbClr val="4BEE2E"/>
            </a:solidFill>
            <a:ln w="8073" cap="flat">
              <a:solidFill>
                <a:srgbClr val="C4C4C4"/>
              </a:solidFill>
              <a:prstDash val="solid"/>
              <a:miter/>
            </a:ln>
          </p:spPr>
          <p:txBody>
            <a:bodyPr rtlCol="0" anchor="ctr"/>
            <a:lstStyle/>
            <a:p>
              <a:endParaRPr lang="en-CA"/>
            </a:p>
          </p:txBody>
        </p:sp>
        <p:sp>
          <p:nvSpPr>
            <p:cNvPr id="21" name="Content Placeholder 4">
              <a:extLst>
                <a:ext uri="{FF2B5EF4-FFF2-40B4-BE49-F238E27FC236}">
                  <a16:creationId xmlns:a16="http://schemas.microsoft.com/office/drawing/2014/main" id="{02BD8231-255A-4ABB-8E82-0BF0C97C2166}"/>
                </a:ext>
              </a:extLst>
            </p:cNvPr>
            <p:cNvSpPr/>
            <p:nvPr/>
          </p:nvSpPr>
          <p:spPr>
            <a:xfrm rot="5400000" flipV="1">
              <a:off x="8536759" y="3271610"/>
              <a:ext cx="145851" cy="146797"/>
            </a:xfrm>
            <a:custGeom>
              <a:avLst/>
              <a:gdLst>
                <a:gd name="connsiteX0" fmla="*/ 95 w 145851"/>
                <a:gd name="connsiteY0" fmla="*/ -143 h 146797"/>
                <a:gd name="connsiteX1" fmla="*/ 145947 w 145851"/>
                <a:gd name="connsiteY1" fmla="*/ -143 h 146797"/>
                <a:gd name="connsiteX2" fmla="*/ 145947 w 145851"/>
                <a:gd name="connsiteY2" fmla="*/ 146655 h 146797"/>
                <a:gd name="connsiteX3" fmla="*/ 95 w 145851"/>
                <a:gd name="connsiteY3" fmla="*/ 146655 h 146797"/>
              </a:gdLst>
              <a:ahLst/>
              <a:cxnLst>
                <a:cxn ang="0">
                  <a:pos x="connsiteX0" y="connsiteY0"/>
                </a:cxn>
                <a:cxn ang="0">
                  <a:pos x="connsiteX1" y="connsiteY1"/>
                </a:cxn>
                <a:cxn ang="0">
                  <a:pos x="connsiteX2" y="connsiteY2"/>
                </a:cxn>
                <a:cxn ang="0">
                  <a:pos x="connsiteX3" y="connsiteY3"/>
                </a:cxn>
              </a:cxnLst>
              <a:rect l="l" t="t" r="r" b="b"/>
              <a:pathLst>
                <a:path w="145851" h="146797">
                  <a:moveTo>
                    <a:pt x="95" y="-143"/>
                  </a:moveTo>
                  <a:lnTo>
                    <a:pt x="145947" y="-143"/>
                  </a:lnTo>
                  <a:lnTo>
                    <a:pt x="145947" y="146655"/>
                  </a:lnTo>
                  <a:lnTo>
                    <a:pt x="95" y="146655"/>
                  </a:lnTo>
                  <a:close/>
                </a:path>
              </a:pathLst>
            </a:custGeom>
            <a:solidFill>
              <a:srgbClr val="5356A8"/>
            </a:solidFill>
            <a:ln w="8073" cap="flat">
              <a:solidFill>
                <a:srgbClr val="C4C4C4"/>
              </a:solidFill>
              <a:prstDash val="solid"/>
              <a:miter/>
            </a:ln>
          </p:spPr>
          <p:txBody>
            <a:bodyPr rtlCol="0" anchor="ctr"/>
            <a:lstStyle/>
            <a:p>
              <a:endParaRPr lang="en-CA"/>
            </a:p>
          </p:txBody>
        </p:sp>
        <p:sp>
          <p:nvSpPr>
            <p:cNvPr id="22" name="Content Placeholder 4">
              <a:extLst>
                <a:ext uri="{FF2B5EF4-FFF2-40B4-BE49-F238E27FC236}">
                  <a16:creationId xmlns:a16="http://schemas.microsoft.com/office/drawing/2014/main" id="{AD82901B-AB94-416B-B3F1-4BD1D5ED570A}"/>
                </a:ext>
              </a:extLst>
            </p:cNvPr>
            <p:cNvSpPr/>
            <p:nvPr/>
          </p:nvSpPr>
          <p:spPr>
            <a:xfrm rot="5400000" flipV="1">
              <a:off x="7510707" y="3271610"/>
              <a:ext cx="145851" cy="146797"/>
            </a:xfrm>
            <a:custGeom>
              <a:avLst/>
              <a:gdLst>
                <a:gd name="connsiteX0" fmla="*/ 67 w 145851"/>
                <a:gd name="connsiteY0" fmla="*/ -115 h 146797"/>
                <a:gd name="connsiteX1" fmla="*/ 145919 w 145851"/>
                <a:gd name="connsiteY1" fmla="*/ -115 h 146797"/>
                <a:gd name="connsiteX2" fmla="*/ 145919 w 145851"/>
                <a:gd name="connsiteY2" fmla="*/ 146683 h 146797"/>
                <a:gd name="connsiteX3" fmla="*/ 67 w 145851"/>
                <a:gd name="connsiteY3" fmla="*/ 146683 h 146797"/>
              </a:gdLst>
              <a:ahLst/>
              <a:cxnLst>
                <a:cxn ang="0">
                  <a:pos x="connsiteX0" y="connsiteY0"/>
                </a:cxn>
                <a:cxn ang="0">
                  <a:pos x="connsiteX1" y="connsiteY1"/>
                </a:cxn>
                <a:cxn ang="0">
                  <a:pos x="connsiteX2" y="connsiteY2"/>
                </a:cxn>
                <a:cxn ang="0">
                  <a:pos x="connsiteX3" y="connsiteY3"/>
                </a:cxn>
              </a:cxnLst>
              <a:rect l="l" t="t" r="r" b="b"/>
              <a:pathLst>
                <a:path w="145851" h="146797">
                  <a:moveTo>
                    <a:pt x="67" y="-115"/>
                  </a:moveTo>
                  <a:lnTo>
                    <a:pt x="145919" y="-115"/>
                  </a:lnTo>
                  <a:lnTo>
                    <a:pt x="145919" y="146683"/>
                  </a:lnTo>
                  <a:lnTo>
                    <a:pt x="67" y="146683"/>
                  </a:lnTo>
                  <a:close/>
                </a:path>
              </a:pathLst>
            </a:custGeom>
            <a:solidFill>
              <a:srgbClr val="FEFFFF"/>
            </a:solidFill>
            <a:ln w="8073" cap="flat">
              <a:solidFill>
                <a:srgbClr val="C4C4C4"/>
              </a:solidFill>
              <a:prstDash val="solid"/>
              <a:miter/>
            </a:ln>
          </p:spPr>
          <p:txBody>
            <a:bodyPr rtlCol="0" anchor="ctr"/>
            <a:lstStyle/>
            <a:p>
              <a:endParaRPr lang="en-CA"/>
            </a:p>
          </p:txBody>
        </p:sp>
        <p:sp>
          <p:nvSpPr>
            <p:cNvPr id="23" name="Content Placeholder 4">
              <a:extLst>
                <a:ext uri="{FF2B5EF4-FFF2-40B4-BE49-F238E27FC236}">
                  <a16:creationId xmlns:a16="http://schemas.microsoft.com/office/drawing/2014/main" id="{5B48E61A-6F95-41F1-A241-45FCA9D6AF54}"/>
                </a:ext>
              </a:extLst>
            </p:cNvPr>
            <p:cNvSpPr/>
            <p:nvPr/>
          </p:nvSpPr>
          <p:spPr>
            <a:xfrm rot="5400000" flipV="1">
              <a:off x="7656577" y="3271610"/>
              <a:ext cx="145851" cy="146797"/>
            </a:xfrm>
            <a:custGeom>
              <a:avLst/>
              <a:gdLst>
                <a:gd name="connsiteX0" fmla="*/ 71 w 145851"/>
                <a:gd name="connsiteY0" fmla="*/ -119 h 146797"/>
                <a:gd name="connsiteX1" fmla="*/ 145923 w 145851"/>
                <a:gd name="connsiteY1" fmla="*/ -119 h 146797"/>
                <a:gd name="connsiteX2" fmla="*/ 145923 w 145851"/>
                <a:gd name="connsiteY2" fmla="*/ 146679 h 146797"/>
                <a:gd name="connsiteX3" fmla="*/ 71 w 145851"/>
                <a:gd name="connsiteY3" fmla="*/ 146679 h 146797"/>
              </a:gdLst>
              <a:ahLst/>
              <a:cxnLst>
                <a:cxn ang="0">
                  <a:pos x="connsiteX0" y="connsiteY0"/>
                </a:cxn>
                <a:cxn ang="0">
                  <a:pos x="connsiteX1" y="connsiteY1"/>
                </a:cxn>
                <a:cxn ang="0">
                  <a:pos x="connsiteX2" y="connsiteY2"/>
                </a:cxn>
                <a:cxn ang="0">
                  <a:pos x="connsiteX3" y="connsiteY3"/>
                </a:cxn>
              </a:cxnLst>
              <a:rect l="l" t="t" r="r" b="b"/>
              <a:pathLst>
                <a:path w="145851" h="146797">
                  <a:moveTo>
                    <a:pt x="71" y="-119"/>
                  </a:moveTo>
                  <a:lnTo>
                    <a:pt x="145923" y="-119"/>
                  </a:lnTo>
                  <a:lnTo>
                    <a:pt x="145923" y="146679"/>
                  </a:lnTo>
                  <a:lnTo>
                    <a:pt x="71" y="146679"/>
                  </a:lnTo>
                  <a:close/>
                </a:path>
              </a:pathLst>
            </a:custGeom>
            <a:solidFill>
              <a:srgbClr val="FEFFFF"/>
            </a:solidFill>
            <a:ln w="8073" cap="flat">
              <a:solidFill>
                <a:srgbClr val="C4C4C4"/>
              </a:solidFill>
              <a:prstDash val="solid"/>
              <a:miter/>
            </a:ln>
          </p:spPr>
          <p:txBody>
            <a:bodyPr rtlCol="0" anchor="ctr"/>
            <a:lstStyle/>
            <a:p>
              <a:endParaRPr lang="en-CA"/>
            </a:p>
          </p:txBody>
        </p:sp>
        <p:sp>
          <p:nvSpPr>
            <p:cNvPr id="24" name="Content Placeholder 4">
              <a:extLst>
                <a:ext uri="{FF2B5EF4-FFF2-40B4-BE49-F238E27FC236}">
                  <a16:creationId xmlns:a16="http://schemas.microsoft.com/office/drawing/2014/main" id="{057109B4-C07B-4367-A4AE-0CF744ABA118}"/>
                </a:ext>
              </a:extLst>
            </p:cNvPr>
            <p:cNvSpPr/>
            <p:nvPr/>
          </p:nvSpPr>
          <p:spPr>
            <a:xfrm rot="5400000" flipV="1">
              <a:off x="7802446" y="3271610"/>
              <a:ext cx="145851" cy="146797"/>
            </a:xfrm>
            <a:custGeom>
              <a:avLst/>
              <a:gdLst>
                <a:gd name="connsiteX0" fmla="*/ 75 w 145851"/>
                <a:gd name="connsiteY0" fmla="*/ -123 h 146797"/>
                <a:gd name="connsiteX1" fmla="*/ 145927 w 145851"/>
                <a:gd name="connsiteY1" fmla="*/ -123 h 146797"/>
                <a:gd name="connsiteX2" fmla="*/ 145927 w 145851"/>
                <a:gd name="connsiteY2" fmla="*/ 146675 h 146797"/>
                <a:gd name="connsiteX3" fmla="*/ 75 w 145851"/>
                <a:gd name="connsiteY3" fmla="*/ 146675 h 146797"/>
              </a:gdLst>
              <a:ahLst/>
              <a:cxnLst>
                <a:cxn ang="0">
                  <a:pos x="connsiteX0" y="connsiteY0"/>
                </a:cxn>
                <a:cxn ang="0">
                  <a:pos x="connsiteX1" y="connsiteY1"/>
                </a:cxn>
                <a:cxn ang="0">
                  <a:pos x="connsiteX2" y="connsiteY2"/>
                </a:cxn>
                <a:cxn ang="0">
                  <a:pos x="connsiteX3" y="connsiteY3"/>
                </a:cxn>
              </a:cxnLst>
              <a:rect l="l" t="t" r="r" b="b"/>
              <a:pathLst>
                <a:path w="145851" h="146797">
                  <a:moveTo>
                    <a:pt x="75" y="-123"/>
                  </a:moveTo>
                  <a:lnTo>
                    <a:pt x="145927" y="-123"/>
                  </a:lnTo>
                  <a:lnTo>
                    <a:pt x="145927" y="146675"/>
                  </a:lnTo>
                  <a:lnTo>
                    <a:pt x="75" y="146675"/>
                  </a:lnTo>
                  <a:close/>
                </a:path>
              </a:pathLst>
            </a:custGeom>
            <a:solidFill>
              <a:srgbClr val="FEFFFF"/>
            </a:solidFill>
            <a:ln w="8073" cap="flat">
              <a:solidFill>
                <a:srgbClr val="C4C4C4"/>
              </a:solidFill>
              <a:prstDash val="solid"/>
              <a:miter/>
            </a:ln>
          </p:spPr>
          <p:txBody>
            <a:bodyPr rtlCol="0" anchor="ctr"/>
            <a:lstStyle/>
            <a:p>
              <a:endParaRPr lang="en-CA"/>
            </a:p>
          </p:txBody>
        </p:sp>
        <p:sp>
          <p:nvSpPr>
            <p:cNvPr id="25" name="Content Placeholder 4">
              <a:extLst>
                <a:ext uri="{FF2B5EF4-FFF2-40B4-BE49-F238E27FC236}">
                  <a16:creationId xmlns:a16="http://schemas.microsoft.com/office/drawing/2014/main" id="{B4AD547B-BADA-4126-B995-6A21423F86F3}"/>
                </a:ext>
              </a:extLst>
            </p:cNvPr>
            <p:cNvSpPr/>
            <p:nvPr/>
          </p:nvSpPr>
          <p:spPr>
            <a:xfrm rot="5400000" flipV="1">
              <a:off x="7948279" y="3271610"/>
              <a:ext cx="145851" cy="146797"/>
            </a:xfrm>
            <a:custGeom>
              <a:avLst/>
              <a:gdLst>
                <a:gd name="connsiteX0" fmla="*/ 79 w 145851"/>
                <a:gd name="connsiteY0" fmla="*/ -127 h 146797"/>
                <a:gd name="connsiteX1" fmla="*/ 145931 w 145851"/>
                <a:gd name="connsiteY1" fmla="*/ -127 h 146797"/>
                <a:gd name="connsiteX2" fmla="*/ 145931 w 145851"/>
                <a:gd name="connsiteY2" fmla="*/ 146671 h 146797"/>
                <a:gd name="connsiteX3" fmla="*/ 79 w 145851"/>
                <a:gd name="connsiteY3" fmla="*/ 146671 h 146797"/>
              </a:gdLst>
              <a:ahLst/>
              <a:cxnLst>
                <a:cxn ang="0">
                  <a:pos x="connsiteX0" y="connsiteY0"/>
                </a:cxn>
                <a:cxn ang="0">
                  <a:pos x="connsiteX1" y="connsiteY1"/>
                </a:cxn>
                <a:cxn ang="0">
                  <a:pos x="connsiteX2" y="connsiteY2"/>
                </a:cxn>
                <a:cxn ang="0">
                  <a:pos x="connsiteX3" y="connsiteY3"/>
                </a:cxn>
              </a:cxnLst>
              <a:rect l="l" t="t" r="r" b="b"/>
              <a:pathLst>
                <a:path w="145851" h="146797">
                  <a:moveTo>
                    <a:pt x="79" y="-127"/>
                  </a:moveTo>
                  <a:lnTo>
                    <a:pt x="145931" y="-127"/>
                  </a:lnTo>
                  <a:lnTo>
                    <a:pt x="145931" y="146671"/>
                  </a:lnTo>
                  <a:lnTo>
                    <a:pt x="79" y="146671"/>
                  </a:lnTo>
                  <a:close/>
                </a:path>
              </a:pathLst>
            </a:custGeom>
            <a:solidFill>
              <a:srgbClr val="FEFFFF"/>
            </a:solidFill>
            <a:ln w="8073" cap="flat">
              <a:solidFill>
                <a:srgbClr val="C4C4C4"/>
              </a:solidFill>
              <a:prstDash val="solid"/>
              <a:miter/>
            </a:ln>
          </p:spPr>
          <p:txBody>
            <a:bodyPr rtlCol="0" anchor="ctr"/>
            <a:lstStyle/>
            <a:p>
              <a:endParaRPr lang="en-CA"/>
            </a:p>
          </p:txBody>
        </p:sp>
        <p:sp>
          <p:nvSpPr>
            <p:cNvPr id="26" name="Content Placeholder 4">
              <a:extLst>
                <a:ext uri="{FF2B5EF4-FFF2-40B4-BE49-F238E27FC236}">
                  <a16:creationId xmlns:a16="http://schemas.microsoft.com/office/drawing/2014/main" id="{04A9B4E0-13A8-4ECD-B6F4-FE92AE93D9D8}"/>
                </a:ext>
              </a:extLst>
            </p:cNvPr>
            <p:cNvSpPr/>
            <p:nvPr/>
          </p:nvSpPr>
          <p:spPr>
            <a:xfrm rot="5400000" flipV="1">
              <a:off x="7510707" y="3271610"/>
              <a:ext cx="145851" cy="146797"/>
            </a:xfrm>
            <a:custGeom>
              <a:avLst/>
              <a:gdLst>
                <a:gd name="connsiteX0" fmla="*/ 67 w 145851"/>
                <a:gd name="connsiteY0" fmla="*/ -115 h 146797"/>
                <a:gd name="connsiteX1" fmla="*/ 145919 w 145851"/>
                <a:gd name="connsiteY1" fmla="*/ -115 h 146797"/>
                <a:gd name="connsiteX2" fmla="*/ 145919 w 145851"/>
                <a:gd name="connsiteY2" fmla="*/ 146683 h 146797"/>
                <a:gd name="connsiteX3" fmla="*/ 67 w 145851"/>
                <a:gd name="connsiteY3" fmla="*/ 146683 h 146797"/>
              </a:gdLst>
              <a:ahLst/>
              <a:cxnLst>
                <a:cxn ang="0">
                  <a:pos x="connsiteX0" y="connsiteY0"/>
                </a:cxn>
                <a:cxn ang="0">
                  <a:pos x="connsiteX1" y="connsiteY1"/>
                </a:cxn>
                <a:cxn ang="0">
                  <a:pos x="connsiteX2" y="connsiteY2"/>
                </a:cxn>
                <a:cxn ang="0">
                  <a:pos x="connsiteX3" y="connsiteY3"/>
                </a:cxn>
              </a:cxnLst>
              <a:rect l="l" t="t" r="r" b="b"/>
              <a:pathLst>
                <a:path w="145851" h="146797">
                  <a:moveTo>
                    <a:pt x="67" y="-115"/>
                  </a:moveTo>
                  <a:lnTo>
                    <a:pt x="145919" y="-115"/>
                  </a:lnTo>
                  <a:lnTo>
                    <a:pt x="145919" y="146683"/>
                  </a:lnTo>
                  <a:lnTo>
                    <a:pt x="67" y="146683"/>
                  </a:lnTo>
                  <a:close/>
                </a:path>
              </a:pathLst>
            </a:custGeom>
            <a:solidFill>
              <a:srgbClr val="8CB25E">
                <a:alpha val="86000"/>
              </a:srgbClr>
            </a:solidFill>
            <a:ln w="8073" cap="flat">
              <a:solidFill>
                <a:srgbClr val="C4C4C4"/>
              </a:solidFill>
              <a:prstDash val="solid"/>
              <a:miter/>
            </a:ln>
          </p:spPr>
          <p:txBody>
            <a:bodyPr rtlCol="0" anchor="ctr"/>
            <a:lstStyle/>
            <a:p>
              <a:endParaRPr lang="en-CA"/>
            </a:p>
          </p:txBody>
        </p:sp>
        <p:sp>
          <p:nvSpPr>
            <p:cNvPr id="27" name="Content Placeholder 4">
              <a:extLst>
                <a:ext uri="{FF2B5EF4-FFF2-40B4-BE49-F238E27FC236}">
                  <a16:creationId xmlns:a16="http://schemas.microsoft.com/office/drawing/2014/main" id="{2BC1A9B5-424A-49A1-BA81-76A14BBDEE67}"/>
                </a:ext>
              </a:extLst>
            </p:cNvPr>
            <p:cNvSpPr/>
            <p:nvPr/>
          </p:nvSpPr>
          <p:spPr>
            <a:xfrm rot="5400000" flipV="1">
              <a:off x="7656577" y="3271610"/>
              <a:ext cx="145851" cy="146797"/>
            </a:xfrm>
            <a:custGeom>
              <a:avLst/>
              <a:gdLst>
                <a:gd name="connsiteX0" fmla="*/ 71 w 145851"/>
                <a:gd name="connsiteY0" fmla="*/ -119 h 146797"/>
                <a:gd name="connsiteX1" fmla="*/ 145923 w 145851"/>
                <a:gd name="connsiteY1" fmla="*/ -119 h 146797"/>
                <a:gd name="connsiteX2" fmla="*/ 145923 w 145851"/>
                <a:gd name="connsiteY2" fmla="*/ 146679 h 146797"/>
                <a:gd name="connsiteX3" fmla="*/ 71 w 145851"/>
                <a:gd name="connsiteY3" fmla="*/ 146679 h 146797"/>
              </a:gdLst>
              <a:ahLst/>
              <a:cxnLst>
                <a:cxn ang="0">
                  <a:pos x="connsiteX0" y="connsiteY0"/>
                </a:cxn>
                <a:cxn ang="0">
                  <a:pos x="connsiteX1" y="connsiteY1"/>
                </a:cxn>
                <a:cxn ang="0">
                  <a:pos x="connsiteX2" y="connsiteY2"/>
                </a:cxn>
                <a:cxn ang="0">
                  <a:pos x="connsiteX3" y="connsiteY3"/>
                </a:cxn>
              </a:cxnLst>
              <a:rect l="l" t="t" r="r" b="b"/>
              <a:pathLst>
                <a:path w="145851" h="146797">
                  <a:moveTo>
                    <a:pt x="71" y="-119"/>
                  </a:moveTo>
                  <a:lnTo>
                    <a:pt x="145923" y="-119"/>
                  </a:lnTo>
                  <a:lnTo>
                    <a:pt x="145923" y="146679"/>
                  </a:lnTo>
                  <a:lnTo>
                    <a:pt x="71" y="146679"/>
                  </a:lnTo>
                  <a:close/>
                </a:path>
              </a:pathLst>
            </a:custGeom>
            <a:solidFill>
              <a:srgbClr val="493337"/>
            </a:solidFill>
            <a:ln w="8073" cap="flat">
              <a:solidFill>
                <a:srgbClr val="C4C4C4"/>
              </a:solidFill>
              <a:prstDash val="solid"/>
              <a:miter/>
            </a:ln>
          </p:spPr>
          <p:txBody>
            <a:bodyPr rtlCol="0" anchor="ctr"/>
            <a:lstStyle/>
            <a:p>
              <a:endParaRPr lang="en-CA"/>
            </a:p>
          </p:txBody>
        </p:sp>
        <p:sp>
          <p:nvSpPr>
            <p:cNvPr id="28" name="Content Placeholder 4">
              <a:extLst>
                <a:ext uri="{FF2B5EF4-FFF2-40B4-BE49-F238E27FC236}">
                  <a16:creationId xmlns:a16="http://schemas.microsoft.com/office/drawing/2014/main" id="{8D705B34-5AA9-49C8-A21D-3C96F9A61DA7}"/>
                </a:ext>
              </a:extLst>
            </p:cNvPr>
            <p:cNvSpPr/>
            <p:nvPr/>
          </p:nvSpPr>
          <p:spPr>
            <a:xfrm rot="5400000" flipV="1">
              <a:off x="7802446" y="3271610"/>
              <a:ext cx="145851" cy="146797"/>
            </a:xfrm>
            <a:custGeom>
              <a:avLst/>
              <a:gdLst>
                <a:gd name="connsiteX0" fmla="*/ 75 w 145851"/>
                <a:gd name="connsiteY0" fmla="*/ -123 h 146797"/>
                <a:gd name="connsiteX1" fmla="*/ 145927 w 145851"/>
                <a:gd name="connsiteY1" fmla="*/ -123 h 146797"/>
                <a:gd name="connsiteX2" fmla="*/ 145927 w 145851"/>
                <a:gd name="connsiteY2" fmla="*/ 146675 h 146797"/>
                <a:gd name="connsiteX3" fmla="*/ 75 w 145851"/>
                <a:gd name="connsiteY3" fmla="*/ 146675 h 146797"/>
              </a:gdLst>
              <a:ahLst/>
              <a:cxnLst>
                <a:cxn ang="0">
                  <a:pos x="connsiteX0" y="connsiteY0"/>
                </a:cxn>
                <a:cxn ang="0">
                  <a:pos x="connsiteX1" y="connsiteY1"/>
                </a:cxn>
                <a:cxn ang="0">
                  <a:pos x="connsiteX2" y="connsiteY2"/>
                </a:cxn>
                <a:cxn ang="0">
                  <a:pos x="connsiteX3" y="connsiteY3"/>
                </a:cxn>
              </a:cxnLst>
              <a:rect l="l" t="t" r="r" b="b"/>
              <a:pathLst>
                <a:path w="145851" h="146797">
                  <a:moveTo>
                    <a:pt x="75" y="-123"/>
                  </a:moveTo>
                  <a:lnTo>
                    <a:pt x="145927" y="-123"/>
                  </a:lnTo>
                  <a:lnTo>
                    <a:pt x="145927" y="146675"/>
                  </a:lnTo>
                  <a:lnTo>
                    <a:pt x="75" y="146675"/>
                  </a:lnTo>
                  <a:close/>
                </a:path>
              </a:pathLst>
            </a:custGeom>
            <a:solidFill>
              <a:srgbClr val="69B025"/>
            </a:solidFill>
            <a:ln w="8073" cap="flat">
              <a:solidFill>
                <a:srgbClr val="C4C4C4"/>
              </a:solidFill>
              <a:prstDash val="solid"/>
              <a:miter/>
            </a:ln>
          </p:spPr>
          <p:txBody>
            <a:bodyPr rtlCol="0" anchor="ctr"/>
            <a:lstStyle/>
            <a:p>
              <a:endParaRPr lang="en-CA"/>
            </a:p>
          </p:txBody>
        </p:sp>
        <p:sp>
          <p:nvSpPr>
            <p:cNvPr id="29" name="Content Placeholder 4">
              <a:extLst>
                <a:ext uri="{FF2B5EF4-FFF2-40B4-BE49-F238E27FC236}">
                  <a16:creationId xmlns:a16="http://schemas.microsoft.com/office/drawing/2014/main" id="{71F1516B-A24D-49A6-A334-BF5FE1CACCC8}"/>
                </a:ext>
              </a:extLst>
            </p:cNvPr>
            <p:cNvSpPr/>
            <p:nvPr/>
          </p:nvSpPr>
          <p:spPr>
            <a:xfrm rot="5400000" flipV="1">
              <a:off x="7948279" y="3271610"/>
              <a:ext cx="145851" cy="146797"/>
            </a:xfrm>
            <a:custGeom>
              <a:avLst/>
              <a:gdLst>
                <a:gd name="connsiteX0" fmla="*/ 79 w 145851"/>
                <a:gd name="connsiteY0" fmla="*/ -127 h 146797"/>
                <a:gd name="connsiteX1" fmla="*/ 145931 w 145851"/>
                <a:gd name="connsiteY1" fmla="*/ -127 h 146797"/>
                <a:gd name="connsiteX2" fmla="*/ 145931 w 145851"/>
                <a:gd name="connsiteY2" fmla="*/ 146671 h 146797"/>
                <a:gd name="connsiteX3" fmla="*/ 79 w 145851"/>
                <a:gd name="connsiteY3" fmla="*/ 146671 h 146797"/>
              </a:gdLst>
              <a:ahLst/>
              <a:cxnLst>
                <a:cxn ang="0">
                  <a:pos x="connsiteX0" y="connsiteY0"/>
                </a:cxn>
                <a:cxn ang="0">
                  <a:pos x="connsiteX1" y="connsiteY1"/>
                </a:cxn>
                <a:cxn ang="0">
                  <a:pos x="connsiteX2" y="connsiteY2"/>
                </a:cxn>
                <a:cxn ang="0">
                  <a:pos x="connsiteX3" y="connsiteY3"/>
                </a:cxn>
              </a:cxnLst>
              <a:rect l="l" t="t" r="r" b="b"/>
              <a:pathLst>
                <a:path w="145851" h="146797">
                  <a:moveTo>
                    <a:pt x="79" y="-127"/>
                  </a:moveTo>
                  <a:lnTo>
                    <a:pt x="145931" y="-127"/>
                  </a:lnTo>
                  <a:lnTo>
                    <a:pt x="145931" y="146671"/>
                  </a:lnTo>
                  <a:lnTo>
                    <a:pt x="79" y="146671"/>
                  </a:lnTo>
                  <a:close/>
                </a:path>
              </a:pathLst>
            </a:custGeom>
            <a:solidFill>
              <a:srgbClr val="379D9D"/>
            </a:solidFill>
            <a:ln w="8073" cap="flat">
              <a:solidFill>
                <a:srgbClr val="C4C4C4"/>
              </a:solidFill>
              <a:prstDash val="solid"/>
              <a:miter/>
            </a:ln>
          </p:spPr>
          <p:txBody>
            <a:bodyPr rtlCol="0" anchor="ctr"/>
            <a:lstStyle/>
            <a:p>
              <a:endParaRPr lang="en-CA"/>
            </a:p>
          </p:txBody>
        </p:sp>
      </p:grpSp>
      <p:grpSp>
        <p:nvGrpSpPr>
          <p:cNvPr id="30" name="Group 29">
            <a:extLst>
              <a:ext uri="{FF2B5EF4-FFF2-40B4-BE49-F238E27FC236}">
                <a16:creationId xmlns:a16="http://schemas.microsoft.com/office/drawing/2014/main" id="{35DB7DC3-4843-462B-8C92-61BB28590A09}"/>
              </a:ext>
            </a:extLst>
          </p:cNvPr>
          <p:cNvGrpSpPr/>
          <p:nvPr/>
        </p:nvGrpSpPr>
        <p:grpSpPr>
          <a:xfrm>
            <a:off x="4904401" y="4751413"/>
            <a:ext cx="2452657" cy="305003"/>
            <a:chOff x="7510234" y="3418881"/>
            <a:chExt cx="1172849" cy="145851"/>
          </a:xfrm>
        </p:grpSpPr>
        <p:sp>
          <p:nvSpPr>
            <p:cNvPr id="31" name="Content Placeholder 4">
              <a:extLst>
                <a:ext uri="{FF2B5EF4-FFF2-40B4-BE49-F238E27FC236}">
                  <a16:creationId xmlns:a16="http://schemas.microsoft.com/office/drawing/2014/main" id="{54D330CF-A98F-43F4-85B5-3AF41C6EB0E2}"/>
                </a:ext>
              </a:extLst>
            </p:cNvPr>
            <p:cNvSpPr/>
            <p:nvPr/>
          </p:nvSpPr>
          <p:spPr>
            <a:xfrm rot="5400000" flipV="1">
              <a:off x="8099187" y="3418408"/>
              <a:ext cx="145851" cy="146797"/>
            </a:xfrm>
            <a:custGeom>
              <a:avLst/>
              <a:gdLst>
                <a:gd name="connsiteX0" fmla="*/ 79 w 145851"/>
                <a:gd name="connsiteY0" fmla="*/ -127 h 146797"/>
                <a:gd name="connsiteX1" fmla="*/ 145931 w 145851"/>
                <a:gd name="connsiteY1" fmla="*/ -127 h 146797"/>
                <a:gd name="connsiteX2" fmla="*/ 145931 w 145851"/>
                <a:gd name="connsiteY2" fmla="*/ 146671 h 146797"/>
                <a:gd name="connsiteX3" fmla="*/ 79 w 145851"/>
                <a:gd name="connsiteY3" fmla="*/ 146671 h 146797"/>
              </a:gdLst>
              <a:ahLst/>
              <a:cxnLst>
                <a:cxn ang="0">
                  <a:pos x="connsiteX0" y="connsiteY0"/>
                </a:cxn>
                <a:cxn ang="0">
                  <a:pos x="connsiteX1" y="connsiteY1"/>
                </a:cxn>
                <a:cxn ang="0">
                  <a:pos x="connsiteX2" y="connsiteY2"/>
                </a:cxn>
                <a:cxn ang="0">
                  <a:pos x="connsiteX3" y="connsiteY3"/>
                </a:cxn>
              </a:cxnLst>
              <a:rect l="l" t="t" r="r" b="b"/>
              <a:pathLst>
                <a:path w="145851" h="146797">
                  <a:moveTo>
                    <a:pt x="79" y="-127"/>
                  </a:moveTo>
                  <a:lnTo>
                    <a:pt x="145931" y="-127"/>
                  </a:lnTo>
                  <a:lnTo>
                    <a:pt x="145931" y="146671"/>
                  </a:lnTo>
                  <a:lnTo>
                    <a:pt x="79" y="146671"/>
                  </a:lnTo>
                  <a:close/>
                </a:path>
              </a:pathLst>
            </a:custGeom>
            <a:solidFill>
              <a:srgbClr val="FEFFFF"/>
            </a:solidFill>
            <a:ln w="8073" cap="flat">
              <a:solidFill>
                <a:srgbClr val="C4C4C4"/>
              </a:solidFill>
              <a:prstDash val="solid"/>
              <a:miter/>
            </a:ln>
          </p:spPr>
          <p:txBody>
            <a:bodyPr rtlCol="0" anchor="ctr"/>
            <a:lstStyle/>
            <a:p>
              <a:endParaRPr lang="en-CA"/>
            </a:p>
          </p:txBody>
        </p:sp>
        <p:sp>
          <p:nvSpPr>
            <p:cNvPr id="32" name="Content Placeholder 4">
              <a:extLst>
                <a:ext uri="{FF2B5EF4-FFF2-40B4-BE49-F238E27FC236}">
                  <a16:creationId xmlns:a16="http://schemas.microsoft.com/office/drawing/2014/main" id="{C6E417F3-2144-4AC7-9752-EC5C7BA184C3}"/>
                </a:ext>
              </a:extLst>
            </p:cNvPr>
            <p:cNvSpPr/>
            <p:nvPr/>
          </p:nvSpPr>
          <p:spPr>
            <a:xfrm rot="5400000" flipV="1">
              <a:off x="8245056" y="3418408"/>
              <a:ext cx="145851" cy="146797"/>
            </a:xfrm>
            <a:custGeom>
              <a:avLst/>
              <a:gdLst>
                <a:gd name="connsiteX0" fmla="*/ 83 w 145851"/>
                <a:gd name="connsiteY0" fmla="*/ -131 h 146797"/>
                <a:gd name="connsiteX1" fmla="*/ 145935 w 145851"/>
                <a:gd name="connsiteY1" fmla="*/ -131 h 146797"/>
                <a:gd name="connsiteX2" fmla="*/ 145935 w 145851"/>
                <a:gd name="connsiteY2" fmla="*/ 146667 h 146797"/>
                <a:gd name="connsiteX3" fmla="*/ 83 w 145851"/>
                <a:gd name="connsiteY3" fmla="*/ 146667 h 146797"/>
              </a:gdLst>
              <a:ahLst/>
              <a:cxnLst>
                <a:cxn ang="0">
                  <a:pos x="connsiteX0" y="connsiteY0"/>
                </a:cxn>
                <a:cxn ang="0">
                  <a:pos x="connsiteX1" y="connsiteY1"/>
                </a:cxn>
                <a:cxn ang="0">
                  <a:pos x="connsiteX2" y="connsiteY2"/>
                </a:cxn>
                <a:cxn ang="0">
                  <a:pos x="connsiteX3" y="connsiteY3"/>
                </a:cxn>
              </a:cxnLst>
              <a:rect l="l" t="t" r="r" b="b"/>
              <a:pathLst>
                <a:path w="145851" h="146797">
                  <a:moveTo>
                    <a:pt x="83" y="-131"/>
                  </a:moveTo>
                  <a:lnTo>
                    <a:pt x="145935" y="-131"/>
                  </a:lnTo>
                  <a:lnTo>
                    <a:pt x="145935" y="146667"/>
                  </a:lnTo>
                  <a:lnTo>
                    <a:pt x="83" y="146667"/>
                  </a:lnTo>
                  <a:close/>
                </a:path>
              </a:pathLst>
            </a:custGeom>
            <a:solidFill>
              <a:srgbClr val="FEFFFF"/>
            </a:solidFill>
            <a:ln w="8073" cap="flat">
              <a:solidFill>
                <a:srgbClr val="C4C4C4"/>
              </a:solidFill>
              <a:prstDash val="solid"/>
              <a:miter/>
            </a:ln>
          </p:spPr>
          <p:txBody>
            <a:bodyPr rtlCol="0" anchor="ctr"/>
            <a:lstStyle/>
            <a:p>
              <a:endParaRPr lang="en-CA"/>
            </a:p>
          </p:txBody>
        </p:sp>
        <p:sp>
          <p:nvSpPr>
            <p:cNvPr id="33" name="Content Placeholder 4">
              <a:extLst>
                <a:ext uri="{FF2B5EF4-FFF2-40B4-BE49-F238E27FC236}">
                  <a16:creationId xmlns:a16="http://schemas.microsoft.com/office/drawing/2014/main" id="{4A73FE39-20E3-4774-8784-957228033F6D}"/>
                </a:ext>
              </a:extLst>
            </p:cNvPr>
            <p:cNvSpPr/>
            <p:nvPr/>
          </p:nvSpPr>
          <p:spPr>
            <a:xfrm rot="5400000" flipV="1">
              <a:off x="8390890" y="3418408"/>
              <a:ext cx="145851" cy="146797"/>
            </a:xfrm>
            <a:custGeom>
              <a:avLst/>
              <a:gdLst>
                <a:gd name="connsiteX0" fmla="*/ 87 w 145851"/>
                <a:gd name="connsiteY0" fmla="*/ -135 h 146797"/>
                <a:gd name="connsiteX1" fmla="*/ 145939 w 145851"/>
                <a:gd name="connsiteY1" fmla="*/ -135 h 146797"/>
                <a:gd name="connsiteX2" fmla="*/ 145939 w 145851"/>
                <a:gd name="connsiteY2" fmla="*/ 146663 h 146797"/>
                <a:gd name="connsiteX3" fmla="*/ 87 w 145851"/>
                <a:gd name="connsiteY3" fmla="*/ 146663 h 146797"/>
              </a:gdLst>
              <a:ahLst/>
              <a:cxnLst>
                <a:cxn ang="0">
                  <a:pos x="connsiteX0" y="connsiteY0"/>
                </a:cxn>
                <a:cxn ang="0">
                  <a:pos x="connsiteX1" y="connsiteY1"/>
                </a:cxn>
                <a:cxn ang="0">
                  <a:pos x="connsiteX2" y="connsiteY2"/>
                </a:cxn>
                <a:cxn ang="0">
                  <a:pos x="connsiteX3" y="connsiteY3"/>
                </a:cxn>
              </a:cxnLst>
              <a:rect l="l" t="t" r="r" b="b"/>
              <a:pathLst>
                <a:path w="145851" h="146797">
                  <a:moveTo>
                    <a:pt x="87" y="-135"/>
                  </a:moveTo>
                  <a:lnTo>
                    <a:pt x="145939" y="-135"/>
                  </a:lnTo>
                  <a:lnTo>
                    <a:pt x="145939" y="146663"/>
                  </a:lnTo>
                  <a:lnTo>
                    <a:pt x="87" y="146663"/>
                  </a:lnTo>
                  <a:close/>
                </a:path>
              </a:pathLst>
            </a:custGeom>
            <a:solidFill>
              <a:srgbClr val="FEFFFF"/>
            </a:solidFill>
            <a:ln w="8073" cap="flat">
              <a:solidFill>
                <a:srgbClr val="C4C4C4"/>
              </a:solidFill>
              <a:prstDash val="solid"/>
              <a:miter/>
            </a:ln>
          </p:spPr>
          <p:txBody>
            <a:bodyPr rtlCol="0" anchor="ctr"/>
            <a:lstStyle/>
            <a:p>
              <a:endParaRPr lang="en-CA"/>
            </a:p>
          </p:txBody>
        </p:sp>
        <p:sp>
          <p:nvSpPr>
            <p:cNvPr id="34" name="Content Placeholder 4">
              <a:extLst>
                <a:ext uri="{FF2B5EF4-FFF2-40B4-BE49-F238E27FC236}">
                  <a16:creationId xmlns:a16="http://schemas.microsoft.com/office/drawing/2014/main" id="{DE3D158A-0406-47DD-AFEE-3F08F8F4CECE}"/>
                </a:ext>
              </a:extLst>
            </p:cNvPr>
            <p:cNvSpPr/>
            <p:nvPr/>
          </p:nvSpPr>
          <p:spPr>
            <a:xfrm rot="5400000" flipV="1">
              <a:off x="8536759" y="3418408"/>
              <a:ext cx="145851" cy="146797"/>
            </a:xfrm>
            <a:custGeom>
              <a:avLst/>
              <a:gdLst>
                <a:gd name="connsiteX0" fmla="*/ 91 w 145851"/>
                <a:gd name="connsiteY0" fmla="*/ -139 h 146797"/>
                <a:gd name="connsiteX1" fmla="*/ 145943 w 145851"/>
                <a:gd name="connsiteY1" fmla="*/ -139 h 146797"/>
                <a:gd name="connsiteX2" fmla="*/ 145943 w 145851"/>
                <a:gd name="connsiteY2" fmla="*/ 146659 h 146797"/>
                <a:gd name="connsiteX3" fmla="*/ 91 w 145851"/>
                <a:gd name="connsiteY3" fmla="*/ 146659 h 146797"/>
              </a:gdLst>
              <a:ahLst/>
              <a:cxnLst>
                <a:cxn ang="0">
                  <a:pos x="connsiteX0" y="connsiteY0"/>
                </a:cxn>
                <a:cxn ang="0">
                  <a:pos x="connsiteX1" y="connsiteY1"/>
                </a:cxn>
                <a:cxn ang="0">
                  <a:pos x="connsiteX2" y="connsiteY2"/>
                </a:cxn>
                <a:cxn ang="0">
                  <a:pos x="connsiteX3" y="connsiteY3"/>
                </a:cxn>
              </a:cxnLst>
              <a:rect l="l" t="t" r="r" b="b"/>
              <a:pathLst>
                <a:path w="145851" h="146797">
                  <a:moveTo>
                    <a:pt x="91" y="-139"/>
                  </a:moveTo>
                  <a:lnTo>
                    <a:pt x="145943" y="-139"/>
                  </a:lnTo>
                  <a:lnTo>
                    <a:pt x="145943" y="146659"/>
                  </a:lnTo>
                  <a:lnTo>
                    <a:pt x="91" y="146659"/>
                  </a:lnTo>
                  <a:close/>
                </a:path>
              </a:pathLst>
            </a:custGeom>
            <a:solidFill>
              <a:srgbClr val="FEFFFF"/>
            </a:solidFill>
            <a:ln w="8073" cap="flat">
              <a:solidFill>
                <a:srgbClr val="C4C4C4"/>
              </a:solidFill>
              <a:prstDash val="solid"/>
              <a:miter/>
            </a:ln>
          </p:spPr>
          <p:txBody>
            <a:bodyPr rtlCol="0" anchor="ctr"/>
            <a:lstStyle/>
            <a:p>
              <a:endParaRPr lang="en-CA"/>
            </a:p>
          </p:txBody>
        </p:sp>
        <p:sp>
          <p:nvSpPr>
            <p:cNvPr id="35" name="Content Placeholder 4">
              <a:extLst>
                <a:ext uri="{FF2B5EF4-FFF2-40B4-BE49-F238E27FC236}">
                  <a16:creationId xmlns:a16="http://schemas.microsoft.com/office/drawing/2014/main" id="{1BB1ED32-20F0-4E2C-AF66-598C97EA18B8}"/>
                </a:ext>
              </a:extLst>
            </p:cNvPr>
            <p:cNvSpPr/>
            <p:nvPr/>
          </p:nvSpPr>
          <p:spPr>
            <a:xfrm rot="5400000" flipV="1">
              <a:off x="8099187" y="3418408"/>
              <a:ext cx="145851" cy="146797"/>
            </a:xfrm>
            <a:custGeom>
              <a:avLst/>
              <a:gdLst>
                <a:gd name="connsiteX0" fmla="*/ 79 w 145851"/>
                <a:gd name="connsiteY0" fmla="*/ -127 h 146797"/>
                <a:gd name="connsiteX1" fmla="*/ 145931 w 145851"/>
                <a:gd name="connsiteY1" fmla="*/ -127 h 146797"/>
                <a:gd name="connsiteX2" fmla="*/ 145931 w 145851"/>
                <a:gd name="connsiteY2" fmla="*/ 146671 h 146797"/>
                <a:gd name="connsiteX3" fmla="*/ 79 w 145851"/>
                <a:gd name="connsiteY3" fmla="*/ 146671 h 146797"/>
              </a:gdLst>
              <a:ahLst/>
              <a:cxnLst>
                <a:cxn ang="0">
                  <a:pos x="connsiteX0" y="connsiteY0"/>
                </a:cxn>
                <a:cxn ang="0">
                  <a:pos x="connsiteX1" y="connsiteY1"/>
                </a:cxn>
                <a:cxn ang="0">
                  <a:pos x="connsiteX2" y="connsiteY2"/>
                </a:cxn>
                <a:cxn ang="0">
                  <a:pos x="connsiteX3" y="connsiteY3"/>
                </a:cxn>
              </a:cxnLst>
              <a:rect l="l" t="t" r="r" b="b"/>
              <a:pathLst>
                <a:path w="145851" h="146797">
                  <a:moveTo>
                    <a:pt x="79" y="-127"/>
                  </a:moveTo>
                  <a:lnTo>
                    <a:pt x="145931" y="-127"/>
                  </a:lnTo>
                  <a:lnTo>
                    <a:pt x="145931" y="146671"/>
                  </a:lnTo>
                  <a:lnTo>
                    <a:pt x="79" y="146671"/>
                  </a:lnTo>
                  <a:close/>
                </a:path>
              </a:pathLst>
            </a:custGeom>
            <a:solidFill>
              <a:srgbClr val="84351F"/>
            </a:solidFill>
            <a:ln w="8073" cap="flat">
              <a:solidFill>
                <a:srgbClr val="C4C4C4"/>
              </a:solidFill>
              <a:prstDash val="solid"/>
              <a:miter/>
            </a:ln>
          </p:spPr>
          <p:txBody>
            <a:bodyPr rtlCol="0" anchor="ctr"/>
            <a:lstStyle/>
            <a:p>
              <a:endParaRPr lang="en-CA"/>
            </a:p>
          </p:txBody>
        </p:sp>
        <p:sp>
          <p:nvSpPr>
            <p:cNvPr id="36" name="Content Placeholder 4">
              <a:extLst>
                <a:ext uri="{FF2B5EF4-FFF2-40B4-BE49-F238E27FC236}">
                  <a16:creationId xmlns:a16="http://schemas.microsoft.com/office/drawing/2014/main" id="{7938937B-3473-47E4-94E4-09C0BE2DF6FC}"/>
                </a:ext>
              </a:extLst>
            </p:cNvPr>
            <p:cNvSpPr/>
            <p:nvPr/>
          </p:nvSpPr>
          <p:spPr>
            <a:xfrm rot="5400000" flipV="1">
              <a:off x="8245056" y="3418408"/>
              <a:ext cx="145851" cy="146797"/>
            </a:xfrm>
            <a:custGeom>
              <a:avLst/>
              <a:gdLst>
                <a:gd name="connsiteX0" fmla="*/ 83 w 145851"/>
                <a:gd name="connsiteY0" fmla="*/ -131 h 146797"/>
                <a:gd name="connsiteX1" fmla="*/ 145935 w 145851"/>
                <a:gd name="connsiteY1" fmla="*/ -131 h 146797"/>
                <a:gd name="connsiteX2" fmla="*/ 145935 w 145851"/>
                <a:gd name="connsiteY2" fmla="*/ 146667 h 146797"/>
                <a:gd name="connsiteX3" fmla="*/ 83 w 145851"/>
                <a:gd name="connsiteY3" fmla="*/ 146667 h 146797"/>
              </a:gdLst>
              <a:ahLst/>
              <a:cxnLst>
                <a:cxn ang="0">
                  <a:pos x="connsiteX0" y="connsiteY0"/>
                </a:cxn>
                <a:cxn ang="0">
                  <a:pos x="connsiteX1" y="connsiteY1"/>
                </a:cxn>
                <a:cxn ang="0">
                  <a:pos x="connsiteX2" y="connsiteY2"/>
                </a:cxn>
                <a:cxn ang="0">
                  <a:pos x="connsiteX3" y="connsiteY3"/>
                </a:cxn>
              </a:cxnLst>
              <a:rect l="l" t="t" r="r" b="b"/>
              <a:pathLst>
                <a:path w="145851" h="146797">
                  <a:moveTo>
                    <a:pt x="83" y="-131"/>
                  </a:moveTo>
                  <a:lnTo>
                    <a:pt x="145935" y="-131"/>
                  </a:lnTo>
                  <a:lnTo>
                    <a:pt x="145935" y="146667"/>
                  </a:lnTo>
                  <a:lnTo>
                    <a:pt x="83" y="146667"/>
                  </a:lnTo>
                  <a:close/>
                </a:path>
              </a:pathLst>
            </a:custGeom>
            <a:solidFill>
              <a:srgbClr val="8DD45E">
                <a:alpha val="86000"/>
              </a:srgbClr>
            </a:solidFill>
            <a:ln w="8073" cap="flat">
              <a:solidFill>
                <a:srgbClr val="C4C4C4"/>
              </a:solidFill>
              <a:prstDash val="solid"/>
              <a:miter/>
            </a:ln>
          </p:spPr>
          <p:txBody>
            <a:bodyPr rtlCol="0" anchor="ctr"/>
            <a:lstStyle/>
            <a:p>
              <a:endParaRPr lang="en-CA"/>
            </a:p>
          </p:txBody>
        </p:sp>
        <p:sp>
          <p:nvSpPr>
            <p:cNvPr id="37" name="Content Placeholder 4">
              <a:extLst>
                <a:ext uri="{FF2B5EF4-FFF2-40B4-BE49-F238E27FC236}">
                  <a16:creationId xmlns:a16="http://schemas.microsoft.com/office/drawing/2014/main" id="{864BC915-A7DF-46CE-BAAF-DD3754CEC6A3}"/>
                </a:ext>
              </a:extLst>
            </p:cNvPr>
            <p:cNvSpPr/>
            <p:nvPr/>
          </p:nvSpPr>
          <p:spPr>
            <a:xfrm rot="5400000" flipV="1">
              <a:off x="8390890" y="3418408"/>
              <a:ext cx="145851" cy="146797"/>
            </a:xfrm>
            <a:custGeom>
              <a:avLst/>
              <a:gdLst>
                <a:gd name="connsiteX0" fmla="*/ 87 w 145851"/>
                <a:gd name="connsiteY0" fmla="*/ -135 h 146797"/>
                <a:gd name="connsiteX1" fmla="*/ 145939 w 145851"/>
                <a:gd name="connsiteY1" fmla="*/ -135 h 146797"/>
                <a:gd name="connsiteX2" fmla="*/ 145939 w 145851"/>
                <a:gd name="connsiteY2" fmla="*/ 146663 h 146797"/>
                <a:gd name="connsiteX3" fmla="*/ 87 w 145851"/>
                <a:gd name="connsiteY3" fmla="*/ 146663 h 146797"/>
              </a:gdLst>
              <a:ahLst/>
              <a:cxnLst>
                <a:cxn ang="0">
                  <a:pos x="connsiteX0" y="connsiteY0"/>
                </a:cxn>
                <a:cxn ang="0">
                  <a:pos x="connsiteX1" y="connsiteY1"/>
                </a:cxn>
                <a:cxn ang="0">
                  <a:pos x="connsiteX2" y="connsiteY2"/>
                </a:cxn>
                <a:cxn ang="0">
                  <a:pos x="connsiteX3" y="connsiteY3"/>
                </a:cxn>
              </a:cxnLst>
              <a:rect l="l" t="t" r="r" b="b"/>
              <a:pathLst>
                <a:path w="145851" h="146797">
                  <a:moveTo>
                    <a:pt x="87" y="-135"/>
                  </a:moveTo>
                  <a:lnTo>
                    <a:pt x="145939" y="-135"/>
                  </a:lnTo>
                  <a:lnTo>
                    <a:pt x="145939" y="146663"/>
                  </a:lnTo>
                  <a:lnTo>
                    <a:pt x="87" y="146663"/>
                  </a:lnTo>
                  <a:close/>
                </a:path>
              </a:pathLst>
            </a:custGeom>
            <a:solidFill>
              <a:srgbClr val="4DC0C0"/>
            </a:solidFill>
            <a:ln w="8073" cap="flat">
              <a:solidFill>
                <a:srgbClr val="C4C4C4"/>
              </a:solidFill>
              <a:prstDash val="solid"/>
              <a:miter/>
            </a:ln>
          </p:spPr>
          <p:txBody>
            <a:bodyPr rtlCol="0" anchor="ctr"/>
            <a:lstStyle/>
            <a:p>
              <a:endParaRPr lang="en-CA"/>
            </a:p>
          </p:txBody>
        </p:sp>
        <p:sp>
          <p:nvSpPr>
            <p:cNvPr id="38" name="Content Placeholder 4">
              <a:extLst>
                <a:ext uri="{FF2B5EF4-FFF2-40B4-BE49-F238E27FC236}">
                  <a16:creationId xmlns:a16="http://schemas.microsoft.com/office/drawing/2014/main" id="{A36E8EA7-0F23-4161-8082-BEB41062BFA4}"/>
                </a:ext>
              </a:extLst>
            </p:cNvPr>
            <p:cNvSpPr/>
            <p:nvPr/>
          </p:nvSpPr>
          <p:spPr>
            <a:xfrm rot="5400000" flipV="1">
              <a:off x="8536759" y="3418408"/>
              <a:ext cx="145851" cy="146797"/>
            </a:xfrm>
            <a:custGeom>
              <a:avLst/>
              <a:gdLst>
                <a:gd name="connsiteX0" fmla="*/ 91 w 145851"/>
                <a:gd name="connsiteY0" fmla="*/ -139 h 146797"/>
                <a:gd name="connsiteX1" fmla="*/ 145943 w 145851"/>
                <a:gd name="connsiteY1" fmla="*/ -139 h 146797"/>
                <a:gd name="connsiteX2" fmla="*/ 145943 w 145851"/>
                <a:gd name="connsiteY2" fmla="*/ 146659 h 146797"/>
                <a:gd name="connsiteX3" fmla="*/ 91 w 145851"/>
                <a:gd name="connsiteY3" fmla="*/ 146659 h 146797"/>
              </a:gdLst>
              <a:ahLst/>
              <a:cxnLst>
                <a:cxn ang="0">
                  <a:pos x="connsiteX0" y="connsiteY0"/>
                </a:cxn>
                <a:cxn ang="0">
                  <a:pos x="connsiteX1" y="connsiteY1"/>
                </a:cxn>
                <a:cxn ang="0">
                  <a:pos x="connsiteX2" y="connsiteY2"/>
                </a:cxn>
                <a:cxn ang="0">
                  <a:pos x="connsiteX3" y="connsiteY3"/>
                </a:cxn>
              </a:cxnLst>
              <a:rect l="l" t="t" r="r" b="b"/>
              <a:pathLst>
                <a:path w="145851" h="146797">
                  <a:moveTo>
                    <a:pt x="91" y="-139"/>
                  </a:moveTo>
                  <a:lnTo>
                    <a:pt x="145943" y="-139"/>
                  </a:lnTo>
                  <a:lnTo>
                    <a:pt x="145943" y="146659"/>
                  </a:lnTo>
                  <a:lnTo>
                    <a:pt x="91" y="146659"/>
                  </a:lnTo>
                  <a:close/>
                </a:path>
              </a:pathLst>
            </a:custGeom>
            <a:solidFill>
              <a:srgbClr val="BBBA9E"/>
            </a:solidFill>
            <a:ln w="8073" cap="flat">
              <a:solidFill>
                <a:srgbClr val="C4C4C4"/>
              </a:solidFill>
              <a:prstDash val="solid"/>
              <a:miter/>
            </a:ln>
          </p:spPr>
          <p:txBody>
            <a:bodyPr rtlCol="0" anchor="ctr"/>
            <a:lstStyle/>
            <a:p>
              <a:endParaRPr lang="en-CA"/>
            </a:p>
          </p:txBody>
        </p:sp>
        <p:sp>
          <p:nvSpPr>
            <p:cNvPr id="39" name="Content Placeholder 4">
              <a:extLst>
                <a:ext uri="{FF2B5EF4-FFF2-40B4-BE49-F238E27FC236}">
                  <a16:creationId xmlns:a16="http://schemas.microsoft.com/office/drawing/2014/main" id="{264EDDB3-6D63-402A-93C2-8F9FB14F25C1}"/>
                </a:ext>
              </a:extLst>
            </p:cNvPr>
            <p:cNvSpPr/>
            <p:nvPr/>
          </p:nvSpPr>
          <p:spPr>
            <a:xfrm rot="5400000" flipV="1">
              <a:off x="7510707" y="3418408"/>
              <a:ext cx="145851" cy="146797"/>
            </a:xfrm>
            <a:custGeom>
              <a:avLst/>
              <a:gdLst>
                <a:gd name="connsiteX0" fmla="*/ 63 w 145851"/>
                <a:gd name="connsiteY0" fmla="*/ -111 h 146797"/>
                <a:gd name="connsiteX1" fmla="*/ 145915 w 145851"/>
                <a:gd name="connsiteY1" fmla="*/ -111 h 146797"/>
                <a:gd name="connsiteX2" fmla="*/ 145915 w 145851"/>
                <a:gd name="connsiteY2" fmla="*/ 146687 h 146797"/>
                <a:gd name="connsiteX3" fmla="*/ 63 w 145851"/>
                <a:gd name="connsiteY3" fmla="*/ 146687 h 146797"/>
              </a:gdLst>
              <a:ahLst/>
              <a:cxnLst>
                <a:cxn ang="0">
                  <a:pos x="connsiteX0" y="connsiteY0"/>
                </a:cxn>
                <a:cxn ang="0">
                  <a:pos x="connsiteX1" y="connsiteY1"/>
                </a:cxn>
                <a:cxn ang="0">
                  <a:pos x="connsiteX2" y="connsiteY2"/>
                </a:cxn>
                <a:cxn ang="0">
                  <a:pos x="connsiteX3" y="connsiteY3"/>
                </a:cxn>
              </a:cxnLst>
              <a:rect l="l" t="t" r="r" b="b"/>
              <a:pathLst>
                <a:path w="145851" h="146797">
                  <a:moveTo>
                    <a:pt x="63" y="-111"/>
                  </a:moveTo>
                  <a:lnTo>
                    <a:pt x="145915" y="-111"/>
                  </a:lnTo>
                  <a:lnTo>
                    <a:pt x="145915" y="146687"/>
                  </a:lnTo>
                  <a:lnTo>
                    <a:pt x="63" y="146687"/>
                  </a:lnTo>
                  <a:close/>
                </a:path>
              </a:pathLst>
            </a:custGeom>
            <a:solidFill>
              <a:srgbClr val="FEFFFF"/>
            </a:solidFill>
            <a:ln w="8073" cap="flat">
              <a:solidFill>
                <a:srgbClr val="C4C4C4"/>
              </a:solidFill>
              <a:prstDash val="solid"/>
              <a:miter/>
            </a:ln>
          </p:spPr>
          <p:txBody>
            <a:bodyPr rtlCol="0" anchor="ctr"/>
            <a:lstStyle/>
            <a:p>
              <a:endParaRPr lang="en-CA"/>
            </a:p>
          </p:txBody>
        </p:sp>
        <p:sp>
          <p:nvSpPr>
            <p:cNvPr id="40" name="Content Placeholder 4">
              <a:extLst>
                <a:ext uri="{FF2B5EF4-FFF2-40B4-BE49-F238E27FC236}">
                  <a16:creationId xmlns:a16="http://schemas.microsoft.com/office/drawing/2014/main" id="{8D067C63-A161-4E92-B6AD-C45FB0C66219}"/>
                </a:ext>
              </a:extLst>
            </p:cNvPr>
            <p:cNvSpPr/>
            <p:nvPr/>
          </p:nvSpPr>
          <p:spPr>
            <a:xfrm rot="5400000" flipV="1">
              <a:off x="7656577" y="3418408"/>
              <a:ext cx="145851" cy="146797"/>
            </a:xfrm>
            <a:custGeom>
              <a:avLst/>
              <a:gdLst>
                <a:gd name="connsiteX0" fmla="*/ 67 w 145851"/>
                <a:gd name="connsiteY0" fmla="*/ -115 h 146797"/>
                <a:gd name="connsiteX1" fmla="*/ 145919 w 145851"/>
                <a:gd name="connsiteY1" fmla="*/ -115 h 146797"/>
                <a:gd name="connsiteX2" fmla="*/ 145919 w 145851"/>
                <a:gd name="connsiteY2" fmla="*/ 146683 h 146797"/>
                <a:gd name="connsiteX3" fmla="*/ 67 w 145851"/>
                <a:gd name="connsiteY3" fmla="*/ 146683 h 146797"/>
              </a:gdLst>
              <a:ahLst/>
              <a:cxnLst>
                <a:cxn ang="0">
                  <a:pos x="connsiteX0" y="connsiteY0"/>
                </a:cxn>
                <a:cxn ang="0">
                  <a:pos x="connsiteX1" y="connsiteY1"/>
                </a:cxn>
                <a:cxn ang="0">
                  <a:pos x="connsiteX2" y="connsiteY2"/>
                </a:cxn>
                <a:cxn ang="0">
                  <a:pos x="connsiteX3" y="connsiteY3"/>
                </a:cxn>
              </a:cxnLst>
              <a:rect l="l" t="t" r="r" b="b"/>
              <a:pathLst>
                <a:path w="145851" h="146797">
                  <a:moveTo>
                    <a:pt x="67" y="-115"/>
                  </a:moveTo>
                  <a:lnTo>
                    <a:pt x="145919" y="-115"/>
                  </a:lnTo>
                  <a:lnTo>
                    <a:pt x="145919" y="146683"/>
                  </a:lnTo>
                  <a:lnTo>
                    <a:pt x="67" y="146683"/>
                  </a:lnTo>
                  <a:close/>
                </a:path>
              </a:pathLst>
            </a:custGeom>
            <a:solidFill>
              <a:srgbClr val="FEFFFF"/>
            </a:solidFill>
            <a:ln w="8073" cap="flat">
              <a:solidFill>
                <a:srgbClr val="C4C4C4"/>
              </a:solidFill>
              <a:prstDash val="solid"/>
              <a:miter/>
            </a:ln>
          </p:spPr>
          <p:txBody>
            <a:bodyPr rtlCol="0" anchor="ctr"/>
            <a:lstStyle/>
            <a:p>
              <a:endParaRPr lang="en-CA"/>
            </a:p>
          </p:txBody>
        </p:sp>
        <p:sp>
          <p:nvSpPr>
            <p:cNvPr id="41" name="Content Placeholder 4">
              <a:extLst>
                <a:ext uri="{FF2B5EF4-FFF2-40B4-BE49-F238E27FC236}">
                  <a16:creationId xmlns:a16="http://schemas.microsoft.com/office/drawing/2014/main" id="{CF5FAA29-976E-4537-84D3-8E6593BB8BB3}"/>
                </a:ext>
              </a:extLst>
            </p:cNvPr>
            <p:cNvSpPr/>
            <p:nvPr/>
          </p:nvSpPr>
          <p:spPr>
            <a:xfrm rot="5400000" flipV="1">
              <a:off x="7802446" y="3418408"/>
              <a:ext cx="145851" cy="146797"/>
            </a:xfrm>
            <a:custGeom>
              <a:avLst/>
              <a:gdLst>
                <a:gd name="connsiteX0" fmla="*/ 71 w 145851"/>
                <a:gd name="connsiteY0" fmla="*/ -119 h 146797"/>
                <a:gd name="connsiteX1" fmla="*/ 145923 w 145851"/>
                <a:gd name="connsiteY1" fmla="*/ -119 h 146797"/>
                <a:gd name="connsiteX2" fmla="*/ 145923 w 145851"/>
                <a:gd name="connsiteY2" fmla="*/ 146679 h 146797"/>
                <a:gd name="connsiteX3" fmla="*/ 71 w 145851"/>
                <a:gd name="connsiteY3" fmla="*/ 146679 h 146797"/>
              </a:gdLst>
              <a:ahLst/>
              <a:cxnLst>
                <a:cxn ang="0">
                  <a:pos x="connsiteX0" y="connsiteY0"/>
                </a:cxn>
                <a:cxn ang="0">
                  <a:pos x="connsiteX1" y="connsiteY1"/>
                </a:cxn>
                <a:cxn ang="0">
                  <a:pos x="connsiteX2" y="connsiteY2"/>
                </a:cxn>
                <a:cxn ang="0">
                  <a:pos x="connsiteX3" y="connsiteY3"/>
                </a:cxn>
              </a:cxnLst>
              <a:rect l="l" t="t" r="r" b="b"/>
              <a:pathLst>
                <a:path w="145851" h="146797">
                  <a:moveTo>
                    <a:pt x="71" y="-119"/>
                  </a:moveTo>
                  <a:lnTo>
                    <a:pt x="145923" y="-119"/>
                  </a:lnTo>
                  <a:lnTo>
                    <a:pt x="145923" y="146679"/>
                  </a:lnTo>
                  <a:lnTo>
                    <a:pt x="71" y="146679"/>
                  </a:lnTo>
                  <a:close/>
                </a:path>
              </a:pathLst>
            </a:custGeom>
            <a:solidFill>
              <a:srgbClr val="FEFFFF"/>
            </a:solidFill>
            <a:ln w="8073" cap="flat">
              <a:solidFill>
                <a:srgbClr val="C4C4C4"/>
              </a:solidFill>
              <a:prstDash val="solid"/>
              <a:miter/>
            </a:ln>
          </p:spPr>
          <p:txBody>
            <a:bodyPr rtlCol="0" anchor="ctr"/>
            <a:lstStyle/>
            <a:p>
              <a:endParaRPr lang="en-CA"/>
            </a:p>
          </p:txBody>
        </p:sp>
        <p:sp>
          <p:nvSpPr>
            <p:cNvPr id="42" name="Content Placeholder 4">
              <a:extLst>
                <a:ext uri="{FF2B5EF4-FFF2-40B4-BE49-F238E27FC236}">
                  <a16:creationId xmlns:a16="http://schemas.microsoft.com/office/drawing/2014/main" id="{8BFCC9B1-7801-4CEE-B6BC-E2FD17FF1FE3}"/>
                </a:ext>
              </a:extLst>
            </p:cNvPr>
            <p:cNvSpPr/>
            <p:nvPr/>
          </p:nvSpPr>
          <p:spPr>
            <a:xfrm rot="5400000" flipV="1">
              <a:off x="7948279" y="3418408"/>
              <a:ext cx="145851" cy="146797"/>
            </a:xfrm>
            <a:custGeom>
              <a:avLst/>
              <a:gdLst>
                <a:gd name="connsiteX0" fmla="*/ 75 w 145851"/>
                <a:gd name="connsiteY0" fmla="*/ -123 h 146797"/>
                <a:gd name="connsiteX1" fmla="*/ 145927 w 145851"/>
                <a:gd name="connsiteY1" fmla="*/ -123 h 146797"/>
                <a:gd name="connsiteX2" fmla="*/ 145927 w 145851"/>
                <a:gd name="connsiteY2" fmla="*/ 146675 h 146797"/>
                <a:gd name="connsiteX3" fmla="*/ 75 w 145851"/>
                <a:gd name="connsiteY3" fmla="*/ 146675 h 146797"/>
              </a:gdLst>
              <a:ahLst/>
              <a:cxnLst>
                <a:cxn ang="0">
                  <a:pos x="connsiteX0" y="connsiteY0"/>
                </a:cxn>
                <a:cxn ang="0">
                  <a:pos x="connsiteX1" y="connsiteY1"/>
                </a:cxn>
                <a:cxn ang="0">
                  <a:pos x="connsiteX2" y="connsiteY2"/>
                </a:cxn>
                <a:cxn ang="0">
                  <a:pos x="connsiteX3" y="connsiteY3"/>
                </a:cxn>
              </a:cxnLst>
              <a:rect l="l" t="t" r="r" b="b"/>
              <a:pathLst>
                <a:path w="145851" h="146797">
                  <a:moveTo>
                    <a:pt x="75" y="-123"/>
                  </a:moveTo>
                  <a:lnTo>
                    <a:pt x="145927" y="-123"/>
                  </a:lnTo>
                  <a:lnTo>
                    <a:pt x="145927" y="146675"/>
                  </a:lnTo>
                  <a:lnTo>
                    <a:pt x="75" y="146675"/>
                  </a:lnTo>
                  <a:close/>
                </a:path>
              </a:pathLst>
            </a:custGeom>
            <a:solidFill>
              <a:srgbClr val="FEFFFF"/>
            </a:solidFill>
            <a:ln w="8073" cap="flat">
              <a:solidFill>
                <a:srgbClr val="C4C4C4"/>
              </a:solidFill>
              <a:prstDash val="solid"/>
              <a:miter/>
            </a:ln>
          </p:spPr>
          <p:txBody>
            <a:bodyPr rtlCol="0" anchor="ctr"/>
            <a:lstStyle/>
            <a:p>
              <a:endParaRPr lang="en-CA"/>
            </a:p>
          </p:txBody>
        </p:sp>
        <p:sp>
          <p:nvSpPr>
            <p:cNvPr id="43" name="Content Placeholder 4">
              <a:extLst>
                <a:ext uri="{FF2B5EF4-FFF2-40B4-BE49-F238E27FC236}">
                  <a16:creationId xmlns:a16="http://schemas.microsoft.com/office/drawing/2014/main" id="{306B934D-A25C-4595-AFC1-82322A723FAD}"/>
                </a:ext>
              </a:extLst>
            </p:cNvPr>
            <p:cNvSpPr/>
            <p:nvPr/>
          </p:nvSpPr>
          <p:spPr>
            <a:xfrm rot="5400000" flipV="1">
              <a:off x="7510707" y="3418408"/>
              <a:ext cx="145851" cy="146797"/>
            </a:xfrm>
            <a:custGeom>
              <a:avLst/>
              <a:gdLst>
                <a:gd name="connsiteX0" fmla="*/ 63 w 145851"/>
                <a:gd name="connsiteY0" fmla="*/ -111 h 146797"/>
                <a:gd name="connsiteX1" fmla="*/ 145915 w 145851"/>
                <a:gd name="connsiteY1" fmla="*/ -111 h 146797"/>
                <a:gd name="connsiteX2" fmla="*/ 145915 w 145851"/>
                <a:gd name="connsiteY2" fmla="*/ 146687 h 146797"/>
                <a:gd name="connsiteX3" fmla="*/ 63 w 145851"/>
                <a:gd name="connsiteY3" fmla="*/ 146687 h 146797"/>
              </a:gdLst>
              <a:ahLst/>
              <a:cxnLst>
                <a:cxn ang="0">
                  <a:pos x="connsiteX0" y="connsiteY0"/>
                </a:cxn>
                <a:cxn ang="0">
                  <a:pos x="connsiteX1" y="connsiteY1"/>
                </a:cxn>
                <a:cxn ang="0">
                  <a:pos x="connsiteX2" y="connsiteY2"/>
                </a:cxn>
                <a:cxn ang="0">
                  <a:pos x="connsiteX3" y="connsiteY3"/>
                </a:cxn>
              </a:cxnLst>
              <a:rect l="l" t="t" r="r" b="b"/>
              <a:pathLst>
                <a:path w="145851" h="146797">
                  <a:moveTo>
                    <a:pt x="63" y="-111"/>
                  </a:moveTo>
                  <a:lnTo>
                    <a:pt x="145915" y="-111"/>
                  </a:lnTo>
                  <a:lnTo>
                    <a:pt x="145915" y="146687"/>
                  </a:lnTo>
                  <a:lnTo>
                    <a:pt x="63" y="146687"/>
                  </a:lnTo>
                  <a:close/>
                </a:path>
              </a:pathLst>
            </a:custGeom>
            <a:solidFill>
              <a:srgbClr val="FEFF12"/>
            </a:solidFill>
            <a:ln w="8073" cap="flat">
              <a:solidFill>
                <a:srgbClr val="C4C4C4"/>
              </a:solidFill>
              <a:prstDash val="solid"/>
              <a:miter/>
            </a:ln>
          </p:spPr>
          <p:txBody>
            <a:bodyPr rtlCol="0" anchor="ctr"/>
            <a:lstStyle/>
            <a:p>
              <a:endParaRPr lang="en-CA"/>
            </a:p>
          </p:txBody>
        </p:sp>
        <p:sp>
          <p:nvSpPr>
            <p:cNvPr id="44" name="Content Placeholder 4">
              <a:extLst>
                <a:ext uri="{FF2B5EF4-FFF2-40B4-BE49-F238E27FC236}">
                  <a16:creationId xmlns:a16="http://schemas.microsoft.com/office/drawing/2014/main" id="{4F9392AA-6E31-4E4A-B0AE-B8D319F2ED86}"/>
                </a:ext>
              </a:extLst>
            </p:cNvPr>
            <p:cNvSpPr/>
            <p:nvPr/>
          </p:nvSpPr>
          <p:spPr>
            <a:xfrm rot="5400000" flipV="1">
              <a:off x="7656577" y="3418408"/>
              <a:ext cx="145851" cy="146797"/>
            </a:xfrm>
            <a:custGeom>
              <a:avLst/>
              <a:gdLst>
                <a:gd name="connsiteX0" fmla="*/ 67 w 145851"/>
                <a:gd name="connsiteY0" fmla="*/ -115 h 146797"/>
                <a:gd name="connsiteX1" fmla="*/ 145919 w 145851"/>
                <a:gd name="connsiteY1" fmla="*/ -115 h 146797"/>
                <a:gd name="connsiteX2" fmla="*/ 145919 w 145851"/>
                <a:gd name="connsiteY2" fmla="*/ 146683 h 146797"/>
                <a:gd name="connsiteX3" fmla="*/ 67 w 145851"/>
                <a:gd name="connsiteY3" fmla="*/ 146683 h 146797"/>
              </a:gdLst>
              <a:ahLst/>
              <a:cxnLst>
                <a:cxn ang="0">
                  <a:pos x="connsiteX0" y="connsiteY0"/>
                </a:cxn>
                <a:cxn ang="0">
                  <a:pos x="connsiteX1" y="connsiteY1"/>
                </a:cxn>
                <a:cxn ang="0">
                  <a:pos x="connsiteX2" y="connsiteY2"/>
                </a:cxn>
                <a:cxn ang="0">
                  <a:pos x="connsiteX3" y="connsiteY3"/>
                </a:cxn>
              </a:cxnLst>
              <a:rect l="l" t="t" r="r" b="b"/>
              <a:pathLst>
                <a:path w="145851" h="146797">
                  <a:moveTo>
                    <a:pt x="67" y="-115"/>
                  </a:moveTo>
                  <a:lnTo>
                    <a:pt x="145919" y="-115"/>
                  </a:lnTo>
                  <a:lnTo>
                    <a:pt x="145919" y="146683"/>
                  </a:lnTo>
                  <a:lnTo>
                    <a:pt x="67" y="146683"/>
                  </a:lnTo>
                  <a:close/>
                </a:path>
              </a:pathLst>
            </a:custGeom>
            <a:solidFill>
              <a:srgbClr val="D45E5E">
                <a:alpha val="86000"/>
              </a:srgbClr>
            </a:solidFill>
            <a:ln w="8073" cap="flat">
              <a:solidFill>
                <a:srgbClr val="C4C4C4"/>
              </a:solidFill>
              <a:prstDash val="solid"/>
              <a:miter/>
            </a:ln>
          </p:spPr>
          <p:txBody>
            <a:bodyPr rtlCol="0" anchor="ctr"/>
            <a:lstStyle/>
            <a:p>
              <a:endParaRPr lang="en-CA"/>
            </a:p>
          </p:txBody>
        </p:sp>
        <p:sp>
          <p:nvSpPr>
            <p:cNvPr id="45" name="Content Placeholder 4">
              <a:extLst>
                <a:ext uri="{FF2B5EF4-FFF2-40B4-BE49-F238E27FC236}">
                  <a16:creationId xmlns:a16="http://schemas.microsoft.com/office/drawing/2014/main" id="{82C26B7D-15DE-4BFC-88C9-AE1CA1666E39}"/>
                </a:ext>
              </a:extLst>
            </p:cNvPr>
            <p:cNvSpPr/>
            <p:nvPr/>
          </p:nvSpPr>
          <p:spPr>
            <a:xfrm rot="5400000" flipV="1">
              <a:off x="7802446" y="3418408"/>
              <a:ext cx="145851" cy="146797"/>
            </a:xfrm>
            <a:custGeom>
              <a:avLst/>
              <a:gdLst>
                <a:gd name="connsiteX0" fmla="*/ 71 w 145851"/>
                <a:gd name="connsiteY0" fmla="*/ -119 h 146797"/>
                <a:gd name="connsiteX1" fmla="*/ 145923 w 145851"/>
                <a:gd name="connsiteY1" fmla="*/ -119 h 146797"/>
                <a:gd name="connsiteX2" fmla="*/ 145923 w 145851"/>
                <a:gd name="connsiteY2" fmla="*/ 146679 h 146797"/>
                <a:gd name="connsiteX3" fmla="*/ 71 w 145851"/>
                <a:gd name="connsiteY3" fmla="*/ 146679 h 146797"/>
              </a:gdLst>
              <a:ahLst/>
              <a:cxnLst>
                <a:cxn ang="0">
                  <a:pos x="connsiteX0" y="connsiteY0"/>
                </a:cxn>
                <a:cxn ang="0">
                  <a:pos x="connsiteX1" y="connsiteY1"/>
                </a:cxn>
                <a:cxn ang="0">
                  <a:pos x="connsiteX2" y="connsiteY2"/>
                </a:cxn>
                <a:cxn ang="0">
                  <a:pos x="connsiteX3" y="connsiteY3"/>
                </a:cxn>
              </a:cxnLst>
              <a:rect l="l" t="t" r="r" b="b"/>
              <a:pathLst>
                <a:path w="145851" h="146797">
                  <a:moveTo>
                    <a:pt x="71" y="-119"/>
                  </a:moveTo>
                  <a:lnTo>
                    <a:pt x="145923" y="-119"/>
                  </a:lnTo>
                  <a:lnTo>
                    <a:pt x="145923" y="146679"/>
                  </a:lnTo>
                  <a:lnTo>
                    <a:pt x="71" y="146679"/>
                  </a:lnTo>
                  <a:close/>
                </a:path>
              </a:pathLst>
            </a:custGeom>
            <a:solidFill>
              <a:srgbClr val="A34FB0"/>
            </a:solidFill>
            <a:ln w="8073" cap="flat">
              <a:solidFill>
                <a:srgbClr val="C4C4C4"/>
              </a:solidFill>
              <a:prstDash val="solid"/>
              <a:miter/>
            </a:ln>
          </p:spPr>
          <p:txBody>
            <a:bodyPr rtlCol="0" anchor="ctr"/>
            <a:lstStyle/>
            <a:p>
              <a:endParaRPr lang="en-CA"/>
            </a:p>
          </p:txBody>
        </p:sp>
        <p:sp>
          <p:nvSpPr>
            <p:cNvPr id="46" name="Content Placeholder 4">
              <a:extLst>
                <a:ext uri="{FF2B5EF4-FFF2-40B4-BE49-F238E27FC236}">
                  <a16:creationId xmlns:a16="http://schemas.microsoft.com/office/drawing/2014/main" id="{8510DEB8-472B-41CF-BF9C-1607A48A3481}"/>
                </a:ext>
              </a:extLst>
            </p:cNvPr>
            <p:cNvSpPr/>
            <p:nvPr/>
          </p:nvSpPr>
          <p:spPr>
            <a:xfrm rot="5400000" flipV="1">
              <a:off x="7948279" y="3418408"/>
              <a:ext cx="145851" cy="146797"/>
            </a:xfrm>
            <a:custGeom>
              <a:avLst/>
              <a:gdLst>
                <a:gd name="connsiteX0" fmla="*/ 75 w 145851"/>
                <a:gd name="connsiteY0" fmla="*/ -123 h 146797"/>
                <a:gd name="connsiteX1" fmla="*/ 145927 w 145851"/>
                <a:gd name="connsiteY1" fmla="*/ -123 h 146797"/>
                <a:gd name="connsiteX2" fmla="*/ 145927 w 145851"/>
                <a:gd name="connsiteY2" fmla="*/ 146675 h 146797"/>
                <a:gd name="connsiteX3" fmla="*/ 75 w 145851"/>
                <a:gd name="connsiteY3" fmla="*/ 146675 h 146797"/>
              </a:gdLst>
              <a:ahLst/>
              <a:cxnLst>
                <a:cxn ang="0">
                  <a:pos x="connsiteX0" y="connsiteY0"/>
                </a:cxn>
                <a:cxn ang="0">
                  <a:pos x="connsiteX1" y="connsiteY1"/>
                </a:cxn>
                <a:cxn ang="0">
                  <a:pos x="connsiteX2" y="connsiteY2"/>
                </a:cxn>
                <a:cxn ang="0">
                  <a:pos x="connsiteX3" y="connsiteY3"/>
                </a:cxn>
              </a:cxnLst>
              <a:rect l="l" t="t" r="r" b="b"/>
              <a:pathLst>
                <a:path w="145851" h="146797">
                  <a:moveTo>
                    <a:pt x="75" y="-123"/>
                  </a:moveTo>
                  <a:lnTo>
                    <a:pt x="145927" y="-123"/>
                  </a:lnTo>
                  <a:lnTo>
                    <a:pt x="145927" y="146675"/>
                  </a:lnTo>
                  <a:lnTo>
                    <a:pt x="75" y="146675"/>
                  </a:lnTo>
                  <a:close/>
                </a:path>
              </a:pathLst>
            </a:custGeom>
            <a:solidFill>
              <a:srgbClr val="23AC75"/>
            </a:solidFill>
            <a:ln w="8073" cap="flat">
              <a:solidFill>
                <a:srgbClr val="C4C4C4"/>
              </a:solidFill>
              <a:prstDash val="solid"/>
              <a:miter/>
            </a:ln>
          </p:spPr>
          <p:txBody>
            <a:bodyPr rtlCol="0" anchor="ctr"/>
            <a:lstStyle/>
            <a:p>
              <a:endParaRPr lang="en-CA"/>
            </a:p>
          </p:txBody>
        </p:sp>
      </p:grpSp>
      <p:grpSp>
        <p:nvGrpSpPr>
          <p:cNvPr id="47" name="Group 46">
            <a:extLst>
              <a:ext uri="{FF2B5EF4-FFF2-40B4-BE49-F238E27FC236}">
                <a16:creationId xmlns:a16="http://schemas.microsoft.com/office/drawing/2014/main" id="{652171F4-0AE8-4EF3-8D32-45301B58F3FB}"/>
              </a:ext>
            </a:extLst>
          </p:cNvPr>
          <p:cNvGrpSpPr/>
          <p:nvPr/>
        </p:nvGrpSpPr>
        <p:grpSpPr>
          <a:xfrm>
            <a:off x="7760223" y="4746767"/>
            <a:ext cx="2452657" cy="305003"/>
            <a:chOff x="7510234" y="3565678"/>
            <a:chExt cx="1172849" cy="145851"/>
          </a:xfrm>
        </p:grpSpPr>
        <p:sp>
          <p:nvSpPr>
            <p:cNvPr id="48" name="Content Placeholder 4">
              <a:extLst>
                <a:ext uri="{FF2B5EF4-FFF2-40B4-BE49-F238E27FC236}">
                  <a16:creationId xmlns:a16="http://schemas.microsoft.com/office/drawing/2014/main" id="{93402685-5EB6-4471-B4FF-F88264EAF7E8}"/>
                </a:ext>
              </a:extLst>
            </p:cNvPr>
            <p:cNvSpPr/>
            <p:nvPr/>
          </p:nvSpPr>
          <p:spPr>
            <a:xfrm rot="5400000" flipV="1">
              <a:off x="8099187" y="3565205"/>
              <a:ext cx="145851" cy="146797"/>
            </a:xfrm>
            <a:custGeom>
              <a:avLst/>
              <a:gdLst>
                <a:gd name="connsiteX0" fmla="*/ 75 w 145851"/>
                <a:gd name="connsiteY0" fmla="*/ -123 h 146797"/>
                <a:gd name="connsiteX1" fmla="*/ 145927 w 145851"/>
                <a:gd name="connsiteY1" fmla="*/ -123 h 146797"/>
                <a:gd name="connsiteX2" fmla="*/ 145927 w 145851"/>
                <a:gd name="connsiteY2" fmla="*/ 146675 h 146797"/>
                <a:gd name="connsiteX3" fmla="*/ 75 w 145851"/>
                <a:gd name="connsiteY3" fmla="*/ 146675 h 146797"/>
              </a:gdLst>
              <a:ahLst/>
              <a:cxnLst>
                <a:cxn ang="0">
                  <a:pos x="connsiteX0" y="connsiteY0"/>
                </a:cxn>
                <a:cxn ang="0">
                  <a:pos x="connsiteX1" y="connsiteY1"/>
                </a:cxn>
                <a:cxn ang="0">
                  <a:pos x="connsiteX2" y="connsiteY2"/>
                </a:cxn>
                <a:cxn ang="0">
                  <a:pos x="connsiteX3" y="connsiteY3"/>
                </a:cxn>
              </a:cxnLst>
              <a:rect l="l" t="t" r="r" b="b"/>
              <a:pathLst>
                <a:path w="145851" h="146797">
                  <a:moveTo>
                    <a:pt x="75" y="-123"/>
                  </a:moveTo>
                  <a:lnTo>
                    <a:pt x="145927" y="-123"/>
                  </a:lnTo>
                  <a:lnTo>
                    <a:pt x="145927" y="146675"/>
                  </a:lnTo>
                  <a:lnTo>
                    <a:pt x="75" y="146675"/>
                  </a:lnTo>
                  <a:close/>
                </a:path>
              </a:pathLst>
            </a:custGeom>
            <a:solidFill>
              <a:srgbClr val="FEFFFF"/>
            </a:solidFill>
            <a:ln w="8073" cap="flat">
              <a:solidFill>
                <a:srgbClr val="C4C4C4"/>
              </a:solidFill>
              <a:prstDash val="solid"/>
              <a:miter/>
            </a:ln>
          </p:spPr>
          <p:txBody>
            <a:bodyPr rtlCol="0" anchor="ctr"/>
            <a:lstStyle/>
            <a:p>
              <a:endParaRPr lang="en-CA"/>
            </a:p>
          </p:txBody>
        </p:sp>
        <p:sp>
          <p:nvSpPr>
            <p:cNvPr id="49" name="Content Placeholder 4">
              <a:extLst>
                <a:ext uri="{FF2B5EF4-FFF2-40B4-BE49-F238E27FC236}">
                  <a16:creationId xmlns:a16="http://schemas.microsoft.com/office/drawing/2014/main" id="{DE5FA0BC-0E56-48C0-B29E-B49015C4206C}"/>
                </a:ext>
              </a:extLst>
            </p:cNvPr>
            <p:cNvSpPr/>
            <p:nvPr/>
          </p:nvSpPr>
          <p:spPr>
            <a:xfrm rot="5400000" flipV="1">
              <a:off x="8245056" y="3565205"/>
              <a:ext cx="145851" cy="146797"/>
            </a:xfrm>
            <a:custGeom>
              <a:avLst/>
              <a:gdLst>
                <a:gd name="connsiteX0" fmla="*/ 79 w 145851"/>
                <a:gd name="connsiteY0" fmla="*/ -127 h 146797"/>
                <a:gd name="connsiteX1" fmla="*/ 145931 w 145851"/>
                <a:gd name="connsiteY1" fmla="*/ -127 h 146797"/>
                <a:gd name="connsiteX2" fmla="*/ 145931 w 145851"/>
                <a:gd name="connsiteY2" fmla="*/ 146671 h 146797"/>
                <a:gd name="connsiteX3" fmla="*/ 79 w 145851"/>
                <a:gd name="connsiteY3" fmla="*/ 146671 h 146797"/>
              </a:gdLst>
              <a:ahLst/>
              <a:cxnLst>
                <a:cxn ang="0">
                  <a:pos x="connsiteX0" y="connsiteY0"/>
                </a:cxn>
                <a:cxn ang="0">
                  <a:pos x="connsiteX1" y="connsiteY1"/>
                </a:cxn>
                <a:cxn ang="0">
                  <a:pos x="connsiteX2" y="connsiteY2"/>
                </a:cxn>
                <a:cxn ang="0">
                  <a:pos x="connsiteX3" y="connsiteY3"/>
                </a:cxn>
              </a:cxnLst>
              <a:rect l="l" t="t" r="r" b="b"/>
              <a:pathLst>
                <a:path w="145851" h="146797">
                  <a:moveTo>
                    <a:pt x="79" y="-127"/>
                  </a:moveTo>
                  <a:lnTo>
                    <a:pt x="145931" y="-127"/>
                  </a:lnTo>
                  <a:lnTo>
                    <a:pt x="145931" y="146671"/>
                  </a:lnTo>
                  <a:lnTo>
                    <a:pt x="79" y="146671"/>
                  </a:lnTo>
                  <a:close/>
                </a:path>
              </a:pathLst>
            </a:custGeom>
            <a:solidFill>
              <a:srgbClr val="657F45"/>
            </a:solidFill>
            <a:ln w="8073" cap="flat">
              <a:solidFill>
                <a:srgbClr val="C4C4C4"/>
              </a:solidFill>
              <a:prstDash val="solid"/>
              <a:miter/>
            </a:ln>
          </p:spPr>
          <p:txBody>
            <a:bodyPr rtlCol="0" anchor="ctr"/>
            <a:lstStyle/>
            <a:p>
              <a:endParaRPr lang="en-CA"/>
            </a:p>
          </p:txBody>
        </p:sp>
        <p:sp>
          <p:nvSpPr>
            <p:cNvPr id="50" name="Content Placeholder 4">
              <a:extLst>
                <a:ext uri="{FF2B5EF4-FFF2-40B4-BE49-F238E27FC236}">
                  <a16:creationId xmlns:a16="http://schemas.microsoft.com/office/drawing/2014/main" id="{A08D871F-39D1-4A6F-96C7-6E6403161660}"/>
                </a:ext>
              </a:extLst>
            </p:cNvPr>
            <p:cNvSpPr/>
            <p:nvPr/>
          </p:nvSpPr>
          <p:spPr>
            <a:xfrm rot="5400000" flipV="1">
              <a:off x="8390890" y="3565205"/>
              <a:ext cx="145851" cy="146797"/>
            </a:xfrm>
            <a:custGeom>
              <a:avLst/>
              <a:gdLst>
                <a:gd name="connsiteX0" fmla="*/ 83 w 145851"/>
                <a:gd name="connsiteY0" fmla="*/ -131 h 146797"/>
                <a:gd name="connsiteX1" fmla="*/ 145935 w 145851"/>
                <a:gd name="connsiteY1" fmla="*/ -131 h 146797"/>
                <a:gd name="connsiteX2" fmla="*/ 145935 w 145851"/>
                <a:gd name="connsiteY2" fmla="*/ 146667 h 146797"/>
                <a:gd name="connsiteX3" fmla="*/ 83 w 145851"/>
                <a:gd name="connsiteY3" fmla="*/ 146667 h 146797"/>
              </a:gdLst>
              <a:ahLst/>
              <a:cxnLst>
                <a:cxn ang="0">
                  <a:pos x="connsiteX0" y="connsiteY0"/>
                </a:cxn>
                <a:cxn ang="0">
                  <a:pos x="connsiteX1" y="connsiteY1"/>
                </a:cxn>
                <a:cxn ang="0">
                  <a:pos x="connsiteX2" y="connsiteY2"/>
                </a:cxn>
                <a:cxn ang="0">
                  <a:pos x="connsiteX3" y="connsiteY3"/>
                </a:cxn>
              </a:cxnLst>
              <a:rect l="l" t="t" r="r" b="b"/>
              <a:pathLst>
                <a:path w="145851" h="146797">
                  <a:moveTo>
                    <a:pt x="83" y="-131"/>
                  </a:moveTo>
                  <a:lnTo>
                    <a:pt x="145935" y="-131"/>
                  </a:lnTo>
                  <a:lnTo>
                    <a:pt x="145935" y="146667"/>
                  </a:lnTo>
                  <a:lnTo>
                    <a:pt x="83" y="146667"/>
                  </a:lnTo>
                  <a:close/>
                </a:path>
              </a:pathLst>
            </a:custGeom>
            <a:solidFill>
              <a:srgbClr val="8D485E">
                <a:alpha val="86000"/>
              </a:srgbClr>
            </a:solidFill>
            <a:ln w="8073" cap="flat">
              <a:solidFill>
                <a:srgbClr val="C4C4C4"/>
              </a:solidFill>
              <a:prstDash val="solid"/>
              <a:miter/>
            </a:ln>
          </p:spPr>
          <p:txBody>
            <a:bodyPr rtlCol="0" anchor="ctr"/>
            <a:lstStyle/>
            <a:p>
              <a:endParaRPr lang="en-CA"/>
            </a:p>
          </p:txBody>
        </p:sp>
        <p:sp>
          <p:nvSpPr>
            <p:cNvPr id="51" name="Content Placeholder 4">
              <a:extLst>
                <a:ext uri="{FF2B5EF4-FFF2-40B4-BE49-F238E27FC236}">
                  <a16:creationId xmlns:a16="http://schemas.microsoft.com/office/drawing/2014/main" id="{D61CF97A-141F-4C8F-953A-FF0CC6C50AFE}"/>
                </a:ext>
              </a:extLst>
            </p:cNvPr>
            <p:cNvSpPr/>
            <p:nvPr/>
          </p:nvSpPr>
          <p:spPr>
            <a:xfrm rot="5400000" flipV="1">
              <a:off x="8536759" y="3565205"/>
              <a:ext cx="145851" cy="146797"/>
            </a:xfrm>
            <a:custGeom>
              <a:avLst/>
              <a:gdLst>
                <a:gd name="connsiteX0" fmla="*/ 87 w 145851"/>
                <a:gd name="connsiteY0" fmla="*/ -135 h 146797"/>
                <a:gd name="connsiteX1" fmla="*/ 145939 w 145851"/>
                <a:gd name="connsiteY1" fmla="*/ -135 h 146797"/>
                <a:gd name="connsiteX2" fmla="*/ 145939 w 145851"/>
                <a:gd name="connsiteY2" fmla="*/ 146663 h 146797"/>
                <a:gd name="connsiteX3" fmla="*/ 87 w 145851"/>
                <a:gd name="connsiteY3" fmla="*/ 146663 h 146797"/>
              </a:gdLst>
              <a:ahLst/>
              <a:cxnLst>
                <a:cxn ang="0">
                  <a:pos x="connsiteX0" y="connsiteY0"/>
                </a:cxn>
                <a:cxn ang="0">
                  <a:pos x="connsiteX1" y="connsiteY1"/>
                </a:cxn>
                <a:cxn ang="0">
                  <a:pos x="connsiteX2" y="connsiteY2"/>
                </a:cxn>
                <a:cxn ang="0">
                  <a:pos x="connsiteX3" y="connsiteY3"/>
                </a:cxn>
              </a:cxnLst>
              <a:rect l="l" t="t" r="r" b="b"/>
              <a:pathLst>
                <a:path w="145851" h="146797">
                  <a:moveTo>
                    <a:pt x="87" y="-135"/>
                  </a:moveTo>
                  <a:lnTo>
                    <a:pt x="145939" y="-135"/>
                  </a:lnTo>
                  <a:lnTo>
                    <a:pt x="145939" y="146663"/>
                  </a:lnTo>
                  <a:lnTo>
                    <a:pt x="87" y="146663"/>
                  </a:lnTo>
                  <a:close/>
                </a:path>
              </a:pathLst>
            </a:custGeom>
            <a:solidFill>
              <a:srgbClr val="FEFFFF"/>
            </a:solidFill>
            <a:ln w="8073" cap="flat">
              <a:solidFill>
                <a:srgbClr val="C4C4C4"/>
              </a:solidFill>
              <a:prstDash val="solid"/>
              <a:miter/>
            </a:ln>
          </p:spPr>
          <p:txBody>
            <a:bodyPr rtlCol="0" anchor="ctr"/>
            <a:lstStyle/>
            <a:p>
              <a:endParaRPr lang="en-CA"/>
            </a:p>
          </p:txBody>
        </p:sp>
        <p:sp>
          <p:nvSpPr>
            <p:cNvPr id="52" name="Content Placeholder 4">
              <a:extLst>
                <a:ext uri="{FF2B5EF4-FFF2-40B4-BE49-F238E27FC236}">
                  <a16:creationId xmlns:a16="http://schemas.microsoft.com/office/drawing/2014/main" id="{705B39D2-D0DB-4233-82CD-8CBD982C0AB7}"/>
                </a:ext>
              </a:extLst>
            </p:cNvPr>
            <p:cNvSpPr/>
            <p:nvPr/>
          </p:nvSpPr>
          <p:spPr>
            <a:xfrm rot="5400000" flipV="1">
              <a:off x="8099187" y="3565205"/>
              <a:ext cx="145851" cy="146797"/>
            </a:xfrm>
            <a:custGeom>
              <a:avLst/>
              <a:gdLst>
                <a:gd name="connsiteX0" fmla="*/ 75 w 145851"/>
                <a:gd name="connsiteY0" fmla="*/ -123 h 146797"/>
                <a:gd name="connsiteX1" fmla="*/ 145927 w 145851"/>
                <a:gd name="connsiteY1" fmla="*/ -123 h 146797"/>
                <a:gd name="connsiteX2" fmla="*/ 145927 w 145851"/>
                <a:gd name="connsiteY2" fmla="*/ 146675 h 146797"/>
                <a:gd name="connsiteX3" fmla="*/ 75 w 145851"/>
                <a:gd name="connsiteY3" fmla="*/ 146675 h 146797"/>
              </a:gdLst>
              <a:ahLst/>
              <a:cxnLst>
                <a:cxn ang="0">
                  <a:pos x="connsiteX0" y="connsiteY0"/>
                </a:cxn>
                <a:cxn ang="0">
                  <a:pos x="connsiteX1" y="connsiteY1"/>
                </a:cxn>
                <a:cxn ang="0">
                  <a:pos x="connsiteX2" y="connsiteY2"/>
                </a:cxn>
                <a:cxn ang="0">
                  <a:pos x="connsiteX3" y="connsiteY3"/>
                </a:cxn>
              </a:cxnLst>
              <a:rect l="l" t="t" r="r" b="b"/>
              <a:pathLst>
                <a:path w="145851" h="146797">
                  <a:moveTo>
                    <a:pt x="75" y="-123"/>
                  </a:moveTo>
                  <a:lnTo>
                    <a:pt x="145927" y="-123"/>
                  </a:lnTo>
                  <a:lnTo>
                    <a:pt x="145927" y="146675"/>
                  </a:lnTo>
                  <a:lnTo>
                    <a:pt x="75" y="146675"/>
                  </a:lnTo>
                  <a:close/>
                </a:path>
              </a:pathLst>
            </a:custGeom>
            <a:solidFill>
              <a:srgbClr val="6E57D9"/>
            </a:solidFill>
            <a:ln w="8073" cap="flat">
              <a:solidFill>
                <a:srgbClr val="C4C4C4"/>
              </a:solidFill>
              <a:prstDash val="solid"/>
              <a:miter/>
            </a:ln>
          </p:spPr>
          <p:txBody>
            <a:bodyPr rtlCol="0" anchor="ctr"/>
            <a:lstStyle/>
            <a:p>
              <a:endParaRPr lang="en-CA"/>
            </a:p>
          </p:txBody>
        </p:sp>
        <p:sp>
          <p:nvSpPr>
            <p:cNvPr id="53" name="Content Placeholder 4">
              <a:extLst>
                <a:ext uri="{FF2B5EF4-FFF2-40B4-BE49-F238E27FC236}">
                  <a16:creationId xmlns:a16="http://schemas.microsoft.com/office/drawing/2014/main" id="{F591A4D7-A32F-415D-8554-971A7E16139E}"/>
                </a:ext>
              </a:extLst>
            </p:cNvPr>
            <p:cNvSpPr/>
            <p:nvPr/>
          </p:nvSpPr>
          <p:spPr>
            <a:xfrm rot="5400000" flipV="1">
              <a:off x="8245056" y="3565205"/>
              <a:ext cx="145851" cy="146797"/>
            </a:xfrm>
            <a:custGeom>
              <a:avLst/>
              <a:gdLst>
                <a:gd name="connsiteX0" fmla="*/ 79 w 145851"/>
                <a:gd name="connsiteY0" fmla="*/ -127 h 146797"/>
                <a:gd name="connsiteX1" fmla="*/ 145931 w 145851"/>
                <a:gd name="connsiteY1" fmla="*/ -127 h 146797"/>
                <a:gd name="connsiteX2" fmla="*/ 145931 w 145851"/>
                <a:gd name="connsiteY2" fmla="*/ 146671 h 146797"/>
                <a:gd name="connsiteX3" fmla="*/ 79 w 145851"/>
                <a:gd name="connsiteY3" fmla="*/ 146671 h 146797"/>
              </a:gdLst>
              <a:ahLst/>
              <a:cxnLst>
                <a:cxn ang="0">
                  <a:pos x="connsiteX0" y="connsiteY0"/>
                </a:cxn>
                <a:cxn ang="0">
                  <a:pos x="connsiteX1" y="connsiteY1"/>
                </a:cxn>
                <a:cxn ang="0">
                  <a:pos x="connsiteX2" y="connsiteY2"/>
                </a:cxn>
                <a:cxn ang="0">
                  <a:pos x="connsiteX3" y="connsiteY3"/>
                </a:cxn>
              </a:cxnLst>
              <a:rect l="l" t="t" r="r" b="b"/>
              <a:pathLst>
                <a:path w="145851" h="146797">
                  <a:moveTo>
                    <a:pt x="79" y="-127"/>
                  </a:moveTo>
                  <a:lnTo>
                    <a:pt x="145931" y="-127"/>
                  </a:lnTo>
                  <a:lnTo>
                    <a:pt x="145931" y="146671"/>
                  </a:lnTo>
                  <a:lnTo>
                    <a:pt x="79" y="146671"/>
                  </a:lnTo>
                  <a:close/>
                </a:path>
              </a:pathLst>
            </a:custGeom>
            <a:solidFill>
              <a:srgbClr val="000000">
                <a:alpha val="0"/>
              </a:srgbClr>
            </a:solidFill>
            <a:ln w="8073" cap="flat">
              <a:solidFill>
                <a:srgbClr val="C4C4C4"/>
              </a:solidFill>
              <a:prstDash val="solid"/>
              <a:miter/>
            </a:ln>
          </p:spPr>
          <p:txBody>
            <a:bodyPr rtlCol="0" anchor="ctr"/>
            <a:lstStyle/>
            <a:p>
              <a:endParaRPr lang="en-CA"/>
            </a:p>
          </p:txBody>
        </p:sp>
        <p:sp>
          <p:nvSpPr>
            <p:cNvPr id="54" name="Content Placeholder 4">
              <a:extLst>
                <a:ext uri="{FF2B5EF4-FFF2-40B4-BE49-F238E27FC236}">
                  <a16:creationId xmlns:a16="http://schemas.microsoft.com/office/drawing/2014/main" id="{F3D8DAD9-0FFA-4EAE-877E-E7023C4D3DEC}"/>
                </a:ext>
              </a:extLst>
            </p:cNvPr>
            <p:cNvSpPr/>
            <p:nvPr/>
          </p:nvSpPr>
          <p:spPr>
            <a:xfrm rot="5400000" flipV="1">
              <a:off x="8390890" y="3565205"/>
              <a:ext cx="145851" cy="146797"/>
            </a:xfrm>
            <a:custGeom>
              <a:avLst/>
              <a:gdLst>
                <a:gd name="connsiteX0" fmla="*/ 83 w 145851"/>
                <a:gd name="connsiteY0" fmla="*/ -131 h 146797"/>
                <a:gd name="connsiteX1" fmla="*/ 145935 w 145851"/>
                <a:gd name="connsiteY1" fmla="*/ -131 h 146797"/>
                <a:gd name="connsiteX2" fmla="*/ 145935 w 145851"/>
                <a:gd name="connsiteY2" fmla="*/ 146667 h 146797"/>
                <a:gd name="connsiteX3" fmla="*/ 83 w 145851"/>
                <a:gd name="connsiteY3" fmla="*/ 146667 h 146797"/>
              </a:gdLst>
              <a:ahLst/>
              <a:cxnLst>
                <a:cxn ang="0">
                  <a:pos x="connsiteX0" y="connsiteY0"/>
                </a:cxn>
                <a:cxn ang="0">
                  <a:pos x="connsiteX1" y="connsiteY1"/>
                </a:cxn>
                <a:cxn ang="0">
                  <a:pos x="connsiteX2" y="connsiteY2"/>
                </a:cxn>
                <a:cxn ang="0">
                  <a:pos x="connsiteX3" y="connsiteY3"/>
                </a:cxn>
              </a:cxnLst>
              <a:rect l="l" t="t" r="r" b="b"/>
              <a:pathLst>
                <a:path w="145851" h="146797">
                  <a:moveTo>
                    <a:pt x="83" y="-131"/>
                  </a:moveTo>
                  <a:lnTo>
                    <a:pt x="145935" y="-131"/>
                  </a:lnTo>
                  <a:lnTo>
                    <a:pt x="145935" y="146667"/>
                  </a:lnTo>
                  <a:lnTo>
                    <a:pt x="83" y="146667"/>
                  </a:lnTo>
                  <a:close/>
                </a:path>
              </a:pathLst>
            </a:custGeom>
            <a:solidFill>
              <a:srgbClr val="000000">
                <a:alpha val="0"/>
              </a:srgbClr>
            </a:solidFill>
            <a:ln w="8073" cap="flat">
              <a:solidFill>
                <a:srgbClr val="C4C4C4"/>
              </a:solidFill>
              <a:prstDash val="solid"/>
              <a:miter/>
            </a:ln>
          </p:spPr>
          <p:txBody>
            <a:bodyPr rtlCol="0" anchor="ctr"/>
            <a:lstStyle/>
            <a:p>
              <a:endParaRPr lang="en-CA"/>
            </a:p>
          </p:txBody>
        </p:sp>
        <p:sp>
          <p:nvSpPr>
            <p:cNvPr id="55" name="Content Placeholder 4">
              <a:extLst>
                <a:ext uri="{FF2B5EF4-FFF2-40B4-BE49-F238E27FC236}">
                  <a16:creationId xmlns:a16="http://schemas.microsoft.com/office/drawing/2014/main" id="{DCC6E19A-BB52-4F2D-81D3-D6B7DBB50D07}"/>
                </a:ext>
              </a:extLst>
            </p:cNvPr>
            <p:cNvSpPr/>
            <p:nvPr/>
          </p:nvSpPr>
          <p:spPr>
            <a:xfrm rot="5400000" flipV="1">
              <a:off x="8536759" y="3565205"/>
              <a:ext cx="145851" cy="146797"/>
            </a:xfrm>
            <a:custGeom>
              <a:avLst/>
              <a:gdLst>
                <a:gd name="connsiteX0" fmla="*/ 87 w 145851"/>
                <a:gd name="connsiteY0" fmla="*/ -135 h 146797"/>
                <a:gd name="connsiteX1" fmla="*/ 145939 w 145851"/>
                <a:gd name="connsiteY1" fmla="*/ -135 h 146797"/>
                <a:gd name="connsiteX2" fmla="*/ 145939 w 145851"/>
                <a:gd name="connsiteY2" fmla="*/ 146663 h 146797"/>
                <a:gd name="connsiteX3" fmla="*/ 87 w 145851"/>
                <a:gd name="connsiteY3" fmla="*/ 146663 h 146797"/>
              </a:gdLst>
              <a:ahLst/>
              <a:cxnLst>
                <a:cxn ang="0">
                  <a:pos x="connsiteX0" y="connsiteY0"/>
                </a:cxn>
                <a:cxn ang="0">
                  <a:pos x="connsiteX1" y="connsiteY1"/>
                </a:cxn>
                <a:cxn ang="0">
                  <a:pos x="connsiteX2" y="connsiteY2"/>
                </a:cxn>
                <a:cxn ang="0">
                  <a:pos x="connsiteX3" y="connsiteY3"/>
                </a:cxn>
              </a:cxnLst>
              <a:rect l="l" t="t" r="r" b="b"/>
              <a:pathLst>
                <a:path w="145851" h="146797">
                  <a:moveTo>
                    <a:pt x="87" y="-135"/>
                  </a:moveTo>
                  <a:lnTo>
                    <a:pt x="145939" y="-135"/>
                  </a:lnTo>
                  <a:lnTo>
                    <a:pt x="145939" y="146663"/>
                  </a:lnTo>
                  <a:lnTo>
                    <a:pt x="87" y="146663"/>
                  </a:lnTo>
                  <a:close/>
                </a:path>
              </a:pathLst>
            </a:custGeom>
            <a:solidFill>
              <a:srgbClr val="416848"/>
            </a:solidFill>
            <a:ln w="8073" cap="flat">
              <a:solidFill>
                <a:srgbClr val="C4C4C4"/>
              </a:solidFill>
              <a:prstDash val="solid"/>
              <a:miter/>
            </a:ln>
          </p:spPr>
          <p:txBody>
            <a:bodyPr rtlCol="0" anchor="ctr"/>
            <a:lstStyle/>
            <a:p>
              <a:endParaRPr lang="en-CA"/>
            </a:p>
          </p:txBody>
        </p:sp>
        <p:sp>
          <p:nvSpPr>
            <p:cNvPr id="56" name="Content Placeholder 4">
              <a:extLst>
                <a:ext uri="{FF2B5EF4-FFF2-40B4-BE49-F238E27FC236}">
                  <a16:creationId xmlns:a16="http://schemas.microsoft.com/office/drawing/2014/main" id="{83368CE0-81F8-4229-9AAE-1BC3915B3CA6}"/>
                </a:ext>
              </a:extLst>
            </p:cNvPr>
            <p:cNvSpPr/>
            <p:nvPr/>
          </p:nvSpPr>
          <p:spPr>
            <a:xfrm rot="5400000" flipV="1">
              <a:off x="7510707" y="3565205"/>
              <a:ext cx="145851" cy="146797"/>
            </a:xfrm>
            <a:custGeom>
              <a:avLst/>
              <a:gdLst>
                <a:gd name="connsiteX0" fmla="*/ 59 w 145851"/>
                <a:gd name="connsiteY0" fmla="*/ -107 h 146797"/>
                <a:gd name="connsiteX1" fmla="*/ 145911 w 145851"/>
                <a:gd name="connsiteY1" fmla="*/ -107 h 146797"/>
                <a:gd name="connsiteX2" fmla="*/ 145911 w 145851"/>
                <a:gd name="connsiteY2" fmla="*/ 146691 h 146797"/>
                <a:gd name="connsiteX3" fmla="*/ 59 w 145851"/>
                <a:gd name="connsiteY3" fmla="*/ 146691 h 146797"/>
              </a:gdLst>
              <a:ahLst/>
              <a:cxnLst>
                <a:cxn ang="0">
                  <a:pos x="connsiteX0" y="connsiteY0"/>
                </a:cxn>
                <a:cxn ang="0">
                  <a:pos x="connsiteX1" y="connsiteY1"/>
                </a:cxn>
                <a:cxn ang="0">
                  <a:pos x="connsiteX2" y="connsiteY2"/>
                </a:cxn>
                <a:cxn ang="0">
                  <a:pos x="connsiteX3" y="connsiteY3"/>
                </a:cxn>
              </a:cxnLst>
              <a:rect l="l" t="t" r="r" b="b"/>
              <a:pathLst>
                <a:path w="145851" h="146797">
                  <a:moveTo>
                    <a:pt x="59" y="-107"/>
                  </a:moveTo>
                  <a:lnTo>
                    <a:pt x="145911" y="-107"/>
                  </a:lnTo>
                  <a:lnTo>
                    <a:pt x="145911" y="146691"/>
                  </a:lnTo>
                  <a:lnTo>
                    <a:pt x="59" y="146691"/>
                  </a:lnTo>
                  <a:close/>
                </a:path>
              </a:pathLst>
            </a:custGeom>
            <a:solidFill>
              <a:srgbClr val="FEFFFF"/>
            </a:solidFill>
            <a:ln w="8073" cap="flat">
              <a:solidFill>
                <a:srgbClr val="C4C4C4"/>
              </a:solidFill>
              <a:prstDash val="solid"/>
              <a:miter/>
            </a:ln>
          </p:spPr>
          <p:txBody>
            <a:bodyPr rtlCol="0" anchor="ctr"/>
            <a:lstStyle/>
            <a:p>
              <a:endParaRPr lang="en-CA"/>
            </a:p>
          </p:txBody>
        </p:sp>
        <p:sp>
          <p:nvSpPr>
            <p:cNvPr id="57" name="Content Placeholder 4">
              <a:extLst>
                <a:ext uri="{FF2B5EF4-FFF2-40B4-BE49-F238E27FC236}">
                  <a16:creationId xmlns:a16="http://schemas.microsoft.com/office/drawing/2014/main" id="{FBFC9CB7-78D4-46B8-82CC-D113BF309171}"/>
                </a:ext>
              </a:extLst>
            </p:cNvPr>
            <p:cNvSpPr/>
            <p:nvPr/>
          </p:nvSpPr>
          <p:spPr>
            <a:xfrm rot="5400000" flipV="1">
              <a:off x="7656577" y="3565205"/>
              <a:ext cx="145851" cy="146797"/>
            </a:xfrm>
            <a:custGeom>
              <a:avLst/>
              <a:gdLst>
                <a:gd name="connsiteX0" fmla="*/ 63 w 145851"/>
                <a:gd name="connsiteY0" fmla="*/ -111 h 146797"/>
                <a:gd name="connsiteX1" fmla="*/ 145915 w 145851"/>
                <a:gd name="connsiteY1" fmla="*/ -111 h 146797"/>
                <a:gd name="connsiteX2" fmla="*/ 145915 w 145851"/>
                <a:gd name="connsiteY2" fmla="*/ 146687 h 146797"/>
                <a:gd name="connsiteX3" fmla="*/ 63 w 145851"/>
                <a:gd name="connsiteY3" fmla="*/ 146687 h 146797"/>
              </a:gdLst>
              <a:ahLst/>
              <a:cxnLst>
                <a:cxn ang="0">
                  <a:pos x="connsiteX0" y="connsiteY0"/>
                </a:cxn>
                <a:cxn ang="0">
                  <a:pos x="connsiteX1" y="connsiteY1"/>
                </a:cxn>
                <a:cxn ang="0">
                  <a:pos x="connsiteX2" y="connsiteY2"/>
                </a:cxn>
                <a:cxn ang="0">
                  <a:pos x="connsiteX3" y="connsiteY3"/>
                </a:cxn>
              </a:cxnLst>
              <a:rect l="l" t="t" r="r" b="b"/>
              <a:pathLst>
                <a:path w="145851" h="146797">
                  <a:moveTo>
                    <a:pt x="63" y="-111"/>
                  </a:moveTo>
                  <a:lnTo>
                    <a:pt x="145915" y="-111"/>
                  </a:lnTo>
                  <a:lnTo>
                    <a:pt x="145915" y="146687"/>
                  </a:lnTo>
                  <a:lnTo>
                    <a:pt x="63" y="146687"/>
                  </a:lnTo>
                  <a:close/>
                </a:path>
              </a:pathLst>
            </a:custGeom>
            <a:solidFill>
              <a:srgbClr val="FEFFFF"/>
            </a:solidFill>
            <a:ln w="8073" cap="flat">
              <a:solidFill>
                <a:srgbClr val="C4C4C4"/>
              </a:solidFill>
              <a:prstDash val="solid"/>
              <a:miter/>
            </a:ln>
          </p:spPr>
          <p:txBody>
            <a:bodyPr rtlCol="0" anchor="ctr"/>
            <a:lstStyle/>
            <a:p>
              <a:endParaRPr lang="en-CA"/>
            </a:p>
          </p:txBody>
        </p:sp>
        <p:sp>
          <p:nvSpPr>
            <p:cNvPr id="58" name="Content Placeholder 4">
              <a:extLst>
                <a:ext uri="{FF2B5EF4-FFF2-40B4-BE49-F238E27FC236}">
                  <a16:creationId xmlns:a16="http://schemas.microsoft.com/office/drawing/2014/main" id="{865E3C28-2621-48DB-B044-640AD8BBD95C}"/>
                </a:ext>
              </a:extLst>
            </p:cNvPr>
            <p:cNvSpPr/>
            <p:nvPr/>
          </p:nvSpPr>
          <p:spPr>
            <a:xfrm rot="5400000" flipV="1">
              <a:off x="7802446" y="3565205"/>
              <a:ext cx="145851" cy="146797"/>
            </a:xfrm>
            <a:custGeom>
              <a:avLst/>
              <a:gdLst>
                <a:gd name="connsiteX0" fmla="*/ 67 w 145851"/>
                <a:gd name="connsiteY0" fmla="*/ -115 h 146797"/>
                <a:gd name="connsiteX1" fmla="*/ 145919 w 145851"/>
                <a:gd name="connsiteY1" fmla="*/ -115 h 146797"/>
                <a:gd name="connsiteX2" fmla="*/ 145919 w 145851"/>
                <a:gd name="connsiteY2" fmla="*/ 146683 h 146797"/>
                <a:gd name="connsiteX3" fmla="*/ 67 w 145851"/>
                <a:gd name="connsiteY3" fmla="*/ 146683 h 146797"/>
              </a:gdLst>
              <a:ahLst/>
              <a:cxnLst>
                <a:cxn ang="0">
                  <a:pos x="connsiteX0" y="connsiteY0"/>
                </a:cxn>
                <a:cxn ang="0">
                  <a:pos x="connsiteX1" y="connsiteY1"/>
                </a:cxn>
                <a:cxn ang="0">
                  <a:pos x="connsiteX2" y="connsiteY2"/>
                </a:cxn>
                <a:cxn ang="0">
                  <a:pos x="connsiteX3" y="connsiteY3"/>
                </a:cxn>
              </a:cxnLst>
              <a:rect l="l" t="t" r="r" b="b"/>
              <a:pathLst>
                <a:path w="145851" h="146797">
                  <a:moveTo>
                    <a:pt x="67" y="-115"/>
                  </a:moveTo>
                  <a:lnTo>
                    <a:pt x="145919" y="-115"/>
                  </a:lnTo>
                  <a:lnTo>
                    <a:pt x="145919" y="146683"/>
                  </a:lnTo>
                  <a:lnTo>
                    <a:pt x="67" y="146683"/>
                  </a:lnTo>
                  <a:close/>
                </a:path>
              </a:pathLst>
            </a:custGeom>
            <a:solidFill>
              <a:srgbClr val="FEFFFF"/>
            </a:solidFill>
            <a:ln w="8073" cap="flat">
              <a:solidFill>
                <a:srgbClr val="C4C4C4"/>
              </a:solidFill>
              <a:prstDash val="solid"/>
              <a:miter/>
            </a:ln>
          </p:spPr>
          <p:txBody>
            <a:bodyPr rtlCol="0" anchor="ctr"/>
            <a:lstStyle/>
            <a:p>
              <a:endParaRPr lang="en-CA"/>
            </a:p>
          </p:txBody>
        </p:sp>
        <p:sp>
          <p:nvSpPr>
            <p:cNvPr id="59" name="Content Placeholder 4">
              <a:extLst>
                <a:ext uri="{FF2B5EF4-FFF2-40B4-BE49-F238E27FC236}">
                  <a16:creationId xmlns:a16="http://schemas.microsoft.com/office/drawing/2014/main" id="{3224DE2C-719D-4F20-9076-C5C2715BB4C2}"/>
                </a:ext>
              </a:extLst>
            </p:cNvPr>
            <p:cNvSpPr/>
            <p:nvPr/>
          </p:nvSpPr>
          <p:spPr>
            <a:xfrm rot="5400000" flipV="1">
              <a:off x="7948279" y="3565205"/>
              <a:ext cx="145851" cy="146797"/>
            </a:xfrm>
            <a:custGeom>
              <a:avLst/>
              <a:gdLst>
                <a:gd name="connsiteX0" fmla="*/ 71 w 145851"/>
                <a:gd name="connsiteY0" fmla="*/ -119 h 146797"/>
                <a:gd name="connsiteX1" fmla="*/ 145923 w 145851"/>
                <a:gd name="connsiteY1" fmla="*/ -119 h 146797"/>
                <a:gd name="connsiteX2" fmla="*/ 145923 w 145851"/>
                <a:gd name="connsiteY2" fmla="*/ 146679 h 146797"/>
                <a:gd name="connsiteX3" fmla="*/ 71 w 145851"/>
                <a:gd name="connsiteY3" fmla="*/ 146679 h 146797"/>
              </a:gdLst>
              <a:ahLst/>
              <a:cxnLst>
                <a:cxn ang="0">
                  <a:pos x="connsiteX0" y="connsiteY0"/>
                </a:cxn>
                <a:cxn ang="0">
                  <a:pos x="connsiteX1" y="connsiteY1"/>
                </a:cxn>
                <a:cxn ang="0">
                  <a:pos x="connsiteX2" y="connsiteY2"/>
                </a:cxn>
                <a:cxn ang="0">
                  <a:pos x="connsiteX3" y="connsiteY3"/>
                </a:cxn>
              </a:cxnLst>
              <a:rect l="l" t="t" r="r" b="b"/>
              <a:pathLst>
                <a:path w="145851" h="146797">
                  <a:moveTo>
                    <a:pt x="71" y="-119"/>
                  </a:moveTo>
                  <a:lnTo>
                    <a:pt x="145923" y="-119"/>
                  </a:lnTo>
                  <a:lnTo>
                    <a:pt x="145923" y="146679"/>
                  </a:lnTo>
                  <a:lnTo>
                    <a:pt x="71" y="146679"/>
                  </a:lnTo>
                  <a:close/>
                </a:path>
              </a:pathLst>
            </a:custGeom>
            <a:solidFill>
              <a:srgbClr val="FEFFFF"/>
            </a:solidFill>
            <a:ln w="8073" cap="flat">
              <a:solidFill>
                <a:srgbClr val="C4C4C4"/>
              </a:solidFill>
              <a:prstDash val="solid"/>
              <a:miter/>
            </a:ln>
          </p:spPr>
          <p:txBody>
            <a:bodyPr rtlCol="0" anchor="ctr"/>
            <a:lstStyle/>
            <a:p>
              <a:endParaRPr lang="en-CA"/>
            </a:p>
          </p:txBody>
        </p:sp>
        <p:sp>
          <p:nvSpPr>
            <p:cNvPr id="60" name="Content Placeholder 4">
              <a:extLst>
                <a:ext uri="{FF2B5EF4-FFF2-40B4-BE49-F238E27FC236}">
                  <a16:creationId xmlns:a16="http://schemas.microsoft.com/office/drawing/2014/main" id="{DAE479ED-1759-45D0-ACD3-254948C8C8FC}"/>
                </a:ext>
              </a:extLst>
            </p:cNvPr>
            <p:cNvSpPr/>
            <p:nvPr/>
          </p:nvSpPr>
          <p:spPr>
            <a:xfrm rot="5400000" flipV="1">
              <a:off x="7510707" y="3565205"/>
              <a:ext cx="145851" cy="146797"/>
            </a:xfrm>
            <a:custGeom>
              <a:avLst/>
              <a:gdLst>
                <a:gd name="connsiteX0" fmla="*/ 59 w 145851"/>
                <a:gd name="connsiteY0" fmla="*/ -107 h 146797"/>
                <a:gd name="connsiteX1" fmla="*/ 145911 w 145851"/>
                <a:gd name="connsiteY1" fmla="*/ -107 h 146797"/>
                <a:gd name="connsiteX2" fmla="*/ 145911 w 145851"/>
                <a:gd name="connsiteY2" fmla="*/ 146691 h 146797"/>
                <a:gd name="connsiteX3" fmla="*/ 59 w 145851"/>
                <a:gd name="connsiteY3" fmla="*/ 146691 h 146797"/>
              </a:gdLst>
              <a:ahLst/>
              <a:cxnLst>
                <a:cxn ang="0">
                  <a:pos x="connsiteX0" y="connsiteY0"/>
                </a:cxn>
                <a:cxn ang="0">
                  <a:pos x="connsiteX1" y="connsiteY1"/>
                </a:cxn>
                <a:cxn ang="0">
                  <a:pos x="connsiteX2" y="connsiteY2"/>
                </a:cxn>
                <a:cxn ang="0">
                  <a:pos x="connsiteX3" y="connsiteY3"/>
                </a:cxn>
              </a:cxnLst>
              <a:rect l="l" t="t" r="r" b="b"/>
              <a:pathLst>
                <a:path w="145851" h="146797">
                  <a:moveTo>
                    <a:pt x="59" y="-107"/>
                  </a:moveTo>
                  <a:lnTo>
                    <a:pt x="145911" y="-107"/>
                  </a:lnTo>
                  <a:lnTo>
                    <a:pt x="145911" y="146691"/>
                  </a:lnTo>
                  <a:lnTo>
                    <a:pt x="59" y="146691"/>
                  </a:lnTo>
                  <a:close/>
                </a:path>
              </a:pathLst>
            </a:custGeom>
            <a:solidFill>
              <a:srgbClr val="9529FF"/>
            </a:solidFill>
            <a:ln w="8073" cap="flat">
              <a:solidFill>
                <a:srgbClr val="C4C4C4"/>
              </a:solidFill>
              <a:prstDash val="solid"/>
              <a:miter/>
            </a:ln>
          </p:spPr>
          <p:txBody>
            <a:bodyPr rtlCol="0" anchor="ctr"/>
            <a:lstStyle/>
            <a:p>
              <a:endParaRPr lang="en-CA"/>
            </a:p>
          </p:txBody>
        </p:sp>
        <p:sp>
          <p:nvSpPr>
            <p:cNvPr id="61" name="Content Placeholder 4">
              <a:extLst>
                <a:ext uri="{FF2B5EF4-FFF2-40B4-BE49-F238E27FC236}">
                  <a16:creationId xmlns:a16="http://schemas.microsoft.com/office/drawing/2014/main" id="{323EBEEB-978B-4130-BC19-F87E646A7A18}"/>
                </a:ext>
              </a:extLst>
            </p:cNvPr>
            <p:cNvSpPr/>
            <p:nvPr/>
          </p:nvSpPr>
          <p:spPr>
            <a:xfrm rot="5400000" flipV="1">
              <a:off x="7656577" y="3565205"/>
              <a:ext cx="145851" cy="146797"/>
            </a:xfrm>
            <a:custGeom>
              <a:avLst/>
              <a:gdLst>
                <a:gd name="connsiteX0" fmla="*/ 63 w 145851"/>
                <a:gd name="connsiteY0" fmla="*/ -111 h 146797"/>
                <a:gd name="connsiteX1" fmla="*/ 145915 w 145851"/>
                <a:gd name="connsiteY1" fmla="*/ -111 h 146797"/>
                <a:gd name="connsiteX2" fmla="*/ 145915 w 145851"/>
                <a:gd name="connsiteY2" fmla="*/ 146687 h 146797"/>
                <a:gd name="connsiteX3" fmla="*/ 63 w 145851"/>
                <a:gd name="connsiteY3" fmla="*/ 146687 h 146797"/>
              </a:gdLst>
              <a:ahLst/>
              <a:cxnLst>
                <a:cxn ang="0">
                  <a:pos x="connsiteX0" y="connsiteY0"/>
                </a:cxn>
                <a:cxn ang="0">
                  <a:pos x="connsiteX1" y="connsiteY1"/>
                </a:cxn>
                <a:cxn ang="0">
                  <a:pos x="connsiteX2" y="connsiteY2"/>
                </a:cxn>
                <a:cxn ang="0">
                  <a:pos x="connsiteX3" y="connsiteY3"/>
                </a:cxn>
              </a:cxnLst>
              <a:rect l="l" t="t" r="r" b="b"/>
              <a:pathLst>
                <a:path w="145851" h="146797">
                  <a:moveTo>
                    <a:pt x="63" y="-111"/>
                  </a:moveTo>
                  <a:lnTo>
                    <a:pt x="145915" y="-111"/>
                  </a:lnTo>
                  <a:lnTo>
                    <a:pt x="145915" y="146687"/>
                  </a:lnTo>
                  <a:lnTo>
                    <a:pt x="63" y="146687"/>
                  </a:lnTo>
                  <a:close/>
                </a:path>
              </a:pathLst>
            </a:custGeom>
            <a:solidFill>
              <a:srgbClr val="80FFFF"/>
            </a:solidFill>
            <a:ln w="8073" cap="flat">
              <a:solidFill>
                <a:srgbClr val="C4C4C4"/>
              </a:solidFill>
              <a:prstDash val="solid"/>
              <a:miter/>
            </a:ln>
          </p:spPr>
          <p:txBody>
            <a:bodyPr rtlCol="0" anchor="ctr"/>
            <a:lstStyle/>
            <a:p>
              <a:endParaRPr lang="en-CA"/>
            </a:p>
          </p:txBody>
        </p:sp>
        <p:sp>
          <p:nvSpPr>
            <p:cNvPr id="62" name="Content Placeholder 4">
              <a:extLst>
                <a:ext uri="{FF2B5EF4-FFF2-40B4-BE49-F238E27FC236}">
                  <a16:creationId xmlns:a16="http://schemas.microsoft.com/office/drawing/2014/main" id="{C7912A51-3BB4-4A71-9F57-47F902D44D37}"/>
                </a:ext>
              </a:extLst>
            </p:cNvPr>
            <p:cNvSpPr/>
            <p:nvPr/>
          </p:nvSpPr>
          <p:spPr>
            <a:xfrm rot="5400000" flipV="1">
              <a:off x="7802446" y="3565205"/>
              <a:ext cx="145851" cy="146797"/>
            </a:xfrm>
            <a:custGeom>
              <a:avLst/>
              <a:gdLst>
                <a:gd name="connsiteX0" fmla="*/ 67 w 145851"/>
                <a:gd name="connsiteY0" fmla="*/ -115 h 146797"/>
                <a:gd name="connsiteX1" fmla="*/ 145919 w 145851"/>
                <a:gd name="connsiteY1" fmla="*/ -115 h 146797"/>
                <a:gd name="connsiteX2" fmla="*/ 145919 w 145851"/>
                <a:gd name="connsiteY2" fmla="*/ 146683 h 146797"/>
                <a:gd name="connsiteX3" fmla="*/ 67 w 145851"/>
                <a:gd name="connsiteY3" fmla="*/ 146683 h 146797"/>
              </a:gdLst>
              <a:ahLst/>
              <a:cxnLst>
                <a:cxn ang="0">
                  <a:pos x="connsiteX0" y="connsiteY0"/>
                </a:cxn>
                <a:cxn ang="0">
                  <a:pos x="connsiteX1" y="connsiteY1"/>
                </a:cxn>
                <a:cxn ang="0">
                  <a:pos x="connsiteX2" y="connsiteY2"/>
                </a:cxn>
                <a:cxn ang="0">
                  <a:pos x="connsiteX3" y="connsiteY3"/>
                </a:cxn>
              </a:cxnLst>
              <a:rect l="l" t="t" r="r" b="b"/>
              <a:pathLst>
                <a:path w="145851" h="146797">
                  <a:moveTo>
                    <a:pt x="67" y="-115"/>
                  </a:moveTo>
                  <a:lnTo>
                    <a:pt x="145919" y="-115"/>
                  </a:lnTo>
                  <a:lnTo>
                    <a:pt x="145919" y="146683"/>
                  </a:lnTo>
                  <a:lnTo>
                    <a:pt x="67" y="146683"/>
                  </a:lnTo>
                  <a:close/>
                </a:path>
              </a:pathLst>
            </a:custGeom>
            <a:solidFill>
              <a:srgbClr val="725E5E">
                <a:alpha val="86000"/>
              </a:srgbClr>
            </a:solidFill>
            <a:ln w="8073" cap="flat">
              <a:solidFill>
                <a:srgbClr val="C4C4C4"/>
              </a:solidFill>
              <a:prstDash val="solid"/>
              <a:miter/>
            </a:ln>
          </p:spPr>
          <p:txBody>
            <a:bodyPr rtlCol="0" anchor="ctr"/>
            <a:lstStyle/>
            <a:p>
              <a:endParaRPr lang="en-CA"/>
            </a:p>
          </p:txBody>
        </p:sp>
        <p:sp>
          <p:nvSpPr>
            <p:cNvPr id="63" name="Content Placeholder 4">
              <a:extLst>
                <a:ext uri="{FF2B5EF4-FFF2-40B4-BE49-F238E27FC236}">
                  <a16:creationId xmlns:a16="http://schemas.microsoft.com/office/drawing/2014/main" id="{C174EA3A-13C1-4997-AB03-E6515B1D0C04}"/>
                </a:ext>
              </a:extLst>
            </p:cNvPr>
            <p:cNvSpPr/>
            <p:nvPr/>
          </p:nvSpPr>
          <p:spPr>
            <a:xfrm rot="5400000" flipV="1">
              <a:off x="7948279" y="3565205"/>
              <a:ext cx="145851" cy="146797"/>
            </a:xfrm>
            <a:custGeom>
              <a:avLst/>
              <a:gdLst>
                <a:gd name="connsiteX0" fmla="*/ 71 w 145851"/>
                <a:gd name="connsiteY0" fmla="*/ -119 h 146797"/>
                <a:gd name="connsiteX1" fmla="*/ 145923 w 145851"/>
                <a:gd name="connsiteY1" fmla="*/ -119 h 146797"/>
                <a:gd name="connsiteX2" fmla="*/ 145923 w 145851"/>
                <a:gd name="connsiteY2" fmla="*/ 146679 h 146797"/>
                <a:gd name="connsiteX3" fmla="*/ 71 w 145851"/>
                <a:gd name="connsiteY3" fmla="*/ 146679 h 146797"/>
              </a:gdLst>
              <a:ahLst/>
              <a:cxnLst>
                <a:cxn ang="0">
                  <a:pos x="connsiteX0" y="connsiteY0"/>
                </a:cxn>
                <a:cxn ang="0">
                  <a:pos x="connsiteX1" y="connsiteY1"/>
                </a:cxn>
                <a:cxn ang="0">
                  <a:pos x="connsiteX2" y="connsiteY2"/>
                </a:cxn>
                <a:cxn ang="0">
                  <a:pos x="connsiteX3" y="connsiteY3"/>
                </a:cxn>
              </a:cxnLst>
              <a:rect l="l" t="t" r="r" b="b"/>
              <a:pathLst>
                <a:path w="145851" h="146797">
                  <a:moveTo>
                    <a:pt x="71" y="-119"/>
                  </a:moveTo>
                  <a:lnTo>
                    <a:pt x="145923" y="-119"/>
                  </a:lnTo>
                  <a:lnTo>
                    <a:pt x="145923" y="146679"/>
                  </a:lnTo>
                  <a:lnTo>
                    <a:pt x="71" y="146679"/>
                  </a:lnTo>
                  <a:close/>
                </a:path>
              </a:pathLst>
            </a:custGeom>
            <a:solidFill>
              <a:srgbClr val="FE72FF"/>
            </a:solidFill>
            <a:ln w="8073" cap="flat">
              <a:solidFill>
                <a:srgbClr val="C4C4C4"/>
              </a:solidFill>
              <a:prstDash val="solid"/>
              <a:miter/>
            </a:ln>
          </p:spPr>
          <p:txBody>
            <a:bodyPr rtlCol="0" anchor="ctr"/>
            <a:lstStyle/>
            <a:p>
              <a:endParaRPr lang="en-CA"/>
            </a:p>
          </p:txBody>
        </p:sp>
      </p:grpSp>
      <p:cxnSp>
        <p:nvCxnSpPr>
          <p:cNvPr id="65" name="Straight Connector 64">
            <a:extLst>
              <a:ext uri="{FF2B5EF4-FFF2-40B4-BE49-F238E27FC236}">
                <a16:creationId xmlns:a16="http://schemas.microsoft.com/office/drawing/2014/main" id="{2326C7C2-BCB2-4670-A610-3BA94BD6582B}"/>
              </a:ext>
            </a:extLst>
          </p:cNvPr>
          <p:cNvCxnSpPr>
            <a:cxnSpLocks/>
          </p:cNvCxnSpPr>
          <p:nvPr/>
        </p:nvCxnSpPr>
        <p:spPr>
          <a:xfrm>
            <a:off x="4008563" y="3938251"/>
            <a:ext cx="40040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90717008-457B-4990-B575-E20A5040B48A}"/>
              </a:ext>
            </a:extLst>
          </p:cNvPr>
          <p:cNvCxnSpPr>
            <a:cxnSpLocks/>
          </p:cNvCxnSpPr>
          <p:nvPr/>
        </p:nvCxnSpPr>
        <p:spPr>
          <a:xfrm>
            <a:off x="2872449" y="3938251"/>
            <a:ext cx="36846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67" name="Picture 66" descr="A picture containing bubble chart&#10;&#10;Description automatically generated">
            <a:extLst>
              <a:ext uri="{FF2B5EF4-FFF2-40B4-BE49-F238E27FC236}">
                <a16:creationId xmlns:a16="http://schemas.microsoft.com/office/drawing/2014/main" id="{17E9681F-F66C-4ABF-AE28-23CC30ABEDB4}"/>
              </a:ext>
            </a:extLst>
          </p:cNvPr>
          <p:cNvPicPr>
            <a:picLocks noChangeAspect="1"/>
          </p:cNvPicPr>
          <p:nvPr/>
        </p:nvPicPr>
        <p:blipFill>
          <a:blip r:embed="rId4"/>
          <a:stretch>
            <a:fillRect/>
          </a:stretch>
        </p:blipFill>
        <p:spPr>
          <a:xfrm>
            <a:off x="1101184" y="4758794"/>
            <a:ext cx="960696" cy="272585"/>
          </a:xfrm>
          <a:prstGeom prst="rect">
            <a:avLst/>
          </a:prstGeom>
        </p:spPr>
      </p:pic>
      <p:pic>
        <p:nvPicPr>
          <p:cNvPr id="68" name="Picture 67" descr="A picture containing bubble chart&#10;&#10;Description automatically generated">
            <a:extLst>
              <a:ext uri="{FF2B5EF4-FFF2-40B4-BE49-F238E27FC236}">
                <a16:creationId xmlns:a16="http://schemas.microsoft.com/office/drawing/2014/main" id="{064CD1CD-FAB3-4F00-A9B7-29126153ED6E}"/>
              </a:ext>
            </a:extLst>
          </p:cNvPr>
          <p:cNvPicPr>
            <a:picLocks noChangeAspect="1"/>
          </p:cNvPicPr>
          <p:nvPr/>
        </p:nvPicPr>
        <p:blipFill>
          <a:blip r:embed="rId4"/>
          <a:stretch>
            <a:fillRect/>
          </a:stretch>
        </p:blipFill>
        <p:spPr>
          <a:xfrm>
            <a:off x="10413094" y="4767571"/>
            <a:ext cx="960696" cy="272585"/>
          </a:xfrm>
          <a:prstGeom prst="rect">
            <a:avLst/>
          </a:prstGeom>
        </p:spPr>
      </p:pic>
      <p:sp>
        <p:nvSpPr>
          <p:cNvPr id="5" name="TextBox 4">
            <a:extLst>
              <a:ext uri="{FF2B5EF4-FFF2-40B4-BE49-F238E27FC236}">
                <a16:creationId xmlns:a16="http://schemas.microsoft.com/office/drawing/2014/main" id="{0DA59C8D-D288-0E81-1380-C1A11A514429}"/>
              </a:ext>
            </a:extLst>
          </p:cNvPr>
          <p:cNvSpPr txBox="1"/>
          <p:nvPr/>
        </p:nvSpPr>
        <p:spPr>
          <a:xfrm>
            <a:off x="10184868" y="5249680"/>
            <a:ext cx="873360" cy="369332"/>
          </a:xfrm>
          <a:prstGeom prst="rect">
            <a:avLst/>
          </a:prstGeom>
          <a:noFill/>
        </p:spPr>
        <p:txBody>
          <a:bodyPr wrap="square" rtlCol="0">
            <a:spAutoFit/>
          </a:bodyPr>
          <a:lstStyle/>
          <a:p>
            <a:r>
              <a:rPr lang="en-US" dirty="0"/>
              <a:t>x </a:t>
            </a:r>
            <a:r>
              <a:rPr lang="en-US" i="1" dirty="0"/>
              <a:t>N</a:t>
            </a:r>
          </a:p>
        </p:txBody>
      </p:sp>
    </p:spTree>
    <p:extLst>
      <p:ext uri="{BB962C8B-B14F-4D97-AF65-F5344CB8AC3E}">
        <p14:creationId xmlns:p14="http://schemas.microsoft.com/office/powerpoint/2010/main" val="10906723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8734116-2905-432D-A4FC-DF3065C9ED74}"/>
              </a:ext>
            </a:extLst>
          </p:cNvPr>
          <p:cNvPicPr>
            <a:picLocks noChangeAspect="1"/>
          </p:cNvPicPr>
          <p:nvPr/>
        </p:nvPicPr>
        <p:blipFill>
          <a:blip r:embed="rId2"/>
          <a:stretch>
            <a:fillRect/>
          </a:stretch>
        </p:blipFill>
        <p:spPr>
          <a:xfrm>
            <a:off x="571500" y="2305632"/>
            <a:ext cx="10515600" cy="3170533"/>
          </a:xfrm>
          <a:prstGeom prst="rect">
            <a:avLst/>
          </a:prstGeom>
        </p:spPr>
      </p:pic>
      <p:sp>
        <p:nvSpPr>
          <p:cNvPr id="5" name="Title 1">
            <a:extLst>
              <a:ext uri="{FF2B5EF4-FFF2-40B4-BE49-F238E27FC236}">
                <a16:creationId xmlns:a16="http://schemas.microsoft.com/office/drawing/2014/main" id="{5180A013-38E6-2E67-58C1-8C1DADEB0219}"/>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t>Predicting all next words simultaneously</a:t>
            </a:r>
            <a:endParaRPr lang="en-US" dirty="0"/>
          </a:p>
        </p:txBody>
      </p:sp>
    </p:spTree>
    <p:extLst>
      <p:ext uri="{BB962C8B-B14F-4D97-AF65-F5344CB8AC3E}">
        <p14:creationId xmlns:p14="http://schemas.microsoft.com/office/powerpoint/2010/main" val="10697626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320A-EB52-A5DC-93E8-9EADB4FCBDD0}"/>
              </a:ext>
            </a:extLst>
          </p:cNvPr>
          <p:cNvSpPr>
            <a:spLocks noGrp="1"/>
          </p:cNvSpPr>
          <p:nvPr>
            <p:ph type="title"/>
          </p:nvPr>
        </p:nvSpPr>
        <p:spPr/>
        <p:txBody>
          <a:bodyPr/>
          <a:lstStyle/>
          <a:p>
            <a:r>
              <a:rPr lang="en-US" dirty="0"/>
              <a:t>Masked self-attention</a:t>
            </a:r>
          </a:p>
        </p:txBody>
      </p:sp>
      <p:pic>
        <p:nvPicPr>
          <p:cNvPr id="4" name="Picture 3">
            <a:extLst>
              <a:ext uri="{FF2B5EF4-FFF2-40B4-BE49-F238E27FC236}">
                <a16:creationId xmlns:a16="http://schemas.microsoft.com/office/drawing/2014/main" id="{AD045585-548C-EE03-E33B-DE50CC595125}"/>
              </a:ext>
            </a:extLst>
          </p:cNvPr>
          <p:cNvPicPr>
            <a:picLocks noChangeAspect="1"/>
          </p:cNvPicPr>
          <p:nvPr/>
        </p:nvPicPr>
        <p:blipFill>
          <a:blip r:embed="rId2"/>
          <a:stretch>
            <a:fillRect/>
          </a:stretch>
        </p:blipFill>
        <p:spPr>
          <a:xfrm>
            <a:off x="304003" y="2036619"/>
            <a:ext cx="11887997" cy="4104409"/>
          </a:xfrm>
          <a:prstGeom prst="rect">
            <a:avLst/>
          </a:prstGeom>
        </p:spPr>
      </p:pic>
    </p:spTree>
    <p:extLst>
      <p:ext uri="{BB962C8B-B14F-4D97-AF65-F5344CB8AC3E}">
        <p14:creationId xmlns:p14="http://schemas.microsoft.com/office/powerpoint/2010/main" val="40846559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FD8A-C8FE-BBED-3F8A-8CC8D9C792D5}"/>
              </a:ext>
            </a:extLst>
          </p:cNvPr>
          <p:cNvSpPr>
            <a:spLocks noGrp="1"/>
          </p:cNvSpPr>
          <p:nvPr>
            <p:ph type="title"/>
          </p:nvPr>
        </p:nvSpPr>
        <p:spPr/>
        <p:txBody>
          <a:bodyPr/>
          <a:lstStyle/>
          <a:p>
            <a:r>
              <a:rPr lang="en-US" dirty="0"/>
              <a:t>Transformers</a:t>
            </a:r>
          </a:p>
        </p:txBody>
      </p:sp>
      <p:sp>
        <p:nvSpPr>
          <p:cNvPr id="3" name="Content Placeholder 2">
            <a:extLst>
              <a:ext uri="{FF2B5EF4-FFF2-40B4-BE49-F238E27FC236}">
                <a16:creationId xmlns:a16="http://schemas.microsoft.com/office/drawing/2014/main" id="{B9489681-39B2-8491-7673-ADC62701092B}"/>
              </a:ext>
            </a:extLst>
          </p:cNvPr>
          <p:cNvSpPr>
            <a:spLocks noGrp="1"/>
          </p:cNvSpPr>
          <p:nvPr>
            <p:ph idx="1"/>
          </p:nvPr>
        </p:nvSpPr>
        <p:spPr/>
        <p:txBody>
          <a:bodyPr/>
          <a:lstStyle/>
          <a:p>
            <a:r>
              <a:rPr lang="en-US" dirty="0"/>
              <a:t>Motivation</a:t>
            </a:r>
          </a:p>
          <a:p>
            <a:r>
              <a:rPr lang="en-US" dirty="0"/>
              <a:t>Dot-product self-attention</a:t>
            </a:r>
          </a:p>
          <a:p>
            <a:r>
              <a:rPr lang="en-US" dirty="0"/>
              <a:t>Matrix form</a:t>
            </a:r>
          </a:p>
          <a:p>
            <a:r>
              <a:rPr lang="en-US" dirty="0"/>
              <a:t>The transformer</a:t>
            </a:r>
          </a:p>
          <a:p>
            <a:r>
              <a:rPr lang="en-US" dirty="0"/>
              <a:t>NLP pipeline</a:t>
            </a:r>
          </a:p>
          <a:p>
            <a:r>
              <a:rPr lang="en-US" dirty="0"/>
              <a:t>Decoders</a:t>
            </a:r>
          </a:p>
          <a:p>
            <a:r>
              <a:rPr lang="en-US" dirty="0">
                <a:solidFill>
                  <a:srgbClr val="D18362"/>
                </a:solidFill>
              </a:rPr>
              <a:t>Large Language models</a:t>
            </a:r>
          </a:p>
        </p:txBody>
      </p:sp>
    </p:spTree>
    <p:extLst>
      <p:ext uri="{BB962C8B-B14F-4D97-AF65-F5344CB8AC3E}">
        <p14:creationId xmlns:p14="http://schemas.microsoft.com/office/powerpoint/2010/main" val="32164628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7AABB-0900-F843-F0FA-2AD1AC0720AA}"/>
              </a:ext>
            </a:extLst>
          </p:cNvPr>
          <p:cNvSpPr>
            <a:spLocks noGrp="1"/>
          </p:cNvSpPr>
          <p:nvPr>
            <p:ph type="title"/>
          </p:nvPr>
        </p:nvSpPr>
        <p:spPr/>
        <p:txBody>
          <a:bodyPr/>
          <a:lstStyle/>
          <a:p>
            <a:r>
              <a:rPr lang="en-US" dirty="0"/>
              <a:t>GPT3 (Brown et al. 2020)</a:t>
            </a:r>
          </a:p>
        </p:txBody>
      </p:sp>
      <p:sp>
        <p:nvSpPr>
          <p:cNvPr id="3" name="Content Placeholder 2">
            <a:extLst>
              <a:ext uri="{FF2B5EF4-FFF2-40B4-BE49-F238E27FC236}">
                <a16:creationId xmlns:a16="http://schemas.microsoft.com/office/drawing/2014/main" id="{ABDBA4DD-6155-98CD-0ED4-D9F5099C36C4}"/>
              </a:ext>
            </a:extLst>
          </p:cNvPr>
          <p:cNvSpPr>
            <a:spLocks noGrp="1"/>
          </p:cNvSpPr>
          <p:nvPr>
            <p:ph idx="1"/>
          </p:nvPr>
        </p:nvSpPr>
        <p:spPr/>
        <p:txBody>
          <a:bodyPr/>
          <a:lstStyle/>
          <a:p>
            <a:r>
              <a:rPr lang="en-CA" b="0" i="0" dirty="0">
                <a:effectLst/>
                <a:latin typeface="Times New Roman" panose="02020603050405020304" pitchFamily="18" charset="0"/>
              </a:rPr>
              <a:t>Sequence lengths are 2048 tokens long </a:t>
            </a:r>
          </a:p>
          <a:p>
            <a:r>
              <a:rPr lang="en-CA" b="0" i="0" dirty="0">
                <a:effectLst/>
                <a:latin typeface="Times New Roman" panose="02020603050405020304" pitchFamily="18" charset="0"/>
              </a:rPr>
              <a:t>Batch size is 3.2 million tokens. </a:t>
            </a:r>
          </a:p>
          <a:p>
            <a:r>
              <a:rPr lang="en-CA" b="0" i="0" dirty="0">
                <a:effectLst/>
                <a:latin typeface="Times New Roman" panose="02020603050405020304" pitchFamily="18" charset="0"/>
              </a:rPr>
              <a:t>96 transformer layers (some of which implement a sparse</a:t>
            </a:r>
            <a:br>
              <a:rPr lang="en-CA" dirty="0"/>
            </a:br>
            <a:r>
              <a:rPr lang="en-CA" b="0" i="0" dirty="0">
                <a:effectLst/>
                <a:latin typeface="Times New Roman" panose="02020603050405020304" pitchFamily="18" charset="0"/>
              </a:rPr>
              <a:t>version of attention), each of which processes a word embedding of size 12288. </a:t>
            </a:r>
          </a:p>
          <a:p>
            <a:r>
              <a:rPr lang="en-CA" b="0" i="0" dirty="0">
                <a:effectLst/>
                <a:latin typeface="Times New Roman" panose="02020603050405020304" pitchFamily="18" charset="0"/>
              </a:rPr>
              <a:t>96 heads in the self-attention layers and the value, query, and key dimension is 128.</a:t>
            </a:r>
          </a:p>
          <a:p>
            <a:r>
              <a:rPr lang="en-CA" b="0" i="0" dirty="0">
                <a:effectLst/>
                <a:latin typeface="Times New Roman" panose="02020603050405020304" pitchFamily="18" charset="0"/>
              </a:rPr>
              <a:t>300 billion tokens </a:t>
            </a:r>
          </a:p>
          <a:p>
            <a:r>
              <a:rPr lang="en-CA" b="0" i="0" dirty="0">
                <a:effectLst/>
                <a:latin typeface="Times New Roman" panose="02020603050405020304" pitchFamily="18" charset="0"/>
              </a:rPr>
              <a:t>175 billion parameters</a:t>
            </a:r>
            <a:endParaRPr lang="en-US" dirty="0"/>
          </a:p>
        </p:txBody>
      </p:sp>
    </p:spTree>
    <p:extLst>
      <p:ext uri="{BB962C8B-B14F-4D97-AF65-F5344CB8AC3E}">
        <p14:creationId xmlns:p14="http://schemas.microsoft.com/office/powerpoint/2010/main" val="20987833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D3BBB14B-BEE4-E8CC-E705-146BAC3B26C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94886" y="488372"/>
            <a:ext cx="9580634" cy="5340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3545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86314-58CD-0C58-A383-79B67974D034}"/>
              </a:ext>
            </a:extLst>
          </p:cNvPr>
          <p:cNvSpPr>
            <a:spLocks noGrp="1"/>
          </p:cNvSpPr>
          <p:nvPr>
            <p:ph type="title"/>
          </p:nvPr>
        </p:nvSpPr>
        <p:spPr/>
        <p:txBody>
          <a:bodyPr/>
          <a:lstStyle/>
          <a:p>
            <a:r>
              <a:rPr lang="en-US" dirty="0">
                <a:latin typeface="Helvetica" pitchFamily="2" charset="0"/>
              </a:rPr>
              <a:t>What does it learn?</a:t>
            </a:r>
          </a:p>
        </p:txBody>
      </p:sp>
      <p:sp>
        <p:nvSpPr>
          <p:cNvPr id="3" name="Content Placeholder 2">
            <a:extLst>
              <a:ext uri="{FF2B5EF4-FFF2-40B4-BE49-F238E27FC236}">
                <a16:creationId xmlns:a16="http://schemas.microsoft.com/office/drawing/2014/main" id="{CCFE555F-D24E-A971-789A-43467BB1B57F}"/>
              </a:ext>
            </a:extLst>
          </p:cNvPr>
          <p:cNvSpPr>
            <a:spLocks noGrp="1"/>
          </p:cNvSpPr>
          <p:nvPr>
            <p:ph idx="1"/>
          </p:nvPr>
        </p:nvSpPr>
        <p:spPr>
          <a:xfrm>
            <a:off x="838200" y="1944546"/>
            <a:ext cx="10515600" cy="4220841"/>
          </a:xfrm>
        </p:spPr>
        <p:txBody>
          <a:bodyPr/>
          <a:lstStyle/>
          <a:p>
            <a:r>
              <a:rPr lang="en-US" sz="3200" dirty="0">
                <a:latin typeface="Helvetica" pitchFamily="2" charset="0"/>
              </a:rPr>
              <a:t>Syntax</a:t>
            </a:r>
          </a:p>
          <a:p>
            <a:endParaRPr lang="en-US" sz="3200" dirty="0">
              <a:latin typeface="Helvetica" pitchFamily="2" charset="0"/>
            </a:endParaRPr>
          </a:p>
          <a:p>
            <a:pPr marL="457200" lvl="1" indent="0">
              <a:buNone/>
            </a:pPr>
            <a:r>
              <a:rPr lang="en-US" sz="3200" dirty="0">
                <a:latin typeface="Helvetica" pitchFamily="2" charset="0"/>
              </a:rPr>
              <a:t>	“Tomorrow, let’s…”	</a:t>
            </a:r>
          </a:p>
          <a:p>
            <a:endParaRPr lang="en-US" sz="3200" dirty="0">
              <a:latin typeface="Helvetica" pitchFamily="2" charset="0"/>
            </a:endParaRPr>
          </a:p>
          <a:p>
            <a:r>
              <a:rPr lang="en-US" sz="3200" dirty="0">
                <a:latin typeface="Helvetica" pitchFamily="2" charset="0"/>
              </a:rPr>
              <a:t>General knowledge:</a:t>
            </a:r>
          </a:p>
          <a:p>
            <a:endParaRPr lang="en-US" sz="3200" dirty="0">
              <a:latin typeface="Helvetica" pitchFamily="2" charset="0"/>
            </a:endParaRPr>
          </a:p>
          <a:p>
            <a:pPr marL="0" indent="0">
              <a:buNone/>
            </a:pPr>
            <a:r>
              <a:rPr lang="en-US" sz="3200" dirty="0">
                <a:latin typeface="Helvetica" pitchFamily="2" charset="0"/>
              </a:rPr>
              <a:t>	“The train pulled into the…”</a:t>
            </a:r>
          </a:p>
          <a:p>
            <a:endParaRPr lang="en-US" dirty="0"/>
          </a:p>
          <a:p>
            <a:endParaRPr lang="en-US" dirty="0"/>
          </a:p>
        </p:txBody>
      </p:sp>
    </p:spTree>
    <p:extLst>
      <p:ext uri="{BB962C8B-B14F-4D97-AF65-F5344CB8AC3E}">
        <p14:creationId xmlns:p14="http://schemas.microsoft.com/office/powerpoint/2010/main" val="12146723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67A28-FA7C-6084-30A3-8F2E5AE8A221}"/>
              </a:ext>
            </a:extLst>
          </p:cNvPr>
          <p:cNvSpPr>
            <a:spLocks noGrp="1"/>
          </p:cNvSpPr>
          <p:nvPr>
            <p:ph type="title"/>
          </p:nvPr>
        </p:nvSpPr>
        <p:spPr/>
        <p:txBody>
          <a:bodyPr/>
          <a:lstStyle/>
          <a:p>
            <a:r>
              <a:rPr lang="en-US" dirty="0"/>
              <a:t>Text completion</a:t>
            </a:r>
          </a:p>
        </p:txBody>
      </p:sp>
      <p:sp>
        <p:nvSpPr>
          <p:cNvPr id="3" name="Content Placeholder 2">
            <a:extLst>
              <a:ext uri="{FF2B5EF4-FFF2-40B4-BE49-F238E27FC236}">
                <a16:creationId xmlns:a16="http://schemas.microsoft.com/office/drawing/2014/main" id="{744E9104-E006-37D3-7DC8-4FC21E522CE1}"/>
              </a:ext>
            </a:extLst>
          </p:cNvPr>
          <p:cNvSpPr>
            <a:spLocks noGrp="1"/>
          </p:cNvSpPr>
          <p:nvPr>
            <p:ph idx="1"/>
          </p:nvPr>
        </p:nvSpPr>
        <p:spPr/>
        <p:txBody>
          <a:bodyPr>
            <a:normAutofit fontScale="70000" lnSpcReduction="20000"/>
          </a:bodyPr>
          <a:lstStyle/>
          <a:p>
            <a:pPr marL="0" indent="0">
              <a:buNone/>
            </a:pPr>
            <a:r>
              <a:rPr lang="en-US" dirty="0">
                <a:solidFill>
                  <a:srgbClr val="D18362"/>
                </a:solidFill>
              </a:rPr>
              <a:t>Understanding Deep Learning is a new textbook from MIT Press by Simon Prince that</a:t>
            </a:r>
            <a:r>
              <a:rPr lang="en-US" dirty="0"/>
              <a:t>'s designed to offer an accessible, broad introduction to the field. Deep learning is a branch of machine learning that is concerned with algorithms that learn from data that is unstructured or unlabeled. The book is divided into four sections:</a:t>
            </a:r>
          </a:p>
          <a:p>
            <a:pPr marL="0" indent="0">
              <a:buNone/>
            </a:pPr>
            <a:endParaRPr lang="en-US" dirty="0"/>
          </a:p>
          <a:p>
            <a:r>
              <a:rPr lang="en-US" dirty="0"/>
              <a:t>Introduction to deep learning</a:t>
            </a:r>
          </a:p>
          <a:p>
            <a:r>
              <a:rPr lang="en-US" dirty="0"/>
              <a:t>Deep learning architecture</a:t>
            </a:r>
          </a:p>
          <a:p>
            <a:r>
              <a:rPr lang="en-US" dirty="0"/>
              <a:t>Deep learning algorithms</a:t>
            </a:r>
          </a:p>
          <a:p>
            <a:r>
              <a:rPr lang="en-US" dirty="0"/>
              <a:t>Applications of deep learning</a:t>
            </a:r>
          </a:p>
          <a:p>
            <a:pPr marL="0" indent="0">
              <a:buNone/>
            </a:pPr>
            <a:endParaRPr lang="en-US" dirty="0"/>
          </a:p>
          <a:p>
            <a:pPr marL="0" indent="0">
              <a:buNone/>
            </a:pPr>
            <a:r>
              <a:rPr lang="en-US" dirty="0"/>
              <a:t>The first section offers an introduction to deep learning, including its history and origins. The second section covers deep learning architecture, discussing various types of neural networks and their applications. The third section dives into deep learning algorithms, including supervised and unsupervised learning, reinforcement learning, and more. The fourth section applies deep learning to various domains, such as computer vision, natural language processing, and robotics.</a:t>
            </a:r>
          </a:p>
          <a:p>
            <a:pPr marL="0" indent="0">
              <a:buNone/>
            </a:pPr>
            <a:endParaRPr lang="en-US" dirty="0"/>
          </a:p>
        </p:txBody>
      </p:sp>
    </p:spTree>
    <p:extLst>
      <p:ext uri="{BB962C8B-B14F-4D97-AF65-F5344CB8AC3E}">
        <p14:creationId xmlns:p14="http://schemas.microsoft.com/office/powerpoint/2010/main" val="23758617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66971-42A8-5DEF-C7F5-BBFCB9B1F798}"/>
              </a:ext>
            </a:extLst>
          </p:cNvPr>
          <p:cNvSpPr>
            <a:spLocks noGrp="1"/>
          </p:cNvSpPr>
          <p:nvPr>
            <p:ph type="title"/>
          </p:nvPr>
        </p:nvSpPr>
        <p:spPr/>
        <p:txBody>
          <a:bodyPr/>
          <a:lstStyle/>
          <a:p>
            <a:r>
              <a:rPr lang="en-US" dirty="0"/>
              <a:t>Few shot learning:</a:t>
            </a:r>
          </a:p>
        </p:txBody>
      </p:sp>
      <p:pic>
        <p:nvPicPr>
          <p:cNvPr id="7" name="Picture 6" descr="Text&#10;&#10;Description automatically generated with medium confidence">
            <a:extLst>
              <a:ext uri="{FF2B5EF4-FFF2-40B4-BE49-F238E27FC236}">
                <a16:creationId xmlns:a16="http://schemas.microsoft.com/office/drawing/2014/main" id="{B64D874A-4FA6-3178-2603-B61DF659BEDE}"/>
              </a:ext>
            </a:extLst>
          </p:cNvPr>
          <p:cNvPicPr>
            <a:picLocks noChangeAspect="1"/>
          </p:cNvPicPr>
          <p:nvPr/>
        </p:nvPicPr>
        <p:blipFill>
          <a:blip r:embed="rId2"/>
          <a:stretch>
            <a:fillRect/>
          </a:stretch>
        </p:blipFill>
        <p:spPr>
          <a:xfrm>
            <a:off x="493375" y="1690688"/>
            <a:ext cx="11318521" cy="3801926"/>
          </a:xfrm>
          <a:prstGeom prst="rect">
            <a:avLst/>
          </a:prstGeom>
        </p:spPr>
      </p:pic>
    </p:spTree>
    <p:extLst>
      <p:ext uri="{BB962C8B-B14F-4D97-AF65-F5344CB8AC3E}">
        <p14:creationId xmlns:p14="http://schemas.microsoft.com/office/powerpoint/2010/main" val="285080630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A6136-4CC4-0AAD-BDDC-BA5708EA6420}"/>
              </a:ext>
            </a:extLst>
          </p:cNvPr>
          <p:cNvSpPr>
            <a:spLocks noGrp="1"/>
          </p:cNvSpPr>
          <p:nvPr>
            <p:ph idx="1"/>
          </p:nvPr>
        </p:nvSpPr>
        <p:spPr>
          <a:xfrm>
            <a:off x="838200" y="501445"/>
            <a:ext cx="10515600" cy="5675518"/>
          </a:xfrm>
        </p:spPr>
        <p:txBody>
          <a:bodyPr/>
          <a:lstStyle/>
          <a:p>
            <a:pPr marL="0" indent="0">
              <a:buNone/>
            </a:pPr>
            <a:r>
              <a:rPr lang="en-CA" dirty="0">
                <a:solidFill>
                  <a:srgbClr val="D18362"/>
                </a:solidFill>
              </a:rPr>
              <a:t>Who was the first man on the moon?...</a:t>
            </a:r>
            <a:endParaRPr lang="en-CA" dirty="0">
              <a:solidFill>
                <a:schemeClr val="accent1"/>
              </a:solidFill>
            </a:endParaRPr>
          </a:p>
          <a:p>
            <a:pPr marL="0" indent="0">
              <a:buNone/>
            </a:pPr>
            <a:r>
              <a:rPr lang="en-CA" dirty="0">
                <a:solidFill>
                  <a:schemeClr val="accent1"/>
                </a:solidFill>
              </a:rPr>
              <a:t>	</a:t>
            </a:r>
          </a:p>
          <a:p>
            <a:pPr marL="0" indent="0">
              <a:buNone/>
            </a:pPr>
            <a:r>
              <a:rPr lang="en-CA" dirty="0">
                <a:solidFill>
                  <a:schemeClr val="accent1"/>
                </a:solidFill>
              </a:rPr>
              <a:t>	…Neil Armstrong</a:t>
            </a:r>
            <a:r>
              <a:rPr lang="en-CA" b="0" i="0" dirty="0">
                <a:solidFill>
                  <a:schemeClr val="accent1"/>
                </a:solidFill>
                <a:effectLst/>
                <a:latin typeface="Inter"/>
              </a:rPr>
              <a:t>. </a:t>
            </a:r>
          </a:p>
          <a:p>
            <a:pPr marL="0" indent="0">
              <a:buNone/>
            </a:pPr>
            <a:r>
              <a:rPr lang="en-CA" dirty="0">
                <a:solidFill>
                  <a:schemeClr val="accent1"/>
                </a:solidFill>
                <a:latin typeface="Inter"/>
              </a:rPr>
              <a:t>	</a:t>
            </a:r>
          </a:p>
          <a:p>
            <a:pPr marL="0" indent="0">
              <a:buNone/>
            </a:pPr>
            <a:r>
              <a:rPr lang="en-CA" dirty="0">
                <a:solidFill>
                  <a:schemeClr val="bg1"/>
                </a:solidFill>
                <a:latin typeface="Inter"/>
              </a:rPr>
              <a:t>	…</a:t>
            </a:r>
            <a:r>
              <a:rPr lang="en-CA" dirty="0">
                <a:solidFill>
                  <a:schemeClr val="bg1"/>
                </a:solidFill>
              </a:rPr>
              <a:t>What is the largest lake in the world? </a:t>
            </a:r>
            <a:br>
              <a:rPr lang="en-CA" dirty="0">
                <a:solidFill>
                  <a:schemeClr val="bg1"/>
                </a:solidFill>
              </a:rPr>
            </a:br>
            <a:r>
              <a:rPr lang="en-CA" dirty="0">
                <a:solidFill>
                  <a:schemeClr val="bg1"/>
                </a:solidFill>
              </a:rPr>
              <a:t>	What is the capital of Canada?</a:t>
            </a:r>
            <a:endParaRPr lang="en-CA" dirty="0">
              <a:solidFill>
                <a:schemeClr val="bg1"/>
              </a:solidFill>
              <a:latin typeface="Inter"/>
            </a:endParaRPr>
          </a:p>
          <a:p>
            <a:pPr marL="0" indent="0">
              <a:buNone/>
            </a:pPr>
            <a:r>
              <a:rPr lang="en-CA" dirty="0">
                <a:solidFill>
                  <a:schemeClr val="accent1"/>
                </a:solidFill>
                <a:latin typeface="Inter"/>
              </a:rPr>
              <a:t>	</a:t>
            </a:r>
          </a:p>
          <a:p>
            <a:pPr marL="0" indent="0">
              <a:buNone/>
            </a:pPr>
            <a:r>
              <a:rPr lang="en-CA" dirty="0">
                <a:solidFill>
                  <a:schemeClr val="accent1"/>
                </a:solidFill>
                <a:latin typeface="Inter"/>
              </a:rPr>
              <a:t>	…w</a:t>
            </a:r>
            <a:r>
              <a:rPr lang="en-CA" dirty="0">
                <a:solidFill>
                  <a:schemeClr val="accent1"/>
                </a:solidFill>
              </a:rPr>
              <a:t>as the first question on the exam. I knew the answer but I 	couldn’t bring it to mind and I panicked</a:t>
            </a:r>
            <a:r>
              <a:rPr lang="en-CA" b="0" i="0" dirty="0">
                <a:solidFill>
                  <a:schemeClr val="accent1"/>
                </a:solidFill>
                <a:effectLst/>
                <a:latin typeface="Inter"/>
              </a:rPr>
              <a:t>. </a:t>
            </a:r>
          </a:p>
          <a:p>
            <a:pPr marL="0" indent="0">
              <a:buNone/>
            </a:pPr>
            <a:endParaRPr lang="en-CA" b="0" i="0" dirty="0">
              <a:solidFill>
                <a:schemeClr val="accent1"/>
              </a:solidFill>
              <a:effectLst/>
              <a:latin typeface="Inter"/>
            </a:endParaRPr>
          </a:p>
          <a:p>
            <a:pPr marL="0" indent="0">
              <a:buNone/>
            </a:pPr>
            <a:r>
              <a:rPr lang="en-CA" dirty="0">
                <a:solidFill>
                  <a:schemeClr val="accent1"/>
                </a:solidFill>
                <a:latin typeface="Inter"/>
              </a:rPr>
              <a:t>	…</a:t>
            </a:r>
            <a:r>
              <a:rPr lang="en-CA" dirty="0">
                <a:solidFill>
                  <a:schemeClr val="accent1"/>
                </a:solidFill>
              </a:rPr>
              <a:t>This is a trick question. The moon landing was staged.</a:t>
            </a:r>
            <a:endParaRPr lang="en-US" dirty="0">
              <a:solidFill>
                <a:schemeClr val="accent1"/>
              </a:solidFill>
            </a:endParaRPr>
          </a:p>
        </p:txBody>
      </p:sp>
      <p:sp>
        <p:nvSpPr>
          <p:cNvPr id="2" name="Rectangle 1">
            <a:extLst>
              <a:ext uri="{FF2B5EF4-FFF2-40B4-BE49-F238E27FC236}">
                <a16:creationId xmlns:a16="http://schemas.microsoft.com/office/drawing/2014/main" id="{1AC91E66-4A3C-C5ED-E552-9FEF753BA1B2}"/>
              </a:ext>
            </a:extLst>
          </p:cNvPr>
          <p:cNvSpPr/>
          <p:nvPr/>
        </p:nvSpPr>
        <p:spPr>
          <a:xfrm>
            <a:off x="1484671" y="3510116"/>
            <a:ext cx="9773264" cy="26668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868263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A6136-4CC4-0AAD-BDDC-BA5708EA6420}"/>
              </a:ext>
            </a:extLst>
          </p:cNvPr>
          <p:cNvSpPr>
            <a:spLocks noGrp="1"/>
          </p:cNvSpPr>
          <p:nvPr>
            <p:ph idx="1"/>
          </p:nvPr>
        </p:nvSpPr>
        <p:spPr>
          <a:xfrm>
            <a:off x="838200" y="501445"/>
            <a:ext cx="10515600" cy="5675518"/>
          </a:xfrm>
        </p:spPr>
        <p:txBody>
          <a:bodyPr/>
          <a:lstStyle/>
          <a:p>
            <a:pPr marL="0" indent="0">
              <a:buNone/>
            </a:pPr>
            <a:r>
              <a:rPr lang="en-CA" dirty="0">
                <a:solidFill>
                  <a:srgbClr val="D18362"/>
                </a:solidFill>
              </a:rPr>
              <a:t>Who was the first man on the moon?...</a:t>
            </a:r>
            <a:endParaRPr lang="en-CA" dirty="0">
              <a:solidFill>
                <a:schemeClr val="accent1"/>
              </a:solidFill>
            </a:endParaRPr>
          </a:p>
          <a:p>
            <a:pPr marL="0" indent="0">
              <a:buNone/>
            </a:pPr>
            <a:r>
              <a:rPr lang="en-CA" dirty="0">
                <a:solidFill>
                  <a:schemeClr val="accent1"/>
                </a:solidFill>
              </a:rPr>
              <a:t>	</a:t>
            </a:r>
          </a:p>
          <a:p>
            <a:pPr marL="0" indent="0">
              <a:buNone/>
            </a:pPr>
            <a:r>
              <a:rPr lang="en-CA" dirty="0">
                <a:solidFill>
                  <a:schemeClr val="accent1"/>
                </a:solidFill>
              </a:rPr>
              <a:t>	…Neil Armstrong</a:t>
            </a:r>
            <a:r>
              <a:rPr lang="en-CA" b="0" i="0" dirty="0">
                <a:solidFill>
                  <a:schemeClr val="accent1"/>
                </a:solidFill>
                <a:effectLst/>
                <a:latin typeface="Inter"/>
              </a:rPr>
              <a:t>. </a:t>
            </a:r>
          </a:p>
          <a:p>
            <a:pPr marL="0" indent="0">
              <a:buNone/>
            </a:pPr>
            <a:r>
              <a:rPr lang="en-CA" dirty="0">
                <a:solidFill>
                  <a:schemeClr val="accent1"/>
                </a:solidFill>
                <a:latin typeface="Inter"/>
              </a:rPr>
              <a:t>	</a:t>
            </a:r>
          </a:p>
          <a:p>
            <a:pPr marL="0" indent="0">
              <a:buNone/>
            </a:pPr>
            <a:r>
              <a:rPr lang="en-CA" dirty="0">
                <a:solidFill>
                  <a:schemeClr val="accent1"/>
                </a:solidFill>
                <a:latin typeface="Inter"/>
              </a:rPr>
              <a:t>	…</a:t>
            </a:r>
            <a:r>
              <a:rPr lang="en-CA" dirty="0">
                <a:solidFill>
                  <a:schemeClr val="accent1"/>
                </a:solidFill>
              </a:rPr>
              <a:t>What is the largest lake in the world? </a:t>
            </a:r>
            <a:br>
              <a:rPr lang="en-CA" dirty="0">
                <a:solidFill>
                  <a:schemeClr val="accent1"/>
                </a:solidFill>
              </a:rPr>
            </a:br>
            <a:r>
              <a:rPr lang="en-CA" dirty="0">
                <a:solidFill>
                  <a:schemeClr val="accent1"/>
                </a:solidFill>
              </a:rPr>
              <a:t>	What is the capital of Canada?</a:t>
            </a:r>
            <a:endParaRPr lang="en-CA" dirty="0">
              <a:solidFill>
                <a:schemeClr val="accent1"/>
              </a:solidFill>
              <a:latin typeface="Inter"/>
            </a:endParaRPr>
          </a:p>
          <a:p>
            <a:pPr marL="0" indent="0">
              <a:buNone/>
            </a:pPr>
            <a:r>
              <a:rPr lang="en-CA" dirty="0">
                <a:solidFill>
                  <a:schemeClr val="accent1"/>
                </a:solidFill>
                <a:latin typeface="Inter"/>
              </a:rPr>
              <a:t>	</a:t>
            </a:r>
          </a:p>
          <a:p>
            <a:pPr marL="0" indent="0">
              <a:buNone/>
            </a:pPr>
            <a:r>
              <a:rPr lang="en-CA" dirty="0">
                <a:solidFill>
                  <a:schemeClr val="accent1"/>
                </a:solidFill>
                <a:latin typeface="Inter"/>
              </a:rPr>
              <a:t>	…w</a:t>
            </a:r>
            <a:r>
              <a:rPr lang="en-CA" dirty="0">
                <a:solidFill>
                  <a:schemeClr val="accent1"/>
                </a:solidFill>
              </a:rPr>
              <a:t>as the first question on the exam. I knew the answer but I 	couldn’t bring it to mind and I panicked</a:t>
            </a:r>
            <a:r>
              <a:rPr lang="en-CA" b="0" i="0" dirty="0">
                <a:solidFill>
                  <a:schemeClr val="accent1"/>
                </a:solidFill>
                <a:effectLst/>
                <a:latin typeface="Inter"/>
              </a:rPr>
              <a:t>. </a:t>
            </a:r>
          </a:p>
          <a:p>
            <a:pPr marL="0" indent="0">
              <a:buNone/>
            </a:pPr>
            <a:endParaRPr lang="en-CA" b="0" i="0" dirty="0">
              <a:solidFill>
                <a:schemeClr val="accent1"/>
              </a:solidFill>
              <a:effectLst/>
              <a:latin typeface="Inter"/>
            </a:endParaRPr>
          </a:p>
          <a:p>
            <a:pPr marL="0" indent="0">
              <a:buNone/>
            </a:pPr>
            <a:r>
              <a:rPr lang="en-CA" dirty="0">
                <a:solidFill>
                  <a:schemeClr val="accent1"/>
                </a:solidFill>
                <a:latin typeface="Inter"/>
              </a:rPr>
              <a:t>	…</a:t>
            </a:r>
            <a:r>
              <a:rPr lang="en-CA" dirty="0">
                <a:solidFill>
                  <a:schemeClr val="accent1"/>
                </a:solidFill>
              </a:rPr>
              <a:t>This is a trick question. The moon landing was staged.</a:t>
            </a:r>
            <a:endParaRPr lang="en-US" dirty="0">
              <a:solidFill>
                <a:schemeClr val="accent1"/>
              </a:solidFill>
            </a:endParaRPr>
          </a:p>
        </p:txBody>
      </p:sp>
      <p:sp>
        <p:nvSpPr>
          <p:cNvPr id="2" name="Rectangle 1">
            <a:extLst>
              <a:ext uri="{FF2B5EF4-FFF2-40B4-BE49-F238E27FC236}">
                <a16:creationId xmlns:a16="http://schemas.microsoft.com/office/drawing/2014/main" id="{1AC91E66-4A3C-C5ED-E552-9FEF753BA1B2}"/>
              </a:ext>
            </a:extLst>
          </p:cNvPr>
          <p:cNvSpPr/>
          <p:nvPr/>
        </p:nvSpPr>
        <p:spPr>
          <a:xfrm>
            <a:off x="1484671" y="3510116"/>
            <a:ext cx="9773264" cy="266684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53330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DB53-6FD7-41D1-BC3B-6809E2FFFB73}"/>
              </a:ext>
            </a:extLst>
          </p:cNvPr>
          <p:cNvSpPr>
            <a:spLocks noGrp="1"/>
          </p:cNvSpPr>
          <p:nvPr>
            <p:ph type="title"/>
          </p:nvPr>
        </p:nvSpPr>
        <p:spPr/>
        <p:txBody>
          <a:bodyPr/>
          <a:lstStyle/>
          <a:p>
            <a:r>
              <a:rPr lang="en-CA" dirty="0"/>
              <a:t>Standard fully-connected layer</a:t>
            </a:r>
          </a:p>
        </p:txBody>
      </p:sp>
      <p:pic>
        <p:nvPicPr>
          <p:cNvPr id="3" name="Picture 2">
            <a:extLst>
              <a:ext uri="{FF2B5EF4-FFF2-40B4-BE49-F238E27FC236}">
                <a16:creationId xmlns:a16="http://schemas.microsoft.com/office/drawing/2014/main" id="{7B503631-06AE-7E3A-ADB6-2E9EC8A64B55}"/>
              </a:ext>
            </a:extLst>
          </p:cNvPr>
          <p:cNvPicPr>
            <a:picLocks noChangeAspect="1"/>
          </p:cNvPicPr>
          <p:nvPr/>
        </p:nvPicPr>
        <p:blipFill>
          <a:blip r:embed="rId3"/>
          <a:stretch>
            <a:fillRect/>
          </a:stretch>
        </p:blipFill>
        <p:spPr>
          <a:xfrm>
            <a:off x="4191894" y="1810480"/>
            <a:ext cx="3808211" cy="623468"/>
          </a:xfrm>
          <a:prstGeom prst="rect">
            <a:avLst/>
          </a:prstGeom>
        </p:spPr>
      </p:pic>
      <p:pic>
        <p:nvPicPr>
          <p:cNvPr id="4" name="Content Placeholder 4">
            <a:extLst>
              <a:ext uri="{FF2B5EF4-FFF2-40B4-BE49-F238E27FC236}">
                <a16:creationId xmlns:a16="http://schemas.microsoft.com/office/drawing/2014/main" id="{39795BC3-7D38-92C7-8345-9EA9C287319F}"/>
              </a:ext>
            </a:extLst>
          </p:cNvPr>
          <p:cNvPicPr>
            <a:picLocks noGrp="1" noChangeAspect="1"/>
          </p:cNvPicPr>
          <p:nvPr>
            <p:ph idx="1"/>
          </p:nvPr>
        </p:nvPicPr>
        <p:blipFill rotWithShape="1">
          <a:blip r:embed="rId4"/>
          <a:srcRect l="2143" r="66584" b="48494"/>
          <a:stretch/>
        </p:blipFill>
        <p:spPr>
          <a:xfrm>
            <a:off x="4342200" y="2625078"/>
            <a:ext cx="3725313" cy="2970179"/>
          </a:xfrm>
        </p:spPr>
      </p:pic>
    </p:spTree>
    <p:extLst>
      <p:ext uri="{BB962C8B-B14F-4D97-AF65-F5344CB8AC3E}">
        <p14:creationId xmlns:p14="http://schemas.microsoft.com/office/powerpoint/2010/main" val="355844673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A6136-4CC4-0AAD-BDDC-BA5708EA6420}"/>
              </a:ext>
            </a:extLst>
          </p:cNvPr>
          <p:cNvSpPr>
            <a:spLocks noGrp="1"/>
          </p:cNvSpPr>
          <p:nvPr>
            <p:ph idx="1"/>
          </p:nvPr>
        </p:nvSpPr>
        <p:spPr>
          <a:xfrm>
            <a:off x="838200" y="501445"/>
            <a:ext cx="10515600" cy="5675518"/>
          </a:xfrm>
        </p:spPr>
        <p:txBody>
          <a:bodyPr/>
          <a:lstStyle/>
          <a:p>
            <a:pPr marL="0" indent="0">
              <a:buNone/>
            </a:pPr>
            <a:r>
              <a:rPr lang="en-CA" dirty="0">
                <a:solidFill>
                  <a:srgbClr val="D18362"/>
                </a:solidFill>
              </a:rPr>
              <a:t>Who was the first man on the moon?...</a:t>
            </a:r>
            <a:endParaRPr lang="en-CA" dirty="0">
              <a:solidFill>
                <a:schemeClr val="accent1"/>
              </a:solidFill>
            </a:endParaRPr>
          </a:p>
          <a:p>
            <a:pPr marL="0" indent="0">
              <a:buNone/>
            </a:pPr>
            <a:r>
              <a:rPr lang="en-CA" dirty="0">
                <a:solidFill>
                  <a:schemeClr val="accent1"/>
                </a:solidFill>
              </a:rPr>
              <a:t>	</a:t>
            </a:r>
          </a:p>
          <a:p>
            <a:pPr marL="0" indent="0">
              <a:buNone/>
            </a:pPr>
            <a:r>
              <a:rPr lang="en-CA" dirty="0">
                <a:solidFill>
                  <a:schemeClr val="accent1"/>
                </a:solidFill>
              </a:rPr>
              <a:t>	…Neil Armstrong</a:t>
            </a:r>
            <a:r>
              <a:rPr lang="en-CA" b="0" i="0" dirty="0">
                <a:solidFill>
                  <a:schemeClr val="accent1"/>
                </a:solidFill>
                <a:effectLst/>
                <a:latin typeface="Inter"/>
              </a:rPr>
              <a:t>. </a:t>
            </a:r>
          </a:p>
          <a:p>
            <a:pPr marL="0" indent="0">
              <a:buNone/>
            </a:pPr>
            <a:r>
              <a:rPr lang="en-CA" dirty="0">
                <a:solidFill>
                  <a:schemeClr val="accent1"/>
                </a:solidFill>
                <a:latin typeface="Inter"/>
              </a:rPr>
              <a:t>	</a:t>
            </a:r>
          </a:p>
          <a:p>
            <a:pPr marL="0" indent="0">
              <a:buNone/>
            </a:pPr>
            <a:r>
              <a:rPr lang="en-CA" dirty="0">
                <a:solidFill>
                  <a:schemeClr val="accent1"/>
                </a:solidFill>
                <a:latin typeface="Inter"/>
              </a:rPr>
              <a:t>	…</a:t>
            </a:r>
            <a:r>
              <a:rPr lang="en-CA" dirty="0">
                <a:solidFill>
                  <a:schemeClr val="accent1"/>
                </a:solidFill>
              </a:rPr>
              <a:t>What is the largest lake in the world? </a:t>
            </a:r>
            <a:br>
              <a:rPr lang="en-CA" dirty="0">
                <a:solidFill>
                  <a:schemeClr val="accent1"/>
                </a:solidFill>
              </a:rPr>
            </a:br>
            <a:r>
              <a:rPr lang="en-CA" dirty="0">
                <a:solidFill>
                  <a:schemeClr val="accent1"/>
                </a:solidFill>
              </a:rPr>
              <a:t>	What is the capital of Canada?</a:t>
            </a:r>
            <a:endParaRPr lang="en-CA" dirty="0">
              <a:solidFill>
                <a:schemeClr val="accent1"/>
              </a:solidFill>
              <a:latin typeface="Inter"/>
            </a:endParaRPr>
          </a:p>
          <a:p>
            <a:pPr marL="0" indent="0">
              <a:buNone/>
            </a:pPr>
            <a:r>
              <a:rPr lang="en-CA" dirty="0">
                <a:solidFill>
                  <a:schemeClr val="accent1"/>
                </a:solidFill>
                <a:latin typeface="Inter"/>
              </a:rPr>
              <a:t>	</a:t>
            </a:r>
          </a:p>
          <a:p>
            <a:pPr marL="0" indent="0">
              <a:buNone/>
            </a:pPr>
            <a:r>
              <a:rPr lang="en-CA" dirty="0">
                <a:solidFill>
                  <a:schemeClr val="accent1"/>
                </a:solidFill>
                <a:latin typeface="Inter"/>
              </a:rPr>
              <a:t>	…w</a:t>
            </a:r>
            <a:r>
              <a:rPr lang="en-CA" dirty="0">
                <a:solidFill>
                  <a:schemeClr val="accent1"/>
                </a:solidFill>
              </a:rPr>
              <a:t>as the first question on the exam. I knew the answer but I 	couldn’t bring it to mind and I panicked</a:t>
            </a:r>
            <a:r>
              <a:rPr lang="en-CA" b="0" i="0" dirty="0">
                <a:solidFill>
                  <a:schemeClr val="accent1"/>
                </a:solidFill>
                <a:effectLst/>
                <a:latin typeface="Inter"/>
              </a:rPr>
              <a:t>. </a:t>
            </a:r>
          </a:p>
          <a:p>
            <a:pPr marL="0" indent="0">
              <a:buNone/>
            </a:pPr>
            <a:endParaRPr lang="en-CA" b="0" i="0" dirty="0">
              <a:solidFill>
                <a:schemeClr val="accent1"/>
              </a:solidFill>
              <a:effectLst/>
              <a:latin typeface="Inter"/>
            </a:endParaRPr>
          </a:p>
          <a:p>
            <a:pPr marL="0" indent="0">
              <a:buNone/>
            </a:pPr>
            <a:r>
              <a:rPr lang="en-CA" dirty="0">
                <a:solidFill>
                  <a:schemeClr val="accent1"/>
                </a:solidFill>
                <a:latin typeface="Inter"/>
              </a:rPr>
              <a:t>	…</a:t>
            </a:r>
            <a:r>
              <a:rPr lang="en-CA" dirty="0">
                <a:solidFill>
                  <a:schemeClr val="accent1"/>
                </a:solidFill>
              </a:rPr>
              <a:t>This is a trick question. The moon landing was staged.</a:t>
            </a:r>
            <a:endParaRPr lang="en-US" dirty="0">
              <a:solidFill>
                <a:schemeClr val="accent1"/>
              </a:solidFill>
            </a:endParaRPr>
          </a:p>
        </p:txBody>
      </p:sp>
      <p:sp>
        <p:nvSpPr>
          <p:cNvPr id="4" name="Rectangle 3">
            <a:extLst>
              <a:ext uri="{FF2B5EF4-FFF2-40B4-BE49-F238E27FC236}">
                <a16:creationId xmlns:a16="http://schemas.microsoft.com/office/drawing/2014/main" id="{E3A10DD8-073C-8324-E853-670CA57EACA3}"/>
              </a:ext>
            </a:extLst>
          </p:cNvPr>
          <p:cNvSpPr/>
          <p:nvPr/>
        </p:nvSpPr>
        <p:spPr>
          <a:xfrm>
            <a:off x="1484671" y="4876800"/>
            <a:ext cx="9773264" cy="13001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34813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9A6136-4CC4-0AAD-BDDC-BA5708EA6420}"/>
              </a:ext>
            </a:extLst>
          </p:cNvPr>
          <p:cNvSpPr>
            <a:spLocks noGrp="1"/>
          </p:cNvSpPr>
          <p:nvPr>
            <p:ph idx="1"/>
          </p:nvPr>
        </p:nvSpPr>
        <p:spPr>
          <a:xfrm>
            <a:off x="838200" y="501445"/>
            <a:ext cx="10515600" cy="5675518"/>
          </a:xfrm>
        </p:spPr>
        <p:txBody>
          <a:bodyPr/>
          <a:lstStyle/>
          <a:p>
            <a:pPr marL="0" indent="0">
              <a:buNone/>
            </a:pPr>
            <a:r>
              <a:rPr lang="en-CA" dirty="0">
                <a:solidFill>
                  <a:srgbClr val="D18362"/>
                </a:solidFill>
              </a:rPr>
              <a:t>Who was the first man on the moon?...</a:t>
            </a:r>
            <a:endParaRPr lang="en-CA" dirty="0">
              <a:solidFill>
                <a:schemeClr val="accent1"/>
              </a:solidFill>
            </a:endParaRPr>
          </a:p>
          <a:p>
            <a:pPr marL="0" indent="0">
              <a:buNone/>
            </a:pPr>
            <a:r>
              <a:rPr lang="en-CA" dirty="0">
                <a:solidFill>
                  <a:schemeClr val="accent1"/>
                </a:solidFill>
              </a:rPr>
              <a:t>	</a:t>
            </a:r>
          </a:p>
          <a:p>
            <a:pPr marL="0" indent="0">
              <a:buNone/>
            </a:pPr>
            <a:r>
              <a:rPr lang="en-CA" dirty="0">
                <a:solidFill>
                  <a:schemeClr val="accent1"/>
                </a:solidFill>
              </a:rPr>
              <a:t>	…Neil Armstrong</a:t>
            </a:r>
            <a:r>
              <a:rPr lang="en-CA" b="0" i="0" dirty="0">
                <a:solidFill>
                  <a:schemeClr val="accent1"/>
                </a:solidFill>
                <a:effectLst/>
                <a:latin typeface="Inter"/>
              </a:rPr>
              <a:t>. </a:t>
            </a:r>
          </a:p>
          <a:p>
            <a:pPr marL="0" indent="0">
              <a:buNone/>
            </a:pPr>
            <a:r>
              <a:rPr lang="en-CA" dirty="0">
                <a:solidFill>
                  <a:schemeClr val="accent1"/>
                </a:solidFill>
                <a:latin typeface="Inter"/>
              </a:rPr>
              <a:t>	</a:t>
            </a:r>
          </a:p>
          <a:p>
            <a:pPr marL="0" indent="0">
              <a:buNone/>
            </a:pPr>
            <a:r>
              <a:rPr lang="en-CA" dirty="0">
                <a:solidFill>
                  <a:schemeClr val="accent1"/>
                </a:solidFill>
                <a:latin typeface="Inter"/>
              </a:rPr>
              <a:t>	…</a:t>
            </a:r>
            <a:r>
              <a:rPr lang="en-CA" dirty="0">
                <a:solidFill>
                  <a:schemeClr val="accent1"/>
                </a:solidFill>
              </a:rPr>
              <a:t>What is the largest lake in the world? </a:t>
            </a:r>
            <a:br>
              <a:rPr lang="en-CA" dirty="0">
                <a:solidFill>
                  <a:schemeClr val="accent1"/>
                </a:solidFill>
              </a:rPr>
            </a:br>
            <a:r>
              <a:rPr lang="en-CA" dirty="0">
                <a:solidFill>
                  <a:schemeClr val="accent1"/>
                </a:solidFill>
              </a:rPr>
              <a:t>	What is the capital of Canada?</a:t>
            </a:r>
            <a:endParaRPr lang="en-CA" dirty="0">
              <a:solidFill>
                <a:schemeClr val="accent1"/>
              </a:solidFill>
              <a:latin typeface="Inter"/>
            </a:endParaRPr>
          </a:p>
          <a:p>
            <a:pPr marL="0" indent="0">
              <a:buNone/>
            </a:pPr>
            <a:r>
              <a:rPr lang="en-CA" dirty="0">
                <a:solidFill>
                  <a:schemeClr val="accent1"/>
                </a:solidFill>
                <a:latin typeface="Inter"/>
              </a:rPr>
              <a:t>	</a:t>
            </a:r>
          </a:p>
          <a:p>
            <a:pPr marL="0" indent="0">
              <a:buNone/>
            </a:pPr>
            <a:r>
              <a:rPr lang="en-CA" dirty="0">
                <a:solidFill>
                  <a:schemeClr val="accent1"/>
                </a:solidFill>
                <a:latin typeface="Inter"/>
              </a:rPr>
              <a:t>	…w</a:t>
            </a:r>
            <a:r>
              <a:rPr lang="en-CA" dirty="0">
                <a:solidFill>
                  <a:schemeClr val="accent1"/>
                </a:solidFill>
              </a:rPr>
              <a:t>as the first question on the exam. I knew the answer but I 	couldn’t bring it to mind and I panicked</a:t>
            </a:r>
            <a:r>
              <a:rPr lang="en-CA" b="0" i="0" dirty="0">
                <a:solidFill>
                  <a:schemeClr val="accent1"/>
                </a:solidFill>
                <a:effectLst/>
                <a:latin typeface="Inter"/>
              </a:rPr>
              <a:t>. </a:t>
            </a:r>
          </a:p>
          <a:p>
            <a:pPr marL="0" indent="0">
              <a:buNone/>
            </a:pPr>
            <a:endParaRPr lang="en-CA" b="0" i="0" dirty="0">
              <a:solidFill>
                <a:schemeClr val="accent1"/>
              </a:solidFill>
              <a:effectLst/>
              <a:latin typeface="Inter"/>
            </a:endParaRPr>
          </a:p>
          <a:p>
            <a:pPr marL="0" indent="0">
              <a:buNone/>
            </a:pPr>
            <a:r>
              <a:rPr lang="en-CA" dirty="0">
                <a:solidFill>
                  <a:schemeClr val="accent1"/>
                </a:solidFill>
                <a:latin typeface="Inter"/>
              </a:rPr>
              <a:t>	…</a:t>
            </a:r>
            <a:r>
              <a:rPr lang="en-CA" dirty="0">
                <a:solidFill>
                  <a:schemeClr val="accent1"/>
                </a:solidFill>
              </a:rPr>
              <a:t>This is a trick question. The moon landing was staged.</a:t>
            </a:r>
            <a:endParaRPr lang="en-US" dirty="0">
              <a:solidFill>
                <a:schemeClr val="accent1"/>
              </a:solidFill>
            </a:endParaRPr>
          </a:p>
        </p:txBody>
      </p:sp>
    </p:spTree>
    <p:extLst>
      <p:ext uri="{BB962C8B-B14F-4D97-AF65-F5344CB8AC3E}">
        <p14:creationId xmlns:p14="http://schemas.microsoft.com/office/powerpoint/2010/main" val="30362895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9CE9-0C35-BA93-047F-2014ED1BCF1B}"/>
              </a:ext>
            </a:extLst>
          </p:cNvPr>
          <p:cNvSpPr>
            <a:spLocks noGrp="1"/>
          </p:cNvSpPr>
          <p:nvPr>
            <p:ph type="title"/>
          </p:nvPr>
        </p:nvSpPr>
        <p:spPr/>
        <p:txBody>
          <a:bodyPr/>
          <a:lstStyle/>
          <a:p>
            <a:r>
              <a:rPr lang="en-US" dirty="0" err="1">
                <a:latin typeface="Helvetica" pitchFamily="2" charset="0"/>
              </a:rPr>
              <a:t>ChatGPT</a:t>
            </a:r>
            <a:endParaRPr lang="en-US" dirty="0">
              <a:latin typeface="Helvetica" pitchFamily="2" charset="0"/>
            </a:endParaRPr>
          </a:p>
        </p:txBody>
      </p:sp>
      <p:sp>
        <p:nvSpPr>
          <p:cNvPr id="3" name="Content Placeholder 2">
            <a:extLst>
              <a:ext uri="{FF2B5EF4-FFF2-40B4-BE49-F238E27FC236}">
                <a16:creationId xmlns:a16="http://schemas.microsoft.com/office/drawing/2014/main" id="{88435B67-ABDC-56FE-B324-DE0F26F7DFBD}"/>
              </a:ext>
            </a:extLst>
          </p:cNvPr>
          <p:cNvSpPr>
            <a:spLocks noGrp="1"/>
          </p:cNvSpPr>
          <p:nvPr>
            <p:ph idx="1"/>
          </p:nvPr>
        </p:nvSpPr>
        <p:spPr>
          <a:xfrm>
            <a:off x="838200" y="1690688"/>
            <a:ext cx="10515600" cy="4486275"/>
          </a:xfrm>
        </p:spPr>
        <p:txBody>
          <a:bodyPr/>
          <a:lstStyle/>
          <a:p>
            <a:r>
              <a:rPr lang="en-US" dirty="0">
                <a:latin typeface="Helvetica" pitchFamily="2" charset="0"/>
              </a:rPr>
              <a:t>GPT3.5 fine-tuned with human annotations</a:t>
            </a:r>
          </a:p>
          <a:p>
            <a:r>
              <a:rPr lang="en-US" dirty="0">
                <a:latin typeface="Helvetica" pitchFamily="2" charset="0"/>
              </a:rPr>
              <a:t>Trained to predict the next word + be “helpful, honest, harmless”</a:t>
            </a:r>
          </a:p>
          <a:p>
            <a:endParaRPr lang="en-US" dirty="0">
              <a:latin typeface="Helvetica" pitchFamily="2" charset="0"/>
            </a:endParaRPr>
          </a:p>
        </p:txBody>
      </p:sp>
      <p:pic>
        <p:nvPicPr>
          <p:cNvPr id="7" name="Picture 6" descr="A white rectangular object with black text&#10;&#10;Description automatically generated">
            <a:extLst>
              <a:ext uri="{FF2B5EF4-FFF2-40B4-BE49-F238E27FC236}">
                <a16:creationId xmlns:a16="http://schemas.microsoft.com/office/drawing/2014/main" id="{DB1F755F-7021-5DDA-70F4-5BC6CDACBBAF}"/>
              </a:ext>
            </a:extLst>
          </p:cNvPr>
          <p:cNvPicPr>
            <a:picLocks noChangeAspect="1"/>
          </p:cNvPicPr>
          <p:nvPr/>
        </p:nvPicPr>
        <p:blipFill rotWithShape="1">
          <a:blip r:embed="rId3"/>
          <a:srcRect b="33929"/>
          <a:stretch/>
        </p:blipFill>
        <p:spPr>
          <a:xfrm>
            <a:off x="1238641" y="4849078"/>
            <a:ext cx="9508358" cy="966506"/>
          </a:xfrm>
          <a:prstGeom prst="rect">
            <a:avLst/>
          </a:prstGeom>
        </p:spPr>
      </p:pic>
      <p:pic>
        <p:nvPicPr>
          <p:cNvPr id="9" name="Picture 8" descr="A close-up of a text&#10;&#10;Description automatically generated">
            <a:extLst>
              <a:ext uri="{FF2B5EF4-FFF2-40B4-BE49-F238E27FC236}">
                <a16:creationId xmlns:a16="http://schemas.microsoft.com/office/drawing/2014/main" id="{D48FDA8F-CF9D-829A-1471-36E704814F24}"/>
              </a:ext>
            </a:extLst>
          </p:cNvPr>
          <p:cNvPicPr>
            <a:picLocks noChangeAspect="1"/>
          </p:cNvPicPr>
          <p:nvPr/>
        </p:nvPicPr>
        <p:blipFill rotWithShape="1">
          <a:blip r:embed="rId4"/>
          <a:srcRect b="53846"/>
          <a:stretch/>
        </p:blipFill>
        <p:spPr>
          <a:xfrm>
            <a:off x="1238639" y="2880853"/>
            <a:ext cx="9508360" cy="825515"/>
          </a:xfrm>
          <a:prstGeom prst="rect">
            <a:avLst/>
          </a:prstGeom>
        </p:spPr>
      </p:pic>
    </p:spTree>
    <p:extLst>
      <p:ext uri="{BB962C8B-B14F-4D97-AF65-F5344CB8AC3E}">
        <p14:creationId xmlns:p14="http://schemas.microsoft.com/office/powerpoint/2010/main" val="13679616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9CE9-0C35-BA93-047F-2014ED1BCF1B}"/>
              </a:ext>
            </a:extLst>
          </p:cNvPr>
          <p:cNvSpPr>
            <a:spLocks noGrp="1"/>
          </p:cNvSpPr>
          <p:nvPr>
            <p:ph type="title"/>
          </p:nvPr>
        </p:nvSpPr>
        <p:spPr/>
        <p:txBody>
          <a:bodyPr/>
          <a:lstStyle/>
          <a:p>
            <a:r>
              <a:rPr lang="en-US" dirty="0" err="1">
                <a:latin typeface="Helvetica" pitchFamily="2" charset="0"/>
              </a:rPr>
              <a:t>ChatGPT</a:t>
            </a:r>
            <a:endParaRPr lang="en-US" dirty="0">
              <a:latin typeface="Helvetica" pitchFamily="2" charset="0"/>
            </a:endParaRPr>
          </a:p>
        </p:txBody>
      </p:sp>
      <p:sp>
        <p:nvSpPr>
          <p:cNvPr id="3" name="Content Placeholder 2">
            <a:extLst>
              <a:ext uri="{FF2B5EF4-FFF2-40B4-BE49-F238E27FC236}">
                <a16:creationId xmlns:a16="http://schemas.microsoft.com/office/drawing/2014/main" id="{88435B67-ABDC-56FE-B324-DE0F26F7DFBD}"/>
              </a:ext>
            </a:extLst>
          </p:cNvPr>
          <p:cNvSpPr>
            <a:spLocks noGrp="1"/>
          </p:cNvSpPr>
          <p:nvPr>
            <p:ph idx="1"/>
          </p:nvPr>
        </p:nvSpPr>
        <p:spPr>
          <a:xfrm>
            <a:off x="838200" y="1690688"/>
            <a:ext cx="10515600" cy="4486275"/>
          </a:xfrm>
        </p:spPr>
        <p:txBody>
          <a:bodyPr/>
          <a:lstStyle/>
          <a:p>
            <a:r>
              <a:rPr lang="en-US" dirty="0">
                <a:latin typeface="Helvetica" pitchFamily="2" charset="0"/>
              </a:rPr>
              <a:t>GPT3.5 fine-tuned with human annotations</a:t>
            </a:r>
          </a:p>
          <a:p>
            <a:r>
              <a:rPr lang="en-US" dirty="0">
                <a:latin typeface="Helvetica" pitchFamily="2" charset="0"/>
              </a:rPr>
              <a:t>Trained to predict the next word + be “helpful, honest, harmless”</a:t>
            </a:r>
          </a:p>
          <a:p>
            <a:endParaRPr lang="en-US" dirty="0">
              <a:latin typeface="Helvetica" pitchFamily="2" charset="0"/>
            </a:endParaRPr>
          </a:p>
        </p:txBody>
      </p:sp>
      <p:pic>
        <p:nvPicPr>
          <p:cNvPr id="7" name="Picture 6" descr="A white rectangular object with black text&#10;&#10;Description automatically generated">
            <a:extLst>
              <a:ext uri="{FF2B5EF4-FFF2-40B4-BE49-F238E27FC236}">
                <a16:creationId xmlns:a16="http://schemas.microsoft.com/office/drawing/2014/main" id="{DB1F755F-7021-5DDA-70F4-5BC6CDACBBAF}"/>
              </a:ext>
            </a:extLst>
          </p:cNvPr>
          <p:cNvPicPr>
            <a:picLocks noChangeAspect="1"/>
          </p:cNvPicPr>
          <p:nvPr/>
        </p:nvPicPr>
        <p:blipFill>
          <a:blip r:embed="rId3"/>
          <a:stretch>
            <a:fillRect/>
          </a:stretch>
        </p:blipFill>
        <p:spPr>
          <a:xfrm>
            <a:off x="1238641" y="4849078"/>
            <a:ext cx="9508358" cy="1462822"/>
          </a:xfrm>
          <a:prstGeom prst="rect">
            <a:avLst/>
          </a:prstGeom>
        </p:spPr>
      </p:pic>
      <p:pic>
        <p:nvPicPr>
          <p:cNvPr id="9" name="Picture 8" descr="A close-up of a text&#10;&#10;Description automatically generated">
            <a:extLst>
              <a:ext uri="{FF2B5EF4-FFF2-40B4-BE49-F238E27FC236}">
                <a16:creationId xmlns:a16="http://schemas.microsoft.com/office/drawing/2014/main" id="{D48FDA8F-CF9D-829A-1471-36E704814F24}"/>
              </a:ext>
            </a:extLst>
          </p:cNvPr>
          <p:cNvPicPr>
            <a:picLocks noChangeAspect="1"/>
          </p:cNvPicPr>
          <p:nvPr/>
        </p:nvPicPr>
        <p:blipFill>
          <a:blip r:embed="rId4"/>
          <a:stretch>
            <a:fillRect/>
          </a:stretch>
        </p:blipFill>
        <p:spPr>
          <a:xfrm>
            <a:off x="1238639" y="2880853"/>
            <a:ext cx="9508360" cy="1788598"/>
          </a:xfrm>
          <a:prstGeom prst="rect">
            <a:avLst/>
          </a:prstGeom>
        </p:spPr>
      </p:pic>
    </p:spTree>
    <p:extLst>
      <p:ext uri="{BB962C8B-B14F-4D97-AF65-F5344CB8AC3E}">
        <p14:creationId xmlns:p14="http://schemas.microsoft.com/office/powerpoint/2010/main" val="17758023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9A1AB-4064-BA7C-9AB5-5A7BF464C1E4}"/>
              </a:ext>
            </a:extLst>
          </p:cNvPr>
          <p:cNvSpPr>
            <a:spLocks noGrp="1"/>
          </p:cNvSpPr>
          <p:nvPr>
            <p:ph type="title"/>
          </p:nvPr>
        </p:nvSpPr>
        <p:spPr/>
        <p:txBody>
          <a:bodyPr/>
          <a:lstStyle/>
          <a:p>
            <a:r>
              <a:rPr lang="en-US" dirty="0"/>
              <a:t>Instruction tuning</a:t>
            </a:r>
          </a:p>
        </p:txBody>
      </p:sp>
      <p:pic>
        <p:nvPicPr>
          <p:cNvPr id="4" name="Picture 3">
            <a:extLst>
              <a:ext uri="{FF2B5EF4-FFF2-40B4-BE49-F238E27FC236}">
                <a16:creationId xmlns:a16="http://schemas.microsoft.com/office/drawing/2014/main" id="{72EC4E33-71EC-F34F-9731-2C6B37D6281A}"/>
              </a:ext>
            </a:extLst>
          </p:cNvPr>
          <p:cNvPicPr>
            <a:picLocks noChangeAspect="1"/>
          </p:cNvPicPr>
          <p:nvPr/>
        </p:nvPicPr>
        <p:blipFill>
          <a:blip r:embed="rId2"/>
          <a:stretch>
            <a:fillRect/>
          </a:stretch>
        </p:blipFill>
        <p:spPr>
          <a:xfrm>
            <a:off x="847534" y="1690688"/>
            <a:ext cx="10506266" cy="4617403"/>
          </a:xfrm>
          <a:prstGeom prst="rect">
            <a:avLst/>
          </a:prstGeom>
        </p:spPr>
      </p:pic>
    </p:spTree>
    <p:extLst>
      <p:ext uri="{BB962C8B-B14F-4D97-AF65-F5344CB8AC3E}">
        <p14:creationId xmlns:p14="http://schemas.microsoft.com/office/powerpoint/2010/main" val="844954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DB53-6FD7-41D1-BC3B-6809E2FFFB73}"/>
              </a:ext>
            </a:extLst>
          </p:cNvPr>
          <p:cNvSpPr>
            <a:spLocks noGrp="1"/>
          </p:cNvSpPr>
          <p:nvPr>
            <p:ph type="title"/>
          </p:nvPr>
        </p:nvSpPr>
        <p:spPr/>
        <p:txBody>
          <a:bodyPr/>
          <a:lstStyle/>
          <a:p>
            <a:r>
              <a:rPr lang="en-CA" dirty="0"/>
              <a:t>Standard fully-connected layer</a:t>
            </a:r>
          </a:p>
        </p:txBody>
      </p:sp>
      <p:pic>
        <p:nvPicPr>
          <p:cNvPr id="3" name="Picture 2">
            <a:extLst>
              <a:ext uri="{FF2B5EF4-FFF2-40B4-BE49-F238E27FC236}">
                <a16:creationId xmlns:a16="http://schemas.microsoft.com/office/drawing/2014/main" id="{7B503631-06AE-7E3A-ADB6-2E9EC8A64B55}"/>
              </a:ext>
            </a:extLst>
          </p:cNvPr>
          <p:cNvPicPr>
            <a:picLocks noChangeAspect="1"/>
          </p:cNvPicPr>
          <p:nvPr/>
        </p:nvPicPr>
        <p:blipFill>
          <a:blip r:embed="rId2"/>
          <a:stretch>
            <a:fillRect/>
          </a:stretch>
        </p:blipFill>
        <p:spPr>
          <a:xfrm>
            <a:off x="4191894" y="1810480"/>
            <a:ext cx="3808211" cy="623468"/>
          </a:xfrm>
          <a:prstGeom prst="rect">
            <a:avLst/>
          </a:prstGeom>
        </p:spPr>
      </p:pic>
      <p:pic>
        <p:nvPicPr>
          <p:cNvPr id="4" name="Content Placeholder 4">
            <a:extLst>
              <a:ext uri="{FF2B5EF4-FFF2-40B4-BE49-F238E27FC236}">
                <a16:creationId xmlns:a16="http://schemas.microsoft.com/office/drawing/2014/main" id="{39795BC3-7D38-92C7-8345-9EA9C287319F}"/>
              </a:ext>
            </a:extLst>
          </p:cNvPr>
          <p:cNvPicPr>
            <a:picLocks noGrp="1" noChangeAspect="1"/>
          </p:cNvPicPr>
          <p:nvPr>
            <p:ph idx="1"/>
          </p:nvPr>
        </p:nvPicPr>
        <p:blipFill rotWithShape="1">
          <a:blip r:embed="rId3"/>
          <a:srcRect l="2143" r="66584" b="48494"/>
          <a:stretch/>
        </p:blipFill>
        <p:spPr>
          <a:xfrm>
            <a:off x="4342200" y="2625078"/>
            <a:ext cx="3725313" cy="2970179"/>
          </a:xfrm>
        </p:spPr>
      </p:pic>
      <p:sp>
        <p:nvSpPr>
          <p:cNvPr id="5" name="Graphic 1778">
            <a:extLst>
              <a:ext uri="{FF2B5EF4-FFF2-40B4-BE49-F238E27FC236}">
                <a16:creationId xmlns:a16="http://schemas.microsoft.com/office/drawing/2014/main" id="{AE28610C-C778-920B-641B-6F171F7E5CA5}"/>
              </a:ext>
            </a:extLst>
          </p:cNvPr>
          <p:cNvSpPr/>
          <p:nvPr/>
        </p:nvSpPr>
        <p:spPr>
          <a:xfrm rot="5400000">
            <a:off x="5931654" y="4407660"/>
            <a:ext cx="250374" cy="2625570"/>
          </a:xfrm>
          <a:custGeom>
            <a:avLst/>
            <a:gdLst>
              <a:gd name="connsiteX0" fmla="*/ 54857 w 134858"/>
              <a:gd name="connsiteY0" fmla="*/ 871737 h 1021079"/>
              <a:gd name="connsiteX1" fmla="*/ 52814 w 134858"/>
              <a:gd name="connsiteY1" fmla="*/ 918683 h 1021079"/>
              <a:gd name="connsiteX2" fmla="*/ 2548 w 134858"/>
              <a:gd name="connsiteY2" fmla="*/ 1005105 h 1021079"/>
              <a:gd name="connsiteX3" fmla="*/ 96 w 134858"/>
              <a:gd name="connsiteY3" fmla="*/ 1013108 h 1021079"/>
              <a:gd name="connsiteX4" fmla="*/ 6226 w 134858"/>
              <a:gd name="connsiteY4" fmla="*/ 1021111 h 1021079"/>
              <a:gd name="connsiteX5" fmla="*/ 18486 w 134858"/>
              <a:gd name="connsiteY5" fmla="*/ 1015778 h 1021079"/>
              <a:gd name="connsiteX6" fmla="*/ 80194 w 134858"/>
              <a:gd name="connsiteY6" fmla="*/ 897344 h 1021079"/>
              <a:gd name="connsiteX7" fmla="*/ 80194 w 134858"/>
              <a:gd name="connsiteY7" fmla="*/ 655142 h 1021079"/>
              <a:gd name="connsiteX8" fmla="*/ 93680 w 134858"/>
              <a:gd name="connsiteY8" fmla="*/ 571923 h 1021079"/>
              <a:gd name="connsiteX9" fmla="*/ 130869 w 134858"/>
              <a:gd name="connsiteY9" fmla="*/ 520173 h 1021079"/>
              <a:gd name="connsiteX10" fmla="*/ 134955 w 134858"/>
              <a:gd name="connsiteY10" fmla="*/ 510572 h 1021079"/>
              <a:gd name="connsiteX11" fmla="*/ 133730 w 134858"/>
              <a:gd name="connsiteY11" fmla="*/ 503102 h 1021079"/>
              <a:gd name="connsiteX12" fmla="*/ 81012 w 134858"/>
              <a:gd name="connsiteY12" fmla="*/ 398007 h 1021079"/>
              <a:gd name="connsiteX13" fmla="*/ 80194 w 134858"/>
              <a:gd name="connsiteY13" fmla="*/ 385736 h 1021079"/>
              <a:gd name="connsiteX14" fmla="*/ 80194 w 134858"/>
              <a:gd name="connsiteY14" fmla="*/ 124332 h 1021079"/>
              <a:gd name="connsiteX15" fmla="*/ 16851 w 134858"/>
              <a:gd name="connsiteY15" fmla="*/ 4833 h 1021079"/>
              <a:gd name="connsiteX16" fmla="*/ 6226 w 134858"/>
              <a:gd name="connsiteY16" fmla="*/ 31 h 1021079"/>
              <a:gd name="connsiteX17" fmla="*/ 96 w 134858"/>
              <a:gd name="connsiteY17" fmla="*/ 8034 h 1021079"/>
              <a:gd name="connsiteX18" fmla="*/ 1731 w 134858"/>
              <a:gd name="connsiteY18" fmla="*/ 16036 h 1021079"/>
              <a:gd name="connsiteX19" fmla="*/ 54857 w 134858"/>
              <a:gd name="connsiteY19" fmla="*/ 124332 h 1021079"/>
              <a:gd name="connsiteX20" fmla="*/ 54857 w 134858"/>
              <a:gd name="connsiteY20" fmla="*/ 385736 h 1021079"/>
              <a:gd name="connsiteX21" fmla="*/ 119835 w 134858"/>
              <a:gd name="connsiteY21" fmla="*/ 510572 h 1021079"/>
              <a:gd name="connsiteX22" fmla="*/ 54857 w 134858"/>
              <a:gd name="connsiteY22" fmla="*/ 633803 h 1021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4858" h="1021079">
                <a:moveTo>
                  <a:pt x="54857" y="871737"/>
                </a:moveTo>
                <a:cubicBezTo>
                  <a:pt x="54857" y="899477"/>
                  <a:pt x="54857" y="905879"/>
                  <a:pt x="52814" y="918683"/>
                </a:cubicBezTo>
                <a:cubicBezTo>
                  <a:pt x="47910" y="945891"/>
                  <a:pt x="35650" y="978965"/>
                  <a:pt x="2548" y="1005105"/>
                </a:cubicBezTo>
                <a:cubicBezTo>
                  <a:pt x="505" y="1006706"/>
                  <a:pt x="96" y="1007242"/>
                  <a:pt x="96" y="1013108"/>
                </a:cubicBezTo>
                <a:cubicBezTo>
                  <a:pt x="96" y="1021111"/>
                  <a:pt x="505" y="1021111"/>
                  <a:pt x="6226" y="1021111"/>
                </a:cubicBezTo>
                <a:cubicBezTo>
                  <a:pt x="10722" y="1021111"/>
                  <a:pt x="11130" y="1021111"/>
                  <a:pt x="18486" y="1015778"/>
                </a:cubicBezTo>
                <a:cubicBezTo>
                  <a:pt x="76517" y="972563"/>
                  <a:pt x="80194" y="909082"/>
                  <a:pt x="80194" y="897344"/>
                </a:cubicBezTo>
                <a:lnTo>
                  <a:pt x="80194" y="655142"/>
                </a:lnTo>
                <a:cubicBezTo>
                  <a:pt x="80194" y="630604"/>
                  <a:pt x="80194" y="602863"/>
                  <a:pt x="93680" y="571923"/>
                </a:cubicBezTo>
                <a:cubicBezTo>
                  <a:pt x="105123" y="545247"/>
                  <a:pt x="118609" y="530842"/>
                  <a:pt x="130869" y="520173"/>
                </a:cubicBezTo>
                <a:cubicBezTo>
                  <a:pt x="134547" y="516974"/>
                  <a:pt x="134955" y="516441"/>
                  <a:pt x="134955" y="510572"/>
                </a:cubicBezTo>
                <a:cubicBezTo>
                  <a:pt x="134955" y="506304"/>
                  <a:pt x="134955" y="504170"/>
                  <a:pt x="133730" y="503102"/>
                </a:cubicBezTo>
                <a:cubicBezTo>
                  <a:pt x="121469" y="492965"/>
                  <a:pt x="87550" y="464691"/>
                  <a:pt x="81012" y="398007"/>
                </a:cubicBezTo>
                <a:cubicBezTo>
                  <a:pt x="80194" y="390537"/>
                  <a:pt x="80194" y="389471"/>
                  <a:pt x="80194" y="385736"/>
                </a:cubicBezTo>
                <a:lnTo>
                  <a:pt x="80194" y="124332"/>
                </a:lnTo>
                <a:cubicBezTo>
                  <a:pt x="80194" y="96591"/>
                  <a:pt x="67117" y="39509"/>
                  <a:pt x="16851" y="4833"/>
                </a:cubicBezTo>
                <a:cubicBezTo>
                  <a:pt x="10722" y="31"/>
                  <a:pt x="10313" y="31"/>
                  <a:pt x="6226" y="31"/>
                </a:cubicBezTo>
                <a:cubicBezTo>
                  <a:pt x="505" y="31"/>
                  <a:pt x="96" y="31"/>
                  <a:pt x="96" y="8034"/>
                </a:cubicBezTo>
                <a:cubicBezTo>
                  <a:pt x="96" y="13368"/>
                  <a:pt x="96" y="14435"/>
                  <a:pt x="1731" y="16036"/>
                </a:cubicBezTo>
                <a:cubicBezTo>
                  <a:pt x="51588" y="54446"/>
                  <a:pt x="54857" y="110995"/>
                  <a:pt x="54857" y="124332"/>
                </a:cubicBezTo>
                <a:lnTo>
                  <a:pt x="54857" y="385736"/>
                </a:lnTo>
                <a:cubicBezTo>
                  <a:pt x="54857" y="423081"/>
                  <a:pt x="74473" y="480697"/>
                  <a:pt x="119835" y="510572"/>
                </a:cubicBezTo>
                <a:cubicBezTo>
                  <a:pt x="91637" y="530310"/>
                  <a:pt x="58127" y="569786"/>
                  <a:pt x="54857" y="633803"/>
                </a:cubicBezTo>
                <a:close/>
              </a:path>
            </a:pathLst>
          </a:custGeom>
          <a:solidFill>
            <a:srgbClr val="97969A">
              <a:alpha val="86000"/>
            </a:srgbClr>
          </a:solidFill>
          <a:ln w="0" cap="flat">
            <a:noFill/>
            <a:prstDash val="solid"/>
            <a:miter/>
          </a:ln>
        </p:spPr>
        <p:txBody>
          <a:bodyPr rtlCol="0" anchor="ctr"/>
          <a:lstStyle/>
          <a:p>
            <a:endParaRPr lang="en-CA" dirty="0"/>
          </a:p>
        </p:txBody>
      </p:sp>
      <p:grpSp>
        <p:nvGrpSpPr>
          <p:cNvPr id="6" name="Graphic 1778">
            <a:extLst>
              <a:ext uri="{FF2B5EF4-FFF2-40B4-BE49-F238E27FC236}">
                <a16:creationId xmlns:a16="http://schemas.microsoft.com/office/drawing/2014/main" id="{67EEE135-41E7-A361-57BC-39D488E941AF}"/>
              </a:ext>
            </a:extLst>
          </p:cNvPr>
          <p:cNvGrpSpPr/>
          <p:nvPr/>
        </p:nvGrpSpPr>
        <p:grpSpPr>
          <a:xfrm>
            <a:off x="5245384" y="6282714"/>
            <a:ext cx="1918946" cy="244890"/>
            <a:chOff x="7336152" y="4349399"/>
            <a:chExt cx="1294100" cy="165149"/>
          </a:xfrm>
          <a:solidFill>
            <a:srgbClr val="97969A">
              <a:alpha val="86000"/>
            </a:srgbClr>
          </a:solidFill>
        </p:grpSpPr>
        <p:sp>
          <p:nvSpPr>
            <p:cNvPr id="7" name="Graphic 1778">
              <a:extLst>
                <a:ext uri="{FF2B5EF4-FFF2-40B4-BE49-F238E27FC236}">
                  <a16:creationId xmlns:a16="http://schemas.microsoft.com/office/drawing/2014/main" id="{FADA2D17-8C23-7BBD-5CE2-65EB89890F8F}"/>
                </a:ext>
              </a:extLst>
            </p:cNvPr>
            <p:cNvSpPr/>
            <p:nvPr/>
          </p:nvSpPr>
          <p:spPr>
            <a:xfrm>
              <a:off x="7336152" y="4377652"/>
              <a:ext cx="149211" cy="134734"/>
            </a:xfrm>
            <a:custGeom>
              <a:avLst/>
              <a:gdLst>
                <a:gd name="connsiteX0" fmla="*/ 23083 w 149211"/>
                <a:gd name="connsiteY0" fmla="*/ 119337 h 134734"/>
                <a:gd name="connsiteX1" fmla="*/ 5312 w 149211"/>
                <a:gd name="connsiteY1" fmla="*/ 128608 h 134734"/>
                <a:gd name="connsiteX2" fmla="*/ 103 w 149211"/>
                <a:gd name="connsiteY2" fmla="*/ 132316 h 134734"/>
                <a:gd name="connsiteX3" fmla="*/ 5312 w 149211"/>
                <a:gd name="connsiteY3" fmla="*/ 134788 h 134734"/>
                <a:gd name="connsiteX4" fmla="*/ 70267 w 149211"/>
                <a:gd name="connsiteY4" fmla="*/ 134788 h 134734"/>
                <a:gd name="connsiteX5" fmla="*/ 149315 w 149211"/>
                <a:gd name="connsiteY5" fmla="*/ 50116 h 134734"/>
                <a:gd name="connsiteX6" fmla="*/ 103357 w 149211"/>
                <a:gd name="connsiteY6" fmla="*/ 54 h 134734"/>
                <a:gd name="connsiteX7" fmla="*/ 37789 w 149211"/>
                <a:gd name="connsiteY7" fmla="*/ 54 h 134734"/>
                <a:gd name="connsiteX8" fmla="*/ 31968 w 149211"/>
                <a:gd name="connsiteY8" fmla="*/ 3762 h 134734"/>
                <a:gd name="connsiteX9" fmla="*/ 37483 w 149211"/>
                <a:gd name="connsiteY9" fmla="*/ 6234 h 134734"/>
                <a:gd name="connsiteX10" fmla="*/ 45756 w 149211"/>
                <a:gd name="connsiteY10" fmla="*/ 6543 h 134734"/>
                <a:gd name="connsiteX11" fmla="*/ 50045 w 149211"/>
                <a:gd name="connsiteY11" fmla="*/ 9943 h 134734"/>
                <a:gd name="connsiteX12" fmla="*/ 49432 w 149211"/>
                <a:gd name="connsiteY12" fmla="*/ 13651 h 134734"/>
                <a:gd name="connsiteX13" fmla="*/ 65364 w 149211"/>
                <a:gd name="connsiteY13" fmla="*/ 13651 h 134734"/>
                <a:gd name="connsiteX14" fmla="*/ 76088 w 149211"/>
                <a:gd name="connsiteY14" fmla="*/ 6234 h 134734"/>
                <a:gd name="connsiteX15" fmla="*/ 96923 w 149211"/>
                <a:gd name="connsiteY15" fmla="*/ 6234 h 134734"/>
                <a:gd name="connsiteX16" fmla="*/ 132157 w 149211"/>
                <a:gd name="connsiteY16" fmla="*/ 42699 h 134734"/>
                <a:gd name="connsiteX17" fmla="*/ 111629 w 149211"/>
                <a:gd name="connsiteY17" fmla="*/ 106358 h 134734"/>
                <a:gd name="connsiteX18" fmla="*/ 66590 w 149211"/>
                <a:gd name="connsiteY18" fmla="*/ 128608 h 134734"/>
                <a:gd name="connsiteX19" fmla="*/ 44530 w 149211"/>
                <a:gd name="connsiteY19" fmla="*/ 128608 h 134734"/>
                <a:gd name="connsiteX20" fmla="*/ 40240 w 149211"/>
                <a:gd name="connsiteY20" fmla="*/ 128608 h 134734"/>
                <a:gd name="connsiteX21" fmla="*/ 37789 w 149211"/>
                <a:gd name="connsiteY21" fmla="*/ 126445 h 134734"/>
                <a:gd name="connsiteX22" fmla="*/ 38709 w 149211"/>
                <a:gd name="connsiteY22" fmla="*/ 122118 h 134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49211" h="134734">
                  <a:moveTo>
                    <a:pt x="23083" y="119337"/>
                  </a:moveTo>
                  <a:cubicBezTo>
                    <a:pt x="21244" y="127063"/>
                    <a:pt x="20938" y="128608"/>
                    <a:pt x="5312" y="128608"/>
                  </a:cubicBezTo>
                  <a:cubicBezTo>
                    <a:pt x="2248" y="128608"/>
                    <a:pt x="103" y="128608"/>
                    <a:pt x="103" y="132316"/>
                  </a:cubicBezTo>
                  <a:cubicBezTo>
                    <a:pt x="103" y="134788"/>
                    <a:pt x="1635" y="134788"/>
                    <a:pt x="5312" y="134788"/>
                  </a:cubicBezTo>
                  <a:lnTo>
                    <a:pt x="70267" y="134788"/>
                  </a:lnTo>
                  <a:cubicBezTo>
                    <a:pt x="110710" y="134788"/>
                    <a:pt x="149315" y="93070"/>
                    <a:pt x="149315" y="50116"/>
                  </a:cubicBezTo>
                  <a:cubicBezTo>
                    <a:pt x="149315" y="22303"/>
                    <a:pt x="132770" y="54"/>
                    <a:pt x="103357" y="54"/>
                  </a:cubicBezTo>
                  <a:lnTo>
                    <a:pt x="37789" y="54"/>
                  </a:lnTo>
                  <a:cubicBezTo>
                    <a:pt x="34113" y="54"/>
                    <a:pt x="31968" y="54"/>
                    <a:pt x="31968" y="3762"/>
                  </a:cubicBezTo>
                  <a:cubicBezTo>
                    <a:pt x="31968" y="6234"/>
                    <a:pt x="33500" y="6234"/>
                    <a:pt x="37483" y="6234"/>
                  </a:cubicBezTo>
                  <a:cubicBezTo>
                    <a:pt x="39934" y="6234"/>
                    <a:pt x="43611" y="6543"/>
                    <a:pt x="45756" y="6543"/>
                  </a:cubicBezTo>
                  <a:cubicBezTo>
                    <a:pt x="49126" y="7161"/>
                    <a:pt x="50045" y="7470"/>
                    <a:pt x="50045" y="9943"/>
                  </a:cubicBezTo>
                  <a:cubicBezTo>
                    <a:pt x="50045" y="10561"/>
                    <a:pt x="50045" y="11179"/>
                    <a:pt x="49432" y="13651"/>
                  </a:cubicBezTo>
                  <a:close/>
                  <a:moveTo>
                    <a:pt x="65364" y="13651"/>
                  </a:moveTo>
                  <a:cubicBezTo>
                    <a:pt x="67203" y="6852"/>
                    <a:pt x="67509" y="6234"/>
                    <a:pt x="76088" y="6234"/>
                  </a:cubicBezTo>
                  <a:lnTo>
                    <a:pt x="96923" y="6234"/>
                  </a:lnTo>
                  <a:cubicBezTo>
                    <a:pt x="115919" y="6234"/>
                    <a:pt x="132157" y="16741"/>
                    <a:pt x="132157" y="42699"/>
                  </a:cubicBezTo>
                  <a:cubicBezTo>
                    <a:pt x="132157" y="52279"/>
                    <a:pt x="128481" y="84726"/>
                    <a:pt x="111629" y="106358"/>
                  </a:cubicBezTo>
                  <a:cubicBezTo>
                    <a:pt x="106114" y="113775"/>
                    <a:pt x="90795" y="128608"/>
                    <a:pt x="66590" y="128608"/>
                  </a:cubicBezTo>
                  <a:lnTo>
                    <a:pt x="44530" y="128608"/>
                  </a:lnTo>
                  <a:cubicBezTo>
                    <a:pt x="41772" y="128608"/>
                    <a:pt x="41466" y="128608"/>
                    <a:pt x="40240" y="128608"/>
                  </a:cubicBezTo>
                  <a:cubicBezTo>
                    <a:pt x="38402" y="128299"/>
                    <a:pt x="37789" y="127990"/>
                    <a:pt x="37789" y="126445"/>
                  </a:cubicBezTo>
                  <a:cubicBezTo>
                    <a:pt x="37789" y="125826"/>
                    <a:pt x="37789" y="125517"/>
                    <a:pt x="38709" y="122118"/>
                  </a:cubicBezTo>
                  <a:close/>
                </a:path>
              </a:pathLst>
            </a:custGeom>
            <a:solidFill>
              <a:srgbClr val="97969A">
                <a:alpha val="86000"/>
              </a:srgbClr>
            </a:solidFill>
            <a:ln w="0" cap="flat">
              <a:noFill/>
              <a:prstDash val="solid"/>
              <a:miter/>
            </a:ln>
          </p:spPr>
          <p:txBody>
            <a:bodyPr rtlCol="0" anchor="ctr"/>
            <a:lstStyle/>
            <a:p>
              <a:endParaRPr lang="en-CA"/>
            </a:p>
          </p:txBody>
        </p:sp>
        <p:sp>
          <p:nvSpPr>
            <p:cNvPr id="8" name="Graphic 1778">
              <a:extLst>
                <a:ext uri="{FF2B5EF4-FFF2-40B4-BE49-F238E27FC236}">
                  <a16:creationId xmlns:a16="http://schemas.microsoft.com/office/drawing/2014/main" id="{6B8C49AD-A3B8-4A35-D3F1-7126598111DF}"/>
                </a:ext>
              </a:extLst>
            </p:cNvPr>
            <p:cNvSpPr/>
            <p:nvPr/>
          </p:nvSpPr>
          <p:spPr>
            <a:xfrm>
              <a:off x="7503931" y="4349399"/>
              <a:ext cx="60358" cy="91471"/>
            </a:xfrm>
            <a:custGeom>
              <a:avLst/>
              <a:gdLst>
                <a:gd name="connsiteX0" fmla="*/ 60468 w 60358"/>
                <a:gd name="connsiteY0" fmla="*/ 66492 h 91471"/>
                <a:gd name="connsiteX1" fmla="*/ 55872 w 60358"/>
                <a:gd name="connsiteY1" fmla="*/ 66492 h 91471"/>
                <a:gd name="connsiteX2" fmla="*/ 52195 w 60358"/>
                <a:gd name="connsiteY2" fmla="*/ 78852 h 91471"/>
                <a:gd name="connsiteX3" fmla="*/ 38714 w 60358"/>
                <a:gd name="connsiteY3" fmla="*/ 79779 h 91471"/>
                <a:gd name="connsiteX4" fmla="*/ 13590 w 60358"/>
                <a:gd name="connsiteY4" fmla="*/ 79779 h 91471"/>
                <a:gd name="connsiteX5" fmla="*/ 40859 w 60358"/>
                <a:gd name="connsiteY5" fmla="*/ 56603 h 91471"/>
                <a:gd name="connsiteX6" fmla="*/ 60468 w 60358"/>
                <a:gd name="connsiteY6" fmla="*/ 26936 h 91471"/>
                <a:gd name="connsiteX7" fmla="*/ 28603 w 60358"/>
                <a:gd name="connsiteY7" fmla="*/ 51 h 91471"/>
                <a:gd name="connsiteX8" fmla="*/ 109 w 60358"/>
                <a:gd name="connsiteY8" fmla="*/ 24773 h 91471"/>
                <a:gd name="connsiteX9" fmla="*/ 7462 w 60358"/>
                <a:gd name="connsiteY9" fmla="*/ 32499 h 91471"/>
                <a:gd name="connsiteX10" fmla="*/ 14510 w 60358"/>
                <a:gd name="connsiteY10" fmla="*/ 25082 h 91471"/>
                <a:gd name="connsiteX11" fmla="*/ 6543 w 60358"/>
                <a:gd name="connsiteY11" fmla="*/ 17666 h 91471"/>
                <a:gd name="connsiteX12" fmla="*/ 26459 w 60358"/>
                <a:gd name="connsiteY12" fmla="*/ 4996 h 91471"/>
                <a:gd name="connsiteX13" fmla="*/ 47293 w 60358"/>
                <a:gd name="connsiteY13" fmla="*/ 26936 h 91471"/>
                <a:gd name="connsiteX14" fmla="*/ 34425 w 60358"/>
                <a:gd name="connsiteY14" fmla="*/ 53203 h 91471"/>
                <a:gd name="connsiteX15" fmla="*/ 1641 w 60358"/>
                <a:gd name="connsiteY15" fmla="*/ 86269 h 91471"/>
                <a:gd name="connsiteX16" fmla="*/ 109 w 60358"/>
                <a:gd name="connsiteY16" fmla="*/ 91522 h 91471"/>
                <a:gd name="connsiteX17" fmla="*/ 56485 w 60358"/>
                <a:gd name="connsiteY17" fmla="*/ 91522 h 9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0358" h="91471">
                  <a:moveTo>
                    <a:pt x="60468" y="66492"/>
                  </a:moveTo>
                  <a:lnTo>
                    <a:pt x="55872" y="66492"/>
                  </a:lnTo>
                  <a:cubicBezTo>
                    <a:pt x="55565" y="69582"/>
                    <a:pt x="54034" y="77616"/>
                    <a:pt x="52195" y="78852"/>
                  </a:cubicBezTo>
                  <a:cubicBezTo>
                    <a:pt x="51276" y="79779"/>
                    <a:pt x="40859" y="79779"/>
                    <a:pt x="38714" y="79779"/>
                  </a:cubicBezTo>
                  <a:lnTo>
                    <a:pt x="13590" y="79779"/>
                  </a:lnTo>
                  <a:cubicBezTo>
                    <a:pt x="27991" y="67109"/>
                    <a:pt x="32893" y="63092"/>
                    <a:pt x="40859" y="56603"/>
                  </a:cubicBezTo>
                  <a:cubicBezTo>
                    <a:pt x="50970" y="48568"/>
                    <a:pt x="60468" y="39915"/>
                    <a:pt x="60468" y="26936"/>
                  </a:cubicBezTo>
                  <a:cubicBezTo>
                    <a:pt x="60468" y="10249"/>
                    <a:pt x="46068" y="51"/>
                    <a:pt x="28603" y="51"/>
                  </a:cubicBezTo>
                  <a:cubicBezTo>
                    <a:pt x="11752" y="51"/>
                    <a:pt x="109" y="12103"/>
                    <a:pt x="109" y="24773"/>
                  </a:cubicBezTo>
                  <a:cubicBezTo>
                    <a:pt x="109" y="31572"/>
                    <a:pt x="5930" y="32499"/>
                    <a:pt x="7462" y="32499"/>
                  </a:cubicBezTo>
                  <a:cubicBezTo>
                    <a:pt x="10526" y="32499"/>
                    <a:pt x="14510" y="30026"/>
                    <a:pt x="14510" y="25082"/>
                  </a:cubicBezTo>
                  <a:cubicBezTo>
                    <a:pt x="14510" y="22610"/>
                    <a:pt x="13590" y="17666"/>
                    <a:pt x="6543" y="17666"/>
                  </a:cubicBezTo>
                  <a:cubicBezTo>
                    <a:pt x="10833" y="8086"/>
                    <a:pt x="20024" y="4996"/>
                    <a:pt x="26459" y="4996"/>
                  </a:cubicBezTo>
                  <a:cubicBezTo>
                    <a:pt x="40246" y="4996"/>
                    <a:pt x="47293" y="15812"/>
                    <a:pt x="47293" y="26936"/>
                  </a:cubicBezTo>
                  <a:cubicBezTo>
                    <a:pt x="47293" y="38988"/>
                    <a:pt x="38714" y="48259"/>
                    <a:pt x="34425" y="53203"/>
                  </a:cubicBezTo>
                  <a:lnTo>
                    <a:pt x="1641" y="86269"/>
                  </a:lnTo>
                  <a:cubicBezTo>
                    <a:pt x="109" y="87505"/>
                    <a:pt x="109" y="87814"/>
                    <a:pt x="109" y="91522"/>
                  </a:cubicBezTo>
                  <a:lnTo>
                    <a:pt x="56485" y="91522"/>
                  </a:lnTo>
                  <a:close/>
                </a:path>
              </a:pathLst>
            </a:custGeom>
            <a:solidFill>
              <a:srgbClr val="97969A">
                <a:alpha val="86000"/>
              </a:srgbClr>
            </a:solidFill>
            <a:ln w="0" cap="flat">
              <a:noFill/>
              <a:prstDash val="solid"/>
              <a:miter/>
            </a:ln>
          </p:spPr>
          <p:txBody>
            <a:bodyPr rtlCol="0" anchor="ctr"/>
            <a:lstStyle/>
            <a:p>
              <a:endParaRPr lang="en-CA"/>
            </a:p>
          </p:txBody>
        </p:sp>
        <p:grpSp>
          <p:nvGrpSpPr>
            <p:cNvPr id="9" name="Graphic 1778">
              <a:extLst>
                <a:ext uri="{FF2B5EF4-FFF2-40B4-BE49-F238E27FC236}">
                  <a16:creationId xmlns:a16="http://schemas.microsoft.com/office/drawing/2014/main" id="{3DB848F0-39CF-161B-69EF-77EFA017BE16}"/>
                </a:ext>
              </a:extLst>
            </p:cNvPr>
            <p:cNvGrpSpPr/>
            <p:nvPr/>
          </p:nvGrpSpPr>
          <p:grpSpPr>
            <a:xfrm>
              <a:off x="7654866" y="4380433"/>
              <a:ext cx="975387" cy="134116"/>
              <a:chOff x="7654866" y="4380433"/>
              <a:chExt cx="975387" cy="134116"/>
            </a:xfrm>
            <a:solidFill>
              <a:srgbClr val="97969A">
                <a:alpha val="86000"/>
              </a:srgbClr>
            </a:solidFill>
          </p:grpSpPr>
          <p:sp>
            <p:nvSpPr>
              <p:cNvPr id="10" name="Graphic 1778">
                <a:extLst>
                  <a:ext uri="{FF2B5EF4-FFF2-40B4-BE49-F238E27FC236}">
                    <a16:creationId xmlns:a16="http://schemas.microsoft.com/office/drawing/2014/main" id="{C5C9EF3E-7A69-2DDE-A0A6-3C472CB24CF8}"/>
                  </a:ext>
                </a:extLst>
              </p:cNvPr>
              <p:cNvSpPr/>
              <p:nvPr/>
            </p:nvSpPr>
            <p:spPr>
              <a:xfrm>
                <a:off x="7654866" y="4424005"/>
                <a:ext cx="74452" cy="90543"/>
              </a:xfrm>
              <a:custGeom>
                <a:avLst/>
                <a:gdLst>
                  <a:gd name="connsiteX0" fmla="*/ 16352 w 74452"/>
                  <a:gd name="connsiteY0" fmla="*/ 45480 h 90543"/>
                  <a:gd name="connsiteX1" fmla="*/ 42701 w 74452"/>
                  <a:gd name="connsiteY1" fmla="*/ 4998 h 90543"/>
                  <a:gd name="connsiteX2" fmla="*/ 63536 w 74452"/>
                  <a:gd name="connsiteY2" fmla="*/ 12414 h 90543"/>
                  <a:gd name="connsiteX3" fmla="*/ 54344 w 74452"/>
                  <a:gd name="connsiteY3" fmla="*/ 21376 h 90543"/>
                  <a:gd name="connsiteX4" fmla="*/ 63229 w 74452"/>
                  <a:gd name="connsiteY4" fmla="*/ 30338 h 90543"/>
                  <a:gd name="connsiteX5" fmla="*/ 72421 w 74452"/>
                  <a:gd name="connsiteY5" fmla="*/ 21067 h 90543"/>
                  <a:gd name="connsiteX6" fmla="*/ 42395 w 74452"/>
                  <a:gd name="connsiteY6" fmla="*/ 53 h 90543"/>
                  <a:gd name="connsiteX7" fmla="*/ 113 w 74452"/>
                  <a:gd name="connsiteY7" fmla="*/ 45789 h 90543"/>
                  <a:gd name="connsiteX8" fmla="*/ 42089 w 74452"/>
                  <a:gd name="connsiteY8" fmla="*/ 90597 h 90543"/>
                  <a:gd name="connsiteX9" fmla="*/ 74566 w 74452"/>
                  <a:gd name="connsiteY9" fmla="*/ 64948 h 90543"/>
                  <a:gd name="connsiteX10" fmla="*/ 71808 w 74452"/>
                  <a:gd name="connsiteY10" fmla="*/ 63094 h 90543"/>
                  <a:gd name="connsiteX11" fmla="*/ 69357 w 74452"/>
                  <a:gd name="connsiteY11" fmla="*/ 64948 h 90543"/>
                  <a:gd name="connsiteX12" fmla="*/ 43927 w 74452"/>
                  <a:gd name="connsiteY12" fmla="*/ 85653 h 90543"/>
                  <a:gd name="connsiteX13" fmla="*/ 16352 w 74452"/>
                  <a:gd name="connsiteY13" fmla="*/ 45480 h 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452" h="90543">
                    <a:moveTo>
                      <a:pt x="16352" y="45480"/>
                    </a:moveTo>
                    <a:cubicBezTo>
                      <a:pt x="16352" y="13341"/>
                      <a:pt x="32284" y="4998"/>
                      <a:pt x="42701" y="4998"/>
                    </a:cubicBezTo>
                    <a:cubicBezTo>
                      <a:pt x="44540" y="4998"/>
                      <a:pt x="56795" y="5307"/>
                      <a:pt x="63536" y="12414"/>
                    </a:cubicBezTo>
                    <a:cubicBezTo>
                      <a:pt x="55570" y="13032"/>
                      <a:pt x="54344" y="18904"/>
                      <a:pt x="54344" y="21376"/>
                    </a:cubicBezTo>
                    <a:cubicBezTo>
                      <a:pt x="54344" y="26629"/>
                      <a:pt x="58021" y="30338"/>
                      <a:pt x="63229" y="30338"/>
                    </a:cubicBezTo>
                    <a:cubicBezTo>
                      <a:pt x="68438" y="30338"/>
                      <a:pt x="72421" y="27247"/>
                      <a:pt x="72421" y="21067"/>
                    </a:cubicBezTo>
                    <a:cubicBezTo>
                      <a:pt x="72421" y="7779"/>
                      <a:pt x="57408" y="53"/>
                      <a:pt x="42395" y="53"/>
                    </a:cubicBezTo>
                    <a:cubicBezTo>
                      <a:pt x="17884" y="53"/>
                      <a:pt x="113" y="21376"/>
                      <a:pt x="113" y="45789"/>
                    </a:cubicBezTo>
                    <a:cubicBezTo>
                      <a:pt x="113" y="71129"/>
                      <a:pt x="19416" y="90597"/>
                      <a:pt x="42089" y="90597"/>
                    </a:cubicBezTo>
                    <a:cubicBezTo>
                      <a:pt x="68132" y="90597"/>
                      <a:pt x="74566" y="66802"/>
                      <a:pt x="74566" y="64948"/>
                    </a:cubicBezTo>
                    <a:cubicBezTo>
                      <a:pt x="74566" y="63094"/>
                      <a:pt x="72421" y="63094"/>
                      <a:pt x="71808" y="63094"/>
                    </a:cubicBezTo>
                    <a:cubicBezTo>
                      <a:pt x="70277" y="63094"/>
                      <a:pt x="69664" y="63712"/>
                      <a:pt x="69357" y="64948"/>
                    </a:cubicBezTo>
                    <a:cubicBezTo>
                      <a:pt x="63842" y="83181"/>
                      <a:pt x="50974" y="85653"/>
                      <a:pt x="43927" y="85653"/>
                    </a:cubicBezTo>
                    <a:cubicBezTo>
                      <a:pt x="33510" y="85653"/>
                      <a:pt x="16352" y="77309"/>
                      <a:pt x="16352" y="45480"/>
                    </a:cubicBezTo>
                    <a:close/>
                  </a:path>
                </a:pathLst>
              </a:custGeom>
              <a:solidFill>
                <a:srgbClr val="97969A">
                  <a:alpha val="86000"/>
                </a:srgbClr>
              </a:solidFill>
              <a:ln w="0" cap="flat">
                <a:noFill/>
                <a:prstDash val="solid"/>
                <a:miter/>
              </a:ln>
            </p:spPr>
            <p:txBody>
              <a:bodyPr rtlCol="0" anchor="ctr"/>
              <a:lstStyle/>
              <a:p>
                <a:endParaRPr lang="en-CA"/>
              </a:p>
            </p:txBody>
          </p:sp>
          <p:sp>
            <p:nvSpPr>
              <p:cNvPr id="11" name="Graphic 1778">
                <a:extLst>
                  <a:ext uri="{FF2B5EF4-FFF2-40B4-BE49-F238E27FC236}">
                    <a16:creationId xmlns:a16="http://schemas.microsoft.com/office/drawing/2014/main" id="{B92B7DBB-A0C4-4453-D992-A6AC775758F7}"/>
                  </a:ext>
                </a:extLst>
              </p:cNvPr>
              <p:cNvSpPr/>
              <p:nvPr/>
            </p:nvSpPr>
            <p:spPr>
              <a:xfrm>
                <a:off x="7740449" y="4424005"/>
                <a:ext cx="86401" cy="90543"/>
              </a:xfrm>
              <a:custGeom>
                <a:avLst/>
                <a:gdLst>
                  <a:gd name="connsiteX0" fmla="*/ 86517 w 86401"/>
                  <a:gd name="connsiteY0" fmla="*/ 46098 h 90543"/>
                  <a:gd name="connsiteX1" fmla="*/ 43623 w 86401"/>
                  <a:gd name="connsiteY1" fmla="*/ 53 h 90543"/>
                  <a:gd name="connsiteX2" fmla="*/ 116 w 86401"/>
                  <a:gd name="connsiteY2" fmla="*/ 46098 h 90543"/>
                  <a:gd name="connsiteX3" fmla="*/ 43317 w 86401"/>
                  <a:gd name="connsiteY3" fmla="*/ 90597 h 90543"/>
                  <a:gd name="connsiteX4" fmla="*/ 86517 w 86401"/>
                  <a:gd name="connsiteY4" fmla="*/ 46098 h 90543"/>
                  <a:gd name="connsiteX5" fmla="*/ 43623 w 86401"/>
                  <a:gd name="connsiteY5" fmla="*/ 85653 h 90543"/>
                  <a:gd name="connsiteX6" fmla="*/ 21257 w 86401"/>
                  <a:gd name="connsiteY6" fmla="*/ 72365 h 90543"/>
                  <a:gd name="connsiteX7" fmla="*/ 16354 w 86401"/>
                  <a:gd name="connsiteY7" fmla="*/ 44553 h 90543"/>
                  <a:gd name="connsiteX8" fmla="*/ 20950 w 86401"/>
                  <a:gd name="connsiteY8" fmla="*/ 17668 h 90543"/>
                  <a:gd name="connsiteX9" fmla="*/ 43317 w 86401"/>
                  <a:gd name="connsiteY9" fmla="*/ 4380 h 90543"/>
                  <a:gd name="connsiteX10" fmla="*/ 65377 w 86401"/>
                  <a:gd name="connsiteY10" fmla="*/ 17359 h 90543"/>
                  <a:gd name="connsiteX11" fmla="*/ 70585 w 86401"/>
                  <a:gd name="connsiteY11" fmla="*/ 44553 h 90543"/>
                  <a:gd name="connsiteX12" fmla="*/ 66296 w 86401"/>
                  <a:gd name="connsiteY12" fmla="*/ 71129 h 90543"/>
                  <a:gd name="connsiteX13" fmla="*/ 43623 w 86401"/>
                  <a:gd name="connsiteY13" fmla="*/ 85653 h 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401" h="90543">
                    <a:moveTo>
                      <a:pt x="86517" y="46098"/>
                    </a:moveTo>
                    <a:cubicBezTo>
                      <a:pt x="86517" y="21067"/>
                      <a:pt x="67215" y="53"/>
                      <a:pt x="43623" y="53"/>
                    </a:cubicBezTo>
                    <a:cubicBezTo>
                      <a:pt x="19112" y="53"/>
                      <a:pt x="116" y="21685"/>
                      <a:pt x="116" y="46098"/>
                    </a:cubicBezTo>
                    <a:cubicBezTo>
                      <a:pt x="116" y="71747"/>
                      <a:pt x="20337" y="90597"/>
                      <a:pt x="43317" y="90597"/>
                    </a:cubicBezTo>
                    <a:cubicBezTo>
                      <a:pt x="66908" y="90597"/>
                      <a:pt x="86517" y="71129"/>
                      <a:pt x="86517" y="46098"/>
                    </a:cubicBezTo>
                    <a:close/>
                    <a:moveTo>
                      <a:pt x="43623" y="85653"/>
                    </a:moveTo>
                    <a:cubicBezTo>
                      <a:pt x="35044" y="85653"/>
                      <a:pt x="26465" y="81635"/>
                      <a:pt x="21257" y="72365"/>
                    </a:cubicBezTo>
                    <a:cubicBezTo>
                      <a:pt x="16354" y="63712"/>
                      <a:pt x="16354" y="51660"/>
                      <a:pt x="16354" y="44553"/>
                    </a:cubicBezTo>
                    <a:cubicBezTo>
                      <a:pt x="16354" y="36827"/>
                      <a:pt x="16354" y="26320"/>
                      <a:pt x="20950" y="17668"/>
                    </a:cubicBezTo>
                    <a:cubicBezTo>
                      <a:pt x="26159" y="8706"/>
                      <a:pt x="35350" y="4380"/>
                      <a:pt x="43317" y="4380"/>
                    </a:cubicBezTo>
                    <a:cubicBezTo>
                      <a:pt x="51895" y="4380"/>
                      <a:pt x="60168" y="8706"/>
                      <a:pt x="65377" y="17359"/>
                    </a:cubicBezTo>
                    <a:cubicBezTo>
                      <a:pt x="70585" y="25702"/>
                      <a:pt x="70585" y="37136"/>
                      <a:pt x="70585" y="44553"/>
                    </a:cubicBezTo>
                    <a:cubicBezTo>
                      <a:pt x="70585" y="51660"/>
                      <a:pt x="70585" y="62476"/>
                      <a:pt x="66296" y="71129"/>
                    </a:cubicBezTo>
                    <a:cubicBezTo>
                      <a:pt x="61700" y="80090"/>
                      <a:pt x="53121" y="85653"/>
                      <a:pt x="43623" y="85653"/>
                    </a:cubicBezTo>
                    <a:close/>
                  </a:path>
                </a:pathLst>
              </a:custGeom>
              <a:solidFill>
                <a:srgbClr val="97969A">
                  <a:alpha val="86000"/>
                </a:srgbClr>
              </a:solidFill>
              <a:ln w="0" cap="flat">
                <a:noFill/>
                <a:prstDash val="solid"/>
                <a:miter/>
              </a:ln>
            </p:spPr>
            <p:txBody>
              <a:bodyPr rtlCol="0" anchor="ctr"/>
              <a:lstStyle/>
              <a:p>
                <a:endParaRPr lang="en-CA"/>
              </a:p>
            </p:txBody>
          </p:sp>
          <p:sp>
            <p:nvSpPr>
              <p:cNvPr id="12" name="Graphic 1778">
                <a:extLst>
                  <a:ext uri="{FF2B5EF4-FFF2-40B4-BE49-F238E27FC236}">
                    <a16:creationId xmlns:a16="http://schemas.microsoft.com/office/drawing/2014/main" id="{303DBE05-08C1-C752-39F5-6AF4AE0BDF82}"/>
                  </a:ext>
                </a:extLst>
              </p:cNvPr>
              <p:cNvSpPr/>
              <p:nvPr/>
            </p:nvSpPr>
            <p:spPr>
              <a:xfrm>
                <a:off x="7838753" y="4425241"/>
                <a:ext cx="98350" cy="87144"/>
              </a:xfrm>
              <a:custGeom>
                <a:avLst/>
                <a:gdLst>
                  <a:gd name="connsiteX0" fmla="*/ 15438 w 98350"/>
                  <a:gd name="connsiteY0" fmla="*/ 19522 h 87144"/>
                  <a:gd name="connsiteX1" fmla="*/ 15438 w 98350"/>
                  <a:gd name="connsiteY1" fmla="*/ 72365 h 87144"/>
                  <a:gd name="connsiteX2" fmla="*/ 118 w 98350"/>
                  <a:gd name="connsiteY2" fmla="*/ 81017 h 87144"/>
                  <a:gd name="connsiteX3" fmla="*/ 118 w 98350"/>
                  <a:gd name="connsiteY3" fmla="*/ 87198 h 87144"/>
                  <a:gd name="connsiteX4" fmla="*/ 22484 w 98350"/>
                  <a:gd name="connsiteY4" fmla="*/ 86580 h 87144"/>
                  <a:gd name="connsiteX5" fmla="*/ 44238 w 98350"/>
                  <a:gd name="connsiteY5" fmla="*/ 87198 h 87144"/>
                  <a:gd name="connsiteX6" fmla="*/ 44238 w 98350"/>
                  <a:gd name="connsiteY6" fmla="*/ 81017 h 87144"/>
                  <a:gd name="connsiteX7" fmla="*/ 28919 w 98350"/>
                  <a:gd name="connsiteY7" fmla="*/ 72365 h 87144"/>
                  <a:gd name="connsiteX8" fmla="*/ 28919 w 98350"/>
                  <a:gd name="connsiteY8" fmla="*/ 35900 h 87144"/>
                  <a:gd name="connsiteX9" fmla="*/ 55268 w 98350"/>
                  <a:gd name="connsiteY9" fmla="*/ 4380 h 87144"/>
                  <a:gd name="connsiteX10" fmla="*/ 69975 w 98350"/>
                  <a:gd name="connsiteY10" fmla="*/ 26320 h 87144"/>
                  <a:gd name="connsiteX11" fmla="*/ 69975 w 98350"/>
                  <a:gd name="connsiteY11" fmla="*/ 72365 h 87144"/>
                  <a:gd name="connsiteX12" fmla="*/ 54655 w 98350"/>
                  <a:gd name="connsiteY12" fmla="*/ 81017 h 87144"/>
                  <a:gd name="connsiteX13" fmla="*/ 54655 w 98350"/>
                  <a:gd name="connsiteY13" fmla="*/ 87198 h 87144"/>
                  <a:gd name="connsiteX14" fmla="*/ 76715 w 98350"/>
                  <a:gd name="connsiteY14" fmla="*/ 86580 h 87144"/>
                  <a:gd name="connsiteX15" fmla="*/ 98469 w 98350"/>
                  <a:gd name="connsiteY15" fmla="*/ 87198 h 87144"/>
                  <a:gd name="connsiteX16" fmla="*/ 98469 w 98350"/>
                  <a:gd name="connsiteY16" fmla="*/ 81017 h 87144"/>
                  <a:gd name="connsiteX17" fmla="*/ 83456 w 98350"/>
                  <a:gd name="connsiteY17" fmla="*/ 75146 h 87144"/>
                  <a:gd name="connsiteX18" fmla="*/ 83456 w 98350"/>
                  <a:gd name="connsiteY18" fmla="*/ 37445 h 87144"/>
                  <a:gd name="connsiteX19" fmla="*/ 77328 w 98350"/>
                  <a:gd name="connsiteY19" fmla="*/ 7470 h 87144"/>
                  <a:gd name="connsiteX20" fmla="*/ 56800 w 98350"/>
                  <a:gd name="connsiteY20" fmla="*/ 53 h 87144"/>
                  <a:gd name="connsiteX21" fmla="*/ 27693 w 98350"/>
                  <a:gd name="connsiteY21" fmla="*/ 20758 h 87144"/>
                  <a:gd name="connsiteX22" fmla="*/ 27693 w 98350"/>
                  <a:gd name="connsiteY22" fmla="*/ 53 h 87144"/>
                  <a:gd name="connsiteX23" fmla="*/ 118 w 98350"/>
                  <a:gd name="connsiteY23" fmla="*/ 2216 h 87144"/>
                  <a:gd name="connsiteX24" fmla="*/ 118 w 98350"/>
                  <a:gd name="connsiteY24" fmla="*/ 8397 h 87144"/>
                  <a:gd name="connsiteX25" fmla="*/ 15438 w 98350"/>
                  <a:gd name="connsiteY25" fmla="*/ 19522 h 8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8350" h="87144">
                    <a:moveTo>
                      <a:pt x="15438" y="19522"/>
                    </a:moveTo>
                    <a:lnTo>
                      <a:pt x="15438" y="72365"/>
                    </a:lnTo>
                    <a:cubicBezTo>
                      <a:pt x="15438" y="81017"/>
                      <a:pt x="13293" y="81017"/>
                      <a:pt x="118" y="81017"/>
                    </a:cubicBezTo>
                    <a:lnTo>
                      <a:pt x="118" y="87198"/>
                    </a:lnTo>
                    <a:cubicBezTo>
                      <a:pt x="7165" y="86889"/>
                      <a:pt x="16970" y="86580"/>
                      <a:pt x="22484" y="86580"/>
                    </a:cubicBezTo>
                    <a:cubicBezTo>
                      <a:pt x="27387" y="86580"/>
                      <a:pt x="37498" y="86889"/>
                      <a:pt x="44238" y="87198"/>
                    </a:cubicBezTo>
                    <a:lnTo>
                      <a:pt x="44238" y="81017"/>
                    </a:lnTo>
                    <a:cubicBezTo>
                      <a:pt x="31063" y="81017"/>
                      <a:pt x="28919" y="81017"/>
                      <a:pt x="28919" y="72365"/>
                    </a:cubicBezTo>
                    <a:lnTo>
                      <a:pt x="28919" y="35900"/>
                    </a:lnTo>
                    <a:cubicBezTo>
                      <a:pt x="28919" y="15504"/>
                      <a:pt x="43013" y="4380"/>
                      <a:pt x="55268" y="4380"/>
                    </a:cubicBezTo>
                    <a:cubicBezTo>
                      <a:pt x="67830" y="4380"/>
                      <a:pt x="69975" y="14886"/>
                      <a:pt x="69975" y="26320"/>
                    </a:cubicBezTo>
                    <a:lnTo>
                      <a:pt x="69975" y="72365"/>
                    </a:lnTo>
                    <a:cubicBezTo>
                      <a:pt x="69975" y="81017"/>
                      <a:pt x="67830" y="81017"/>
                      <a:pt x="54655" y="81017"/>
                    </a:cubicBezTo>
                    <a:lnTo>
                      <a:pt x="54655" y="87198"/>
                    </a:lnTo>
                    <a:cubicBezTo>
                      <a:pt x="61396" y="86889"/>
                      <a:pt x="71507" y="86580"/>
                      <a:pt x="76715" y="86580"/>
                    </a:cubicBezTo>
                    <a:cubicBezTo>
                      <a:pt x="81618" y="86580"/>
                      <a:pt x="92035" y="86889"/>
                      <a:pt x="98469" y="87198"/>
                    </a:cubicBezTo>
                    <a:lnTo>
                      <a:pt x="98469" y="81017"/>
                    </a:lnTo>
                    <a:cubicBezTo>
                      <a:pt x="88358" y="81017"/>
                      <a:pt x="83456" y="81017"/>
                      <a:pt x="83456" y="75146"/>
                    </a:cubicBezTo>
                    <a:lnTo>
                      <a:pt x="83456" y="37445"/>
                    </a:lnTo>
                    <a:cubicBezTo>
                      <a:pt x="83456" y="20449"/>
                      <a:pt x="83456" y="14577"/>
                      <a:pt x="77328" y="7470"/>
                    </a:cubicBezTo>
                    <a:cubicBezTo>
                      <a:pt x="74571" y="4071"/>
                      <a:pt x="68137" y="53"/>
                      <a:pt x="56800" y="53"/>
                    </a:cubicBezTo>
                    <a:cubicBezTo>
                      <a:pt x="42400" y="53"/>
                      <a:pt x="33208" y="8397"/>
                      <a:pt x="27693" y="20758"/>
                    </a:cubicBezTo>
                    <a:lnTo>
                      <a:pt x="27693" y="53"/>
                    </a:lnTo>
                    <a:lnTo>
                      <a:pt x="118" y="2216"/>
                    </a:lnTo>
                    <a:lnTo>
                      <a:pt x="118" y="8397"/>
                    </a:lnTo>
                    <a:cubicBezTo>
                      <a:pt x="13906" y="8397"/>
                      <a:pt x="15438" y="9633"/>
                      <a:pt x="15438" y="19522"/>
                    </a:cubicBezTo>
                    <a:close/>
                  </a:path>
                </a:pathLst>
              </a:custGeom>
              <a:solidFill>
                <a:srgbClr val="97969A">
                  <a:alpha val="86000"/>
                </a:srgbClr>
              </a:solidFill>
              <a:ln w="0" cap="flat">
                <a:noFill/>
                <a:prstDash val="solid"/>
                <a:miter/>
              </a:ln>
            </p:spPr>
            <p:txBody>
              <a:bodyPr rtlCol="0" anchor="ctr"/>
              <a:lstStyle/>
              <a:p>
                <a:endParaRPr lang="en-CA"/>
              </a:p>
            </p:txBody>
          </p:sp>
          <p:sp>
            <p:nvSpPr>
              <p:cNvPr id="13" name="Graphic 1778">
                <a:extLst>
                  <a:ext uri="{FF2B5EF4-FFF2-40B4-BE49-F238E27FC236}">
                    <a16:creationId xmlns:a16="http://schemas.microsoft.com/office/drawing/2014/main" id="{10A5D3BA-7AF0-5C07-D1F1-79FCB17160ED}"/>
                  </a:ext>
                </a:extLst>
              </p:cNvPr>
              <p:cNvSpPr/>
              <p:nvPr/>
            </p:nvSpPr>
            <p:spPr>
              <a:xfrm>
                <a:off x="7947289" y="4425241"/>
                <a:ext cx="98350" cy="87144"/>
              </a:xfrm>
              <a:custGeom>
                <a:avLst/>
                <a:gdLst>
                  <a:gd name="connsiteX0" fmla="*/ 15441 w 98350"/>
                  <a:gd name="connsiteY0" fmla="*/ 19522 h 87144"/>
                  <a:gd name="connsiteX1" fmla="*/ 15441 w 98350"/>
                  <a:gd name="connsiteY1" fmla="*/ 72365 h 87144"/>
                  <a:gd name="connsiteX2" fmla="*/ 121 w 98350"/>
                  <a:gd name="connsiteY2" fmla="*/ 81017 h 87144"/>
                  <a:gd name="connsiteX3" fmla="*/ 121 w 98350"/>
                  <a:gd name="connsiteY3" fmla="*/ 87198 h 87144"/>
                  <a:gd name="connsiteX4" fmla="*/ 22487 w 98350"/>
                  <a:gd name="connsiteY4" fmla="*/ 86580 h 87144"/>
                  <a:gd name="connsiteX5" fmla="*/ 44241 w 98350"/>
                  <a:gd name="connsiteY5" fmla="*/ 87198 h 87144"/>
                  <a:gd name="connsiteX6" fmla="*/ 44241 w 98350"/>
                  <a:gd name="connsiteY6" fmla="*/ 81017 h 87144"/>
                  <a:gd name="connsiteX7" fmla="*/ 28922 w 98350"/>
                  <a:gd name="connsiteY7" fmla="*/ 72365 h 87144"/>
                  <a:gd name="connsiteX8" fmla="*/ 28922 w 98350"/>
                  <a:gd name="connsiteY8" fmla="*/ 35900 h 87144"/>
                  <a:gd name="connsiteX9" fmla="*/ 55271 w 98350"/>
                  <a:gd name="connsiteY9" fmla="*/ 4380 h 87144"/>
                  <a:gd name="connsiteX10" fmla="*/ 69978 w 98350"/>
                  <a:gd name="connsiteY10" fmla="*/ 26320 h 87144"/>
                  <a:gd name="connsiteX11" fmla="*/ 69978 w 98350"/>
                  <a:gd name="connsiteY11" fmla="*/ 72365 h 87144"/>
                  <a:gd name="connsiteX12" fmla="*/ 54658 w 98350"/>
                  <a:gd name="connsiteY12" fmla="*/ 81017 h 87144"/>
                  <a:gd name="connsiteX13" fmla="*/ 54658 w 98350"/>
                  <a:gd name="connsiteY13" fmla="*/ 87198 h 87144"/>
                  <a:gd name="connsiteX14" fmla="*/ 76719 w 98350"/>
                  <a:gd name="connsiteY14" fmla="*/ 86580 h 87144"/>
                  <a:gd name="connsiteX15" fmla="*/ 98472 w 98350"/>
                  <a:gd name="connsiteY15" fmla="*/ 87198 h 87144"/>
                  <a:gd name="connsiteX16" fmla="*/ 98472 w 98350"/>
                  <a:gd name="connsiteY16" fmla="*/ 81017 h 87144"/>
                  <a:gd name="connsiteX17" fmla="*/ 83459 w 98350"/>
                  <a:gd name="connsiteY17" fmla="*/ 75146 h 87144"/>
                  <a:gd name="connsiteX18" fmla="*/ 83459 w 98350"/>
                  <a:gd name="connsiteY18" fmla="*/ 37445 h 87144"/>
                  <a:gd name="connsiteX19" fmla="*/ 77331 w 98350"/>
                  <a:gd name="connsiteY19" fmla="*/ 7470 h 87144"/>
                  <a:gd name="connsiteX20" fmla="*/ 56803 w 98350"/>
                  <a:gd name="connsiteY20" fmla="*/ 53 h 87144"/>
                  <a:gd name="connsiteX21" fmla="*/ 27696 w 98350"/>
                  <a:gd name="connsiteY21" fmla="*/ 20758 h 87144"/>
                  <a:gd name="connsiteX22" fmla="*/ 27696 w 98350"/>
                  <a:gd name="connsiteY22" fmla="*/ 53 h 87144"/>
                  <a:gd name="connsiteX23" fmla="*/ 121 w 98350"/>
                  <a:gd name="connsiteY23" fmla="*/ 2216 h 87144"/>
                  <a:gd name="connsiteX24" fmla="*/ 121 w 98350"/>
                  <a:gd name="connsiteY24" fmla="*/ 8397 h 87144"/>
                  <a:gd name="connsiteX25" fmla="*/ 15441 w 98350"/>
                  <a:gd name="connsiteY25" fmla="*/ 19522 h 8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8350" h="87144">
                    <a:moveTo>
                      <a:pt x="15441" y="19522"/>
                    </a:moveTo>
                    <a:lnTo>
                      <a:pt x="15441" y="72365"/>
                    </a:lnTo>
                    <a:cubicBezTo>
                      <a:pt x="15441" y="81017"/>
                      <a:pt x="13296" y="81017"/>
                      <a:pt x="121" y="81017"/>
                    </a:cubicBezTo>
                    <a:lnTo>
                      <a:pt x="121" y="87198"/>
                    </a:lnTo>
                    <a:cubicBezTo>
                      <a:pt x="7168" y="86889"/>
                      <a:pt x="16973" y="86580"/>
                      <a:pt x="22487" y="86580"/>
                    </a:cubicBezTo>
                    <a:cubicBezTo>
                      <a:pt x="27390" y="86580"/>
                      <a:pt x="37501" y="86889"/>
                      <a:pt x="44241" y="87198"/>
                    </a:cubicBezTo>
                    <a:lnTo>
                      <a:pt x="44241" y="81017"/>
                    </a:lnTo>
                    <a:cubicBezTo>
                      <a:pt x="31066" y="81017"/>
                      <a:pt x="28922" y="81017"/>
                      <a:pt x="28922" y="72365"/>
                    </a:cubicBezTo>
                    <a:lnTo>
                      <a:pt x="28922" y="35900"/>
                    </a:lnTo>
                    <a:cubicBezTo>
                      <a:pt x="28922" y="15504"/>
                      <a:pt x="43016" y="4380"/>
                      <a:pt x="55271" y="4380"/>
                    </a:cubicBezTo>
                    <a:cubicBezTo>
                      <a:pt x="67833" y="4380"/>
                      <a:pt x="69978" y="14886"/>
                      <a:pt x="69978" y="26320"/>
                    </a:cubicBezTo>
                    <a:lnTo>
                      <a:pt x="69978" y="72365"/>
                    </a:lnTo>
                    <a:cubicBezTo>
                      <a:pt x="69978" y="81017"/>
                      <a:pt x="67833" y="81017"/>
                      <a:pt x="54658" y="81017"/>
                    </a:cubicBezTo>
                    <a:lnTo>
                      <a:pt x="54658" y="87198"/>
                    </a:lnTo>
                    <a:cubicBezTo>
                      <a:pt x="61399" y="86889"/>
                      <a:pt x="71510" y="86580"/>
                      <a:pt x="76719" y="86580"/>
                    </a:cubicBezTo>
                    <a:cubicBezTo>
                      <a:pt x="81621" y="86580"/>
                      <a:pt x="92038" y="86889"/>
                      <a:pt x="98472" y="87198"/>
                    </a:cubicBezTo>
                    <a:lnTo>
                      <a:pt x="98472" y="81017"/>
                    </a:lnTo>
                    <a:cubicBezTo>
                      <a:pt x="88361" y="81017"/>
                      <a:pt x="83459" y="81017"/>
                      <a:pt x="83459" y="75146"/>
                    </a:cubicBezTo>
                    <a:lnTo>
                      <a:pt x="83459" y="37445"/>
                    </a:lnTo>
                    <a:cubicBezTo>
                      <a:pt x="83459" y="20449"/>
                      <a:pt x="83459" y="14577"/>
                      <a:pt x="77331" y="7470"/>
                    </a:cubicBezTo>
                    <a:cubicBezTo>
                      <a:pt x="74574" y="4071"/>
                      <a:pt x="68140" y="53"/>
                      <a:pt x="56803" y="53"/>
                    </a:cubicBezTo>
                    <a:cubicBezTo>
                      <a:pt x="42403" y="53"/>
                      <a:pt x="33211" y="8397"/>
                      <a:pt x="27696" y="20758"/>
                    </a:cubicBezTo>
                    <a:lnTo>
                      <a:pt x="27696" y="53"/>
                    </a:lnTo>
                    <a:lnTo>
                      <a:pt x="121" y="2216"/>
                    </a:lnTo>
                    <a:lnTo>
                      <a:pt x="121" y="8397"/>
                    </a:lnTo>
                    <a:cubicBezTo>
                      <a:pt x="13909" y="8397"/>
                      <a:pt x="15441" y="9633"/>
                      <a:pt x="15441" y="19522"/>
                    </a:cubicBezTo>
                    <a:close/>
                  </a:path>
                </a:pathLst>
              </a:custGeom>
              <a:solidFill>
                <a:srgbClr val="97969A">
                  <a:alpha val="86000"/>
                </a:srgbClr>
              </a:solidFill>
              <a:ln w="0" cap="flat">
                <a:noFill/>
                <a:prstDash val="solid"/>
                <a:miter/>
              </a:ln>
            </p:spPr>
            <p:txBody>
              <a:bodyPr rtlCol="0" anchor="ctr"/>
              <a:lstStyle/>
              <a:p>
                <a:endParaRPr lang="en-CA"/>
              </a:p>
            </p:txBody>
          </p:sp>
          <p:sp>
            <p:nvSpPr>
              <p:cNvPr id="14" name="Graphic 1778">
                <a:extLst>
                  <a:ext uri="{FF2B5EF4-FFF2-40B4-BE49-F238E27FC236}">
                    <a16:creationId xmlns:a16="http://schemas.microsoft.com/office/drawing/2014/main" id="{BA8F1AEF-7F3D-EEF9-2714-E0651821D479}"/>
                  </a:ext>
                </a:extLst>
              </p:cNvPr>
              <p:cNvSpPr/>
              <p:nvPr/>
            </p:nvSpPr>
            <p:spPr>
              <a:xfrm>
                <a:off x="8055211" y="4424005"/>
                <a:ext cx="75678" cy="90543"/>
              </a:xfrm>
              <a:custGeom>
                <a:avLst/>
                <a:gdLst>
                  <a:gd name="connsiteX0" fmla="*/ 16363 w 75678"/>
                  <a:gd name="connsiteY0" fmla="*/ 38681 h 90543"/>
                  <a:gd name="connsiteX1" fmla="*/ 40874 w 75678"/>
                  <a:gd name="connsiteY1" fmla="*/ 4380 h 90543"/>
                  <a:gd name="connsiteX2" fmla="*/ 62934 w 75678"/>
                  <a:gd name="connsiteY2" fmla="*/ 38681 h 90543"/>
                  <a:gd name="connsiteX3" fmla="*/ 16363 w 75678"/>
                  <a:gd name="connsiteY3" fmla="*/ 43007 h 90543"/>
                  <a:gd name="connsiteX4" fmla="*/ 70900 w 75678"/>
                  <a:gd name="connsiteY4" fmla="*/ 43007 h 90543"/>
                  <a:gd name="connsiteX5" fmla="*/ 75803 w 75678"/>
                  <a:gd name="connsiteY5" fmla="*/ 38681 h 90543"/>
                  <a:gd name="connsiteX6" fmla="*/ 40874 w 75678"/>
                  <a:gd name="connsiteY6" fmla="*/ 53 h 90543"/>
                  <a:gd name="connsiteX7" fmla="*/ 124 w 75678"/>
                  <a:gd name="connsiteY7" fmla="*/ 45171 h 90543"/>
                  <a:gd name="connsiteX8" fmla="*/ 43019 w 75678"/>
                  <a:gd name="connsiteY8" fmla="*/ 90597 h 90543"/>
                  <a:gd name="connsiteX9" fmla="*/ 75803 w 75678"/>
                  <a:gd name="connsiteY9" fmla="*/ 64948 h 90543"/>
                  <a:gd name="connsiteX10" fmla="*/ 73045 w 75678"/>
                  <a:gd name="connsiteY10" fmla="*/ 62476 h 90543"/>
                  <a:gd name="connsiteX11" fmla="*/ 70594 w 75678"/>
                  <a:gd name="connsiteY11" fmla="*/ 65257 h 90543"/>
                  <a:gd name="connsiteX12" fmla="*/ 44245 w 75678"/>
                  <a:gd name="connsiteY12" fmla="*/ 85653 h 90543"/>
                  <a:gd name="connsiteX13" fmla="*/ 22184 w 75678"/>
                  <a:gd name="connsiteY13" fmla="*/ 72365 h 90543"/>
                  <a:gd name="connsiteX14" fmla="*/ 16363 w 75678"/>
                  <a:gd name="connsiteY14" fmla="*/ 43007 h 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678" h="90543">
                    <a:moveTo>
                      <a:pt x="16363" y="38681"/>
                    </a:moveTo>
                    <a:cubicBezTo>
                      <a:pt x="17589" y="9324"/>
                      <a:pt x="34134" y="4380"/>
                      <a:pt x="40874" y="4380"/>
                    </a:cubicBezTo>
                    <a:cubicBezTo>
                      <a:pt x="60790" y="4380"/>
                      <a:pt x="62934" y="30956"/>
                      <a:pt x="62934" y="38681"/>
                    </a:cubicBezTo>
                    <a:close/>
                    <a:moveTo>
                      <a:pt x="16363" y="43007"/>
                    </a:moveTo>
                    <a:lnTo>
                      <a:pt x="70900" y="43007"/>
                    </a:lnTo>
                    <a:cubicBezTo>
                      <a:pt x="75190" y="43007"/>
                      <a:pt x="75803" y="43007"/>
                      <a:pt x="75803" y="38681"/>
                    </a:cubicBezTo>
                    <a:cubicBezTo>
                      <a:pt x="75803" y="19213"/>
                      <a:pt x="65079" y="53"/>
                      <a:pt x="40874" y="53"/>
                    </a:cubicBezTo>
                    <a:cubicBezTo>
                      <a:pt x="18201" y="53"/>
                      <a:pt x="124" y="20449"/>
                      <a:pt x="124" y="45171"/>
                    </a:cubicBezTo>
                    <a:cubicBezTo>
                      <a:pt x="124" y="71438"/>
                      <a:pt x="20652" y="90597"/>
                      <a:pt x="43019" y="90597"/>
                    </a:cubicBezTo>
                    <a:cubicBezTo>
                      <a:pt x="66917" y="90597"/>
                      <a:pt x="75803" y="68656"/>
                      <a:pt x="75803" y="64948"/>
                    </a:cubicBezTo>
                    <a:cubicBezTo>
                      <a:pt x="75803" y="63094"/>
                      <a:pt x="74271" y="62476"/>
                      <a:pt x="73045" y="62476"/>
                    </a:cubicBezTo>
                    <a:cubicBezTo>
                      <a:pt x="71513" y="62476"/>
                      <a:pt x="70900" y="63712"/>
                      <a:pt x="70594" y="65257"/>
                    </a:cubicBezTo>
                    <a:cubicBezTo>
                      <a:pt x="63853" y="85653"/>
                      <a:pt x="46083" y="85653"/>
                      <a:pt x="44245" y="85653"/>
                    </a:cubicBezTo>
                    <a:cubicBezTo>
                      <a:pt x="34440" y="85653"/>
                      <a:pt x="26780" y="79781"/>
                      <a:pt x="22184" y="72365"/>
                    </a:cubicBezTo>
                    <a:cubicBezTo>
                      <a:pt x="16363" y="63094"/>
                      <a:pt x="16363" y="50115"/>
                      <a:pt x="16363" y="43007"/>
                    </a:cubicBezTo>
                    <a:close/>
                  </a:path>
                </a:pathLst>
              </a:custGeom>
              <a:solidFill>
                <a:srgbClr val="97969A">
                  <a:alpha val="86000"/>
                </a:srgbClr>
              </a:solidFill>
              <a:ln w="0" cap="flat">
                <a:noFill/>
                <a:prstDash val="solid"/>
                <a:miter/>
              </a:ln>
            </p:spPr>
            <p:txBody>
              <a:bodyPr rtlCol="0" anchor="ctr"/>
              <a:lstStyle/>
              <a:p>
                <a:endParaRPr lang="en-CA"/>
              </a:p>
            </p:txBody>
          </p:sp>
          <p:sp>
            <p:nvSpPr>
              <p:cNvPr id="15" name="Graphic 1778">
                <a:extLst>
                  <a:ext uri="{FF2B5EF4-FFF2-40B4-BE49-F238E27FC236}">
                    <a16:creationId xmlns:a16="http://schemas.microsoft.com/office/drawing/2014/main" id="{9F44510F-4F6C-F826-8B57-2C9072C636BA}"/>
                  </a:ext>
                </a:extLst>
              </p:cNvPr>
              <p:cNvSpPr/>
              <p:nvPr/>
            </p:nvSpPr>
            <p:spPr>
              <a:xfrm>
                <a:off x="8143265" y="4424005"/>
                <a:ext cx="74452" cy="90543"/>
              </a:xfrm>
              <a:custGeom>
                <a:avLst/>
                <a:gdLst>
                  <a:gd name="connsiteX0" fmla="*/ 16366 w 74452"/>
                  <a:gd name="connsiteY0" fmla="*/ 45480 h 90543"/>
                  <a:gd name="connsiteX1" fmla="*/ 42715 w 74452"/>
                  <a:gd name="connsiteY1" fmla="*/ 4998 h 90543"/>
                  <a:gd name="connsiteX2" fmla="*/ 63549 w 74452"/>
                  <a:gd name="connsiteY2" fmla="*/ 12414 h 90543"/>
                  <a:gd name="connsiteX3" fmla="*/ 54358 w 74452"/>
                  <a:gd name="connsiteY3" fmla="*/ 21376 h 90543"/>
                  <a:gd name="connsiteX4" fmla="*/ 63243 w 74452"/>
                  <a:gd name="connsiteY4" fmla="*/ 30338 h 90543"/>
                  <a:gd name="connsiteX5" fmla="*/ 72435 w 74452"/>
                  <a:gd name="connsiteY5" fmla="*/ 21067 h 90543"/>
                  <a:gd name="connsiteX6" fmla="*/ 42409 w 74452"/>
                  <a:gd name="connsiteY6" fmla="*/ 53 h 90543"/>
                  <a:gd name="connsiteX7" fmla="*/ 127 w 74452"/>
                  <a:gd name="connsiteY7" fmla="*/ 45789 h 90543"/>
                  <a:gd name="connsiteX8" fmla="*/ 42102 w 74452"/>
                  <a:gd name="connsiteY8" fmla="*/ 90597 h 90543"/>
                  <a:gd name="connsiteX9" fmla="*/ 74579 w 74452"/>
                  <a:gd name="connsiteY9" fmla="*/ 64948 h 90543"/>
                  <a:gd name="connsiteX10" fmla="*/ 71822 w 74452"/>
                  <a:gd name="connsiteY10" fmla="*/ 63094 h 90543"/>
                  <a:gd name="connsiteX11" fmla="*/ 69371 w 74452"/>
                  <a:gd name="connsiteY11" fmla="*/ 64948 h 90543"/>
                  <a:gd name="connsiteX12" fmla="*/ 43940 w 74452"/>
                  <a:gd name="connsiteY12" fmla="*/ 85653 h 90543"/>
                  <a:gd name="connsiteX13" fmla="*/ 16366 w 74452"/>
                  <a:gd name="connsiteY13" fmla="*/ 45480 h 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452" h="90543">
                    <a:moveTo>
                      <a:pt x="16366" y="45480"/>
                    </a:moveTo>
                    <a:cubicBezTo>
                      <a:pt x="16366" y="13341"/>
                      <a:pt x="32298" y="4998"/>
                      <a:pt x="42715" y="4998"/>
                    </a:cubicBezTo>
                    <a:cubicBezTo>
                      <a:pt x="44553" y="4998"/>
                      <a:pt x="56809" y="5307"/>
                      <a:pt x="63549" y="12414"/>
                    </a:cubicBezTo>
                    <a:cubicBezTo>
                      <a:pt x="55583" y="13032"/>
                      <a:pt x="54358" y="18904"/>
                      <a:pt x="54358" y="21376"/>
                    </a:cubicBezTo>
                    <a:cubicBezTo>
                      <a:pt x="54358" y="26629"/>
                      <a:pt x="58035" y="30338"/>
                      <a:pt x="63243" y="30338"/>
                    </a:cubicBezTo>
                    <a:cubicBezTo>
                      <a:pt x="68452" y="30338"/>
                      <a:pt x="72435" y="27247"/>
                      <a:pt x="72435" y="21067"/>
                    </a:cubicBezTo>
                    <a:cubicBezTo>
                      <a:pt x="72435" y="7779"/>
                      <a:pt x="57422" y="53"/>
                      <a:pt x="42409" y="53"/>
                    </a:cubicBezTo>
                    <a:cubicBezTo>
                      <a:pt x="17897" y="53"/>
                      <a:pt x="127" y="21376"/>
                      <a:pt x="127" y="45789"/>
                    </a:cubicBezTo>
                    <a:cubicBezTo>
                      <a:pt x="127" y="71129"/>
                      <a:pt x="19429" y="90597"/>
                      <a:pt x="42102" y="90597"/>
                    </a:cubicBezTo>
                    <a:cubicBezTo>
                      <a:pt x="68145" y="90597"/>
                      <a:pt x="74579" y="66802"/>
                      <a:pt x="74579" y="64948"/>
                    </a:cubicBezTo>
                    <a:cubicBezTo>
                      <a:pt x="74579" y="63094"/>
                      <a:pt x="72435" y="63094"/>
                      <a:pt x="71822" y="63094"/>
                    </a:cubicBezTo>
                    <a:cubicBezTo>
                      <a:pt x="70290" y="63094"/>
                      <a:pt x="69677" y="63712"/>
                      <a:pt x="69371" y="64948"/>
                    </a:cubicBezTo>
                    <a:cubicBezTo>
                      <a:pt x="63856" y="83181"/>
                      <a:pt x="50987" y="85653"/>
                      <a:pt x="43940" y="85653"/>
                    </a:cubicBezTo>
                    <a:cubicBezTo>
                      <a:pt x="33523" y="85653"/>
                      <a:pt x="16366" y="77309"/>
                      <a:pt x="16366" y="45480"/>
                    </a:cubicBezTo>
                    <a:close/>
                  </a:path>
                </a:pathLst>
              </a:custGeom>
              <a:solidFill>
                <a:srgbClr val="97969A">
                  <a:alpha val="86000"/>
                </a:srgbClr>
              </a:solidFill>
              <a:ln w="0" cap="flat">
                <a:noFill/>
                <a:prstDash val="solid"/>
                <a:miter/>
              </a:ln>
            </p:spPr>
            <p:txBody>
              <a:bodyPr rtlCol="0" anchor="ctr"/>
              <a:lstStyle/>
              <a:p>
                <a:endParaRPr lang="en-CA"/>
              </a:p>
            </p:txBody>
          </p:sp>
          <p:sp>
            <p:nvSpPr>
              <p:cNvPr id="16" name="Graphic 1778">
                <a:extLst>
                  <a:ext uri="{FF2B5EF4-FFF2-40B4-BE49-F238E27FC236}">
                    <a16:creationId xmlns:a16="http://schemas.microsoft.com/office/drawing/2014/main" id="{7286DB84-87EF-41CB-F757-9D7B2C11762E}"/>
                  </a:ext>
                </a:extLst>
              </p:cNvPr>
              <p:cNvSpPr/>
              <p:nvPr/>
            </p:nvSpPr>
            <p:spPr>
              <a:xfrm>
                <a:off x="8227010" y="4391249"/>
                <a:ext cx="61277" cy="123300"/>
              </a:xfrm>
              <a:custGeom>
                <a:avLst/>
                <a:gdLst>
                  <a:gd name="connsiteX0" fmla="*/ 30156 w 61277"/>
                  <a:gd name="connsiteY0" fmla="*/ 42390 h 123300"/>
                  <a:gd name="connsiteX1" fmla="*/ 58343 w 61277"/>
                  <a:gd name="connsiteY1" fmla="*/ 42390 h 123300"/>
                  <a:gd name="connsiteX2" fmla="*/ 58343 w 61277"/>
                  <a:gd name="connsiteY2" fmla="*/ 36209 h 123300"/>
                  <a:gd name="connsiteX3" fmla="*/ 30156 w 61277"/>
                  <a:gd name="connsiteY3" fmla="*/ 36209 h 123300"/>
                  <a:gd name="connsiteX4" fmla="*/ 30156 w 61277"/>
                  <a:gd name="connsiteY4" fmla="*/ 54 h 123300"/>
                  <a:gd name="connsiteX5" fmla="*/ 25253 w 61277"/>
                  <a:gd name="connsiteY5" fmla="*/ 54 h 123300"/>
                  <a:gd name="connsiteX6" fmla="*/ 129 w 61277"/>
                  <a:gd name="connsiteY6" fmla="*/ 38064 h 123300"/>
                  <a:gd name="connsiteX7" fmla="*/ 129 w 61277"/>
                  <a:gd name="connsiteY7" fmla="*/ 42390 h 123300"/>
                  <a:gd name="connsiteX8" fmla="*/ 16675 w 61277"/>
                  <a:gd name="connsiteY8" fmla="*/ 42390 h 123300"/>
                  <a:gd name="connsiteX9" fmla="*/ 16675 w 61277"/>
                  <a:gd name="connsiteY9" fmla="*/ 96778 h 123300"/>
                  <a:gd name="connsiteX10" fmla="*/ 42105 w 61277"/>
                  <a:gd name="connsiteY10" fmla="*/ 123354 h 123300"/>
                  <a:gd name="connsiteX11" fmla="*/ 61407 w 61277"/>
                  <a:gd name="connsiteY11" fmla="*/ 96778 h 123300"/>
                  <a:gd name="connsiteX12" fmla="*/ 61407 w 61277"/>
                  <a:gd name="connsiteY12" fmla="*/ 85653 h 123300"/>
                  <a:gd name="connsiteX13" fmla="*/ 56505 w 61277"/>
                  <a:gd name="connsiteY13" fmla="*/ 85653 h 123300"/>
                  <a:gd name="connsiteX14" fmla="*/ 56505 w 61277"/>
                  <a:gd name="connsiteY14" fmla="*/ 96469 h 123300"/>
                  <a:gd name="connsiteX15" fmla="*/ 43330 w 61277"/>
                  <a:gd name="connsiteY15" fmla="*/ 118410 h 123300"/>
                  <a:gd name="connsiteX16" fmla="*/ 30156 w 61277"/>
                  <a:gd name="connsiteY16" fmla="*/ 97087 h 12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277" h="123300">
                    <a:moveTo>
                      <a:pt x="30156" y="42390"/>
                    </a:moveTo>
                    <a:lnTo>
                      <a:pt x="58343" y="42390"/>
                    </a:lnTo>
                    <a:lnTo>
                      <a:pt x="58343" y="36209"/>
                    </a:lnTo>
                    <a:lnTo>
                      <a:pt x="30156" y="36209"/>
                    </a:lnTo>
                    <a:lnTo>
                      <a:pt x="30156" y="54"/>
                    </a:lnTo>
                    <a:lnTo>
                      <a:pt x="25253" y="54"/>
                    </a:lnTo>
                    <a:cubicBezTo>
                      <a:pt x="25253" y="16123"/>
                      <a:pt x="19432" y="37136"/>
                      <a:pt x="129" y="38064"/>
                    </a:cubicBezTo>
                    <a:lnTo>
                      <a:pt x="129" y="42390"/>
                    </a:lnTo>
                    <a:lnTo>
                      <a:pt x="16675" y="42390"/>
                    </a:lnTo>
                    <a:lnTo>
                      <a:pt x="16675" y="96778"/>
                    </a:lnTo>
                    <a:cubicBezTo>
                      <a:pt x="16675" y="120882"/>
                      <a:pt x="35058" y="123354"/>
                      <a:pt x="42105" y="123354"/>
                    </a:cubicBezTo>
                    <a:cubicBezTo>
                      <a:pt x="55892" y="123354"/>
                      <a:pt x="61407" y="109448"/>
                      <a:pt x="61407" y="96778"/>
                    </a:cubicBezTo>
                    <a:lnTo>
                      <a:pt x="61407" y="85653"/>
                    </a:lnTo>
                    <a:lnTo>
                      <a:pt x="56505" y="85653"/>
                    </a:lnTo>
                    <a:lnTo>
                      <a:pt x="56505" y="96469"/>
                    </a:lnTo>
                    <a:cubicBezTo>
                      <a:pt x="56505" y="110993"/>
                      <a:pt x="50684" y="118410"/>
                      <a:pt x="43330" y="118410"/>
                    </a:cubicBezTo>
                    <a:cubicBezTo>
                      <a:pt x="30156" y="118410"/>
                      <a:pt x="30156" y="100486"/>
                      <a:pt x="30156" y="97087"/>
                    </a:cubicBezTo>
                    <a:close/>
                  </a:path>
                </a:pathLst>
              </a:custGeom>
              <a:solidFill>
                <a:srgbClr val="97969A">
                  <a:alpha val="86000"/>
                </a:srgbClr>
              </a:solidFill>
              <a:ln w="0" cap="flat">
                <a:noFill/>
                <a:prstDash val="solid"/>
                <a:miter/>
              </a:ln>
            </p:spPr>
            <p:txBody>
              <a:bodyPr rtlCol="0" anchor="ctr"/>
              <a:lstStyle/>
              <a:p>
                <a:endParaRPr lang="en-CA"/>
              </a:p>
            </p:txBody>
          </p:sp>
          <p:sp>
            <p:nvSpPr>
              <p:cNvPr id="17" name="Graphic 1778">
                <a:extLst>
                  <a:ext uri="{FF2B5EF4-FFF2-40B4-BE49-F238E27FC236}">
                    <a16:creationId xmlns:a16="http://schemas.microsoft.com/office/drawing/2014/main" id="{D8B65B98-21F3-D1C2-D5E9-2E031E7D7BC7}"/>
                  </a:ext>
                </a:extLst>
              </p:cNvPr>
              <p:cNvSpPr/>
              <p:nvPr/>
            </p:nvSpPr>
            <p:spPr>
              <a:xfrm>
                <a:off x="8305732" y="4380433"/>
                <a:ext cx="41975" cy="131953"/>
              </a:xfrm>
              <a:custGeom>
                <a:avLst/>
                <a:gdLst>
                  <a:gd name="connsiteX0" fmla="*/ 28319 w 41975"/>
                  <a:gd name="connsiteY0" fmla="*/ 44862 h 131953"/>
                  <a:gd name="connsiteX1" fmla="*/ 1051 w 41975"/>
                  <a:gd name="connsiteY1" fmla="*/ 47025 h 131953"/>
                  <a:gd name="connsiteX2" fmla="*/ 1051 w 41975"/>
                  <a:gd name="connsiteY2" fmla="*/ 53206 h 131953"/>
                  <a:gd name="connsiteX3" fmla="*/ 15451 w 41975"/>
                  <a:gd name="connsiteY3" fmla="*/ 64022 h 131953"/>
                  <a:gd name="connsiteX4" fmla="*/ 15451 w 41975"/>
                  <a:gd name="connsiteY4" fmla="*/ 117174 h 131953"/>
                  <a:gd name="connsiteX5" fmla="*/ 132 w 41975"/>
                  <a:gd name="connsiteY5" fmla="*/ 125827 h 131953"/>
                  <a:gd name="connsiteX6" fmla="*/ 132 w 41975"/>
                  <a:gd name="connsiteY6" fmla="*/ 132007 h 131953"/>
                  <a:gd name="connsiteX7" fmla="*/ 21579 w 41975"/>
                  <a:gd name="connsiteY7" fmla="*/ 131389 h 131953"/>
                  <a:gd name="connsiteX8" fmla="*/ 42107 w 41975"/>
                  <a:gd name="connsiteY8" fmla="*/ 132007 h 131953"/>
                  <a:gd name="connsiteX9" fmla="*/ 42107 w 41975"/>
                  <a:gd name="connsiteY9" fmla="*/ 125827 h 131953"/>
                  <a:gd name="connsiteX10" fmla="*/ 28319 w 41975"/>
                  <a:gd name="connsiteY10" fmla="*/ 117174 h 131953"/>
                  <a:gd name="connsiteX11" fmla="*/ 28932 w 41975"/>
                  <a:gd name="connsiteY11" fmla="*/ 10561 h 131953"/>
                  <a:gd name="connsiteX12" fmla="*/ 18822 w 41975"/>
                  <a:gd name="connsiteY12" fmla="*/ 54 h 131953"/>
                  <a:gd name="connsiteX13" fmla="*/ 8404 w 41975"/>
                  <a:gd name="connsiteY13" fmla="*/ 10561 h 131953"/>
                  <a:gd name="connsiteX14" fmla="*/ 18822 w 41975"/>
                  <a:gd name="connsiteY14" fmla="*/ 21067 h 131953"/>
                  <a:gd name="connsiteX15" fmla="*/ 28932 w 41975"/>
                  <a:gd name="connsiteY15" fmla="*/ 10561 h 13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75" h="131953">
                    <a:moveTo>
                      <a:pt x="28319" y="44862"/>
                    </a:moveTo>
                    <a:lnTo>
                      <a:pt x="1051" y="47025"/>
                    </a:lnTo>
                    <a:lnTo>
                      <a:pt x="1051" y="53206"/>
                    </a:lnTo>
                    <a:cubicBezTo>
                      <a:pt x="13613" y="53206"/>
                      <a:pt x="15451" y="54442"/>
                      <a:pt x="15451" y="64022"/>
                    </a:cubicBezTo>
                    <a:lnTo>
                      <a:pt x="15451" y="117174"/>
                    </a:lnTo>
                    <a:cubicBezTo>
                      <a:pt x="15451" y="125827"/>
                      <a:pt x="13307" y="125827"/>
                      <a:pt x="132" y="125827"/>
                    </a:cubicBezTo>
                    <a:lnTo>
                      <a:pt x="132" y="132007"/>
                    </a:lnTo>
                    <a:cubicBezTo>
                      <a:pt x="6260" y="131698"/>
                      <a:pt x="16983" y="131389"/>
                      <a:pt x="21579" y="131389"/>
                    </a:cubicBezTo>
                    <a:cubicBezTo>
                      <a:pt x="28626" y="131389"/>
                      <a:pt x="35367" y="131698"/>
                      <a:pt x="42107" y="132007"/>
                    </a:cubicBezTo>
                    <a:lnTo>
                      <a:pt x="42107" y="125827"/>
                    </a:lnTo>
                    <a:cubicBezTo>
                      <a:pt x="28932" y="125827"/>
                      <a:pt x="28319" y="124899"/>
                      <a:pt x="28319" y="117174"/>
                    </a:cubicBezTo>
                    <a:close/>
                    <a:moveTo>
                      <a:pt x="28932" y="10561"/>
                    </a:moveTo>
                    <a:cubicBezTo>
                      <a:pt x="28932" y="4380"/>
                      <a:pt x="24337" y="54"/>
                      <a:pt x="18822" y="54"/>
                    </a:cubicBezTo>
                    <a:cubicBezTo>
                      <a:pt x="12694" y="54"/>
                      <a:pt x="8404" y="5307"/>
                      <a:pt x="8404" y="10561"/>
                    </a:cubicBezTo>
                    <a:cubicBezTo>
                      <a:pt x="8404" y="15814"/>
                      <a:pt x="12694" y="21067"/>
                      <a:pt x="18822" y="21067"/>
                    </a:cubicBezTo>
                    <a:cubicBezTo>
                      <a:pt x="24337" y="21067"/>
                      <a:pt x="28932" y="16741"/>
                      <a:pt x="28932" y="10561"/>
                    </a:cubicBezTo>
                    <a:close/>
                  </a:path>
                </a:pathLst>
              </a:custGeom>
              <a:solidFill>
                <a:srgbClr val="97969A">
                  <a:alpha val="86000"/>
                </a:srgbClr>
              </a:solidFill>
              <a:ln w="0" cap="flat">
                <a:noFill/>
                <a:prstDash val="solid"/>
                <a:miter/>
              </a:ln>
            </p:spPr>
            <p:txBody>
              <a:bodyPr rtlCol="0" anchor="ctr"/>
              <a:lstStyle/>
              <a:p>
                <a:endParaRPr lang="en-CA"/>
              </a:p>
            </p:txBody>
          </p:sp>
          <p:sp>
            <p:nvSpPr>
              <p:cNvPr id="18" name="Graphic 1778">
                <a:extLst>
                  <a:ext uri="{FF2B5EF4-FFF2-40B4-BE49-F238E27FC236}">
                    <a16:creationId xmlns:a16="http://schemas.microsoft.com/office/drawing/2014/main" id="{9F03E510-0A8F-6211-BB05-6D59D38B8719}"/>
                  </a:ext>
                </a:extLst>
              </p:cNvPr>
              <p:cNvSpPr/>
              <p:nvPr/>
            </p:nvSpPr>
            <p:spPr>
              <a:xfrm>
                <a:off x="8359091" y="4424005"/>
                <a:ext cx="86401" cy="90543"/>
              </a:xfrm>
              <a:custGeom>
                <a:avLst/>
                <a:gdLst>
                  <a:gd name="connsiteX0" fmla="*/ 86535 w 86401"/>
                  <a:gd name="connsiteY0" fmla="*/ 46098 h 90543"/>
                  <a:gd name="connsiteX1" fmla="*/ 43640 w 86401"/>
                  <a:gd name="connsiteY1" fmla="*/ 53 h 90543"/>
                  <a:gd name="connsiteX2" fmla="*/ 133 w 86401"/>
                  <a:gd name="connsiteY2" fmla="*/ 46098 h 90543"/>
                  <a:gd name="connsiteX3" fmla="*/ 43334 w 86401"/>
                  <a:gd name="connsiteY3" fmla="*/ 90597 h 90543"/>
                  <a:gd name="connsiteX4" fmla="*/ 86535 w 86401"/>
                  <a:gd name="connsiteY4" fmla="*/ 46098 h 90543"/>
                  <a:gd name="connsiteX5" fmla="*/ 43640 w 86401"/>
                  <a:gd name="connsiteY5" fmla="*/ 85653 h 90543"/>
                  <a:gd name="connsiteX6" fmla="*/ 21274 w 86401"/>
                  <a:gd name="connsiteY6" fmla="*/ 72365 h 90543"/>
                  <a:gd name="connsiteX7" fmla="*/ 16372 w 86401"/>
                  <a:gd name="connsiteY7" fmla="*/ 44553 h 90543"/>
                  <a:gd name="connsiteX8" fmla="*/ 20967 w 86401"/>
                  <a:gd name="connsiteY8" fmla="*/ 17668 h 90543"/>
                  <a:gd name="connsiteX9" fmla="*/ 43334 w 86401"/>
                  <a:gd name="connsiteY9" fmla="*/ 4380 h 90543"/>
                  <a:gd name="connsiteX10" fmla="*/ 65394 w 86401"/>
                  <a:gd name="connsiteY10" fmla="*/ 17359 h 90543"/>
                  <a:gd name="connsiteX11" fmla="*/ 70602 w 86401"/>
                  <a:gd name="connsiteY11" fmla="*/ 44553 h 90543"/>
                  <a:gd name="connsiteX12" fmla="*/ 66313 w 86401"/>
                  <a:gd name="connsiteY12" fmla="*/ 71129 h 90543"/>
                  <a:gd name="connsiteX13" fmla="*/ 43640 w 86401"/>
                  <a:gd name="connsiteY13" fmla="*/ 85653 h 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401" h="90543">
                    <a:moveTo>
                      <a:pt x="86535" y="46098"/>
                    </a:moveTo>
                    <a:cubicBezTo>
                      <a:pt x="86535" y="21067"/>
                      <a:pt x="67232" y="53"/>
                      <a:pt x="43640" y="53"/>
                    </a:cubicBezTo>
                    <a:cubicBezTo>
                      <a:pt x="19129" y="53"/>
                      <a:pt x="133" y="21685"/>
                      <a:pt x="133" y="46098"/>
                    </a:cubicBezTo>
                    <a:cubicBezTo>
                      <a:pt x="133" y="71747"/>
                      <a:pt x="20354" y="90597"/>
                      <a:pt x="43334" y="90597"/>
                    </a:cubicBezTo>
                    <a:cubicBezTo>
                      <a:pt x="66926" y="90597"/>
                      <a:pt x="86535" y="71129"/>
                      <a:pt x="86535" y="46098"/>
                    </a:cubicBezTo>
                    <a:close/>
                    <a:moveTo>
                      <a:pt x="43640" y="85653"/>
                    </a:moveTo>
                    <a:cubicBezTo>
                      <a:pt x="35061" y="85653"/>
                      <a:pt x="26482" y="81635"/>
                      <a:pt x="21274" y="72365"/>
                    </a:cubicBezTo>
                    <a:cubicBezTo>
                      <a:pt x="16372" y="63712"/>
                      <a:pt x="16372" y="51660"/>
                      <a:pt x="16372" y="44553"/>
                    </a:cubicBezTo>
                    <a:cubicBezTo>
                      <a:pt x="16372" y="36827"/>
                      <a:pt x="16372" y="26320"/>
                      <a:pt x="20967" y="17668"/>
                    </a:cubicBezTo>
                    <a:cubicBezTo>
                      <a:pt x="26176" y="8706"/>
                      <a:pt x="35367" y="4380"/>
                      <a:pt x="43334" y="4380"/>
                    </a:cubicBezTo>
                    <a:cubicBezTo>
                      <a:pt x="51913" y="4380"/>
                      <a:pt x="60185" y="8706"/>
                      <a:pt x="65394" y="17359"/>
                    </a:cubicBezTo>
                    <a:cubicBezTo>
                      <a:pt x="70602" y="25702"/>
                      <a:pt x="70602" y="37136"/>
                      <a:pt x="70602" y="44553"/>
                    </a:cubicBezTo>
                    <a:cubicBezTo>
                      <a:pt x="70602" y="51660"/>
                      <a:pt x="70602" y="62476"/>
                      <a:pt x="66313" y="71129"/>
                    </a:cubicBezTo>
                    <a:cubicBezTo>
                      <a:pt x="61717" y="80090"/>
                      <a:pt x="53138" y="85653"/>
                      <a:pt x="43640" y="85653"/>
                    </a:cubicBezTo>
                    <a:close/>
                  </a:path>
                </a:pathLst>
              </a:custGeom>
              <a:solidFill>
                <a:srgbClr val="97969A">
                  <a:alpha val="86000"/>
                </a:srgbClr>
              </a:solidFill>
              <a:ln w="0" cap="flat">
                <a:noFill/>
                <a:prstDash val="solid"/>
                <a:miter/>
              </a:ln>
            </p:spPr>
            <p:txBody>
              <a:bodyPr rtlCol="0" anchor="ctr"/>
              <a:lstStyle/>
              <a:p>
                <a:endParaRPr lang="en-CA"/>
              </a:p>
            </p:txBody>
          </p:sp>
          <p:sp>
            <p:nvSpPr>
              <p:cNvPr id="19" name="Graphic 1778">
                <a:extLst>
                  <a:ext uri="{FF2B5EF4-FFF2-40B4-BE49-F238E27FC236}">
                    <a16:creationId xmlns:a16="http://schemas.microsoft.com/office/drawing/2014/main" id="{B24DA9D2-6FFA-061B-0A2D-5FF7571CE41C}"/>
                  </a:ext>
                </a:extLst>
              </p:cNvPr>
              <p:cNvSpPr/>
              <p:nvPr/>
            </p:nvSpPr>
            <p:spPr>
              <a:xfrm>
                <a:off x="8457376" y="4425241"/>
                <a:ext cx="98350" cy="87144"/>
              </a:xfrm>
              <a:custGeom>
                <a:avLst/>
                <a:gdLst>
                  <a:gd name="connsiteX0" fmla="*/ 15455 w 98350"/>
                  <a:gd name="connsiteY0" fmla="*/ 19522 h 87144"/>
                  <a:gd name="connsiteX1" fmla="*/ 15455 w 98350"/>
                  <a:gd name="connsiteY1" fmla="*/ 72365 h 87144"/>
                  <a:gd name="connsiteX2" fmla="*/ 135 w 98350"/>
                  <a:gd name="connsiteY2" fmla="*/ 81017 h 87144"/>
                  <a:gd name="connsiteX3" fmla="*/ 135 w 98350"/>
                  <a:gd name="connsiteY3" fmla="*/ 87198 h 87144"/>
                  <a:gd name="connsiteX4" fmla="*/ 22502 w 98350"/>
                  <a:gd name="connsiteY4" fmla="*/ 86580 h 87144"/>
                  <a:gd name="connsiteX5" fmla="*/ 44255 w 98350"/>
                  <a:gd name="connsiteY5" fmla="*/ 87198 h 87144"/>
                  <a:gd name="connsiteX6" fmla="*/ 44255 w 98350"/>
                  <a:gd name="connsiteY6" fmla="*/ 81017 h 87144"/>
                  <a:gd name="connsiteX7" fmla="*/ 28936 w 98350"/>
                  <a:gd name="connsiteY7" fmla="*/ 72365 h 87144"/>
                  <a:gd name="connsiteX8" fmla="*/ 28936 w 98350"/>
                  <a:gd name="connsiteY8" fmla="*/ 35900 h 87144"/>
                  <a:gd name="connsiteX9" fmla="*/ 55285 w 98350"/>
                  <a:gd name="connsiteY9" fmla="*/ 4380 h 87144"/>
                  <a:gd name="connsiteX10" fmla="*/ 69992 w 98350"/>
                  <a:gd name="connsiteY10" fmla="*/ 26320 h 87144"/>
                  <a:gd name="connsiteX11" fmla="*/ 69992 w 98350"/>
                  <a:gd name="connsiteY11" fmla="*/ 72365 h 87144"/>
                  <a:gd name="connsiteX12" fmla="*/ 54673 w 98350"/>
                  <a:gd name="connsiteY12" fmla="*/ 81017 h 87144"/>
                  <a:gd name="connsiteX13" fmla="*/ 54673 w 98350"/>
                  <a:gd name="connsiteY13" fmla="*/ 87198 h 87144"/>
                  <a:gd name="connsiteX14" fmla="*/ 76733 w 98350"/>
                  <a:gd name="connsiteY14" fmla="*/ 86580 h 87144"/>
                  <a:gd name="connsiteX15" fmla="*/ 98486 w 98350"/>
                  <a:gd name="connsiteY15" fmla="*/ 87198 h 87144"/>
                  <a:gd name="connsiteX16" fmla="*/ 98486 w 98350"/>
                  <a:gd name="connsiteY16" fmla="*/ 81017 h 87144"/>
                  <a:gd name="connsiteX17" fmla="*/ 83473 w 98350"/>
                  <a:gd name="connsiteY17" fmla="*/ 75146 h 87144"/>
                  <a:gd name="connsiteX18" fmla="*/ 83473 w 98350"/>
                  <a:gd name="connsiteY18" fmla="*/ 37445 h 87144"/>
                  <a:gd name="connsiteX19" fmla="*/ 77346 w 98350"/>
                  <a:gd name="connsiteY19" fmla="*/ 7470 h 87144"/>
                  <a:gd name="connsiteX20" fmla="*/ 56817 w 98350"/>
                  <a:gd name="connsiteY20" fmla="*/ 53 h 87144"/>
                  <a:gd name="connsiteX21" fmla="*/ 27710 w 98350"/>
                  <a:gd name="connsiteY21" fmla="*/ 20758 h 87144"/>
                  <a:gd name="connsiteX22" fmla="*/ 27710 w 98350"/>
                  <a:gd name="connsiteY22" fmla="*/ 53 h 87144"/>
                  <a:gd name="connsiteX23" fmla="*/ 135 w 98350"/>
                  <a:gd name="connsiteY23" fmla="*/ 2216 h 87144"/>
                  <a:gd name="connsiteX24" fmla="*/ 135 w 98350"/>
                  <a:gd name="connsiteY24" fmla="*/ 8397 h 87144"/>
                  <a:gd name="connsiteX25" fmla="*/ 15455 w 98350"/>
                  <a:gd name="connsiteY25" fmla="*/ 19522 h 8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8350" h="87144">
                    <a:moveTo>
                      <a:pt x="15455" y="19522"/>
                    </a:moveTo>
                    <a:lnTo>
                      <a:pt x="15455" y="72365"/>
                    </a:lnTo>
                    <a:cubicBezTo>
                      <a:pt x="15455" y="81017"/>
                      <a:pt x="13310" y="81017"/>
                      <a:pt x="135" y="81017"/>
                    </a:cubicBezTo>
                    <a:lnTo>
                      <a:pt x="135" y="87198"/>
                    </a:lnTo>
                    <a:cubicBezTo>
                      <a:pt x="7182" y="86889"/>
                      <a:pt x="16987" y="86580"/>
                      <a:pt x="22502" y="86580"/>
                    </a:cubicBezTo>
                    <a:cubicBezTo>
                      <a:pt x="27404" y="86580"/>
                      <a:pt x="37515" y="86889"/>
                      <a:pt x="44255" y="87198"/>
                    </a:cubicBezTo>
                    <a:lnTo>
                      <a:pt x="44255" y="81017"/>
                    </a:lnTo>
                    <a:cubicBezTo>
                      <a:pt x="31081" y="81017"/>
                      <a:pt x="28936" y="81017"/>
                      <a:pt x="28936" y="72365"/>
                    </a:cubicBezTo>
                    <a:lnTo>
                      <a:pt x="28936" y="35900"/>
                    </a:lnTo>
                    <a:cubicBezTo>
                      <a:pt x="28936" y="15504"/>
                      <a:pt x="43030" y="4380"/>
                      <a:pt x="55285" y="4380"/>
                    </a:cubicBezTo>
                    <a:cubicBezTo>
                      <a:pt x="67847" y="4380"/>
                      <a:pt x="69992" y="14886"/>
                      <a:pt x="69992" y="26320"/>
                    </a:cubicBezTo>
                    <a:lnTo>
                      <a:pt x="69992" y="72365"/>
                    </a:lnTo>
                    <a:cubicBezTo>
                      <a:pt x="69992" y="81017"/>
                      <a:pt x="67847" y="81017"/>
                      <a:pt x="54673" y="81017"/>
                    </a:cubicBezTo>
                    <a:lnTo>
                      <a:pt x="54673" y="87198"/>
                    </a:lnTo>
                    <a:cubicBezTo>
                      <a:pt x="61413" y="86889"/>
                      <a:pt x="71524" y="86580"/>
                      <a:pt x="76733" y="86580"/>
                    </a:cubicBezTo>
                    <a:cubicBezTo>
                      <a:pt x="81635" y="86580"/>
                      <a:pt x="92052" y="86889"/>
                      <a:pt x="98486" y="87198"/>
                    </a:cubicBezTo>
                    <a:lnTo>
                      <a:pt x="98486" y="81017"/>
                    </a:lnTo>
                    <a:cubicBezTo>
                      <a:pt x="88376" y="81017"/>
                      <a:pt x="83473" y="81017"/>
                      <a:pt x="83473" y="75146"/>
                    </a:cubicBezTo>
                    <a:lnTo>
                      <a:pt x="83473" y="37445"/>
                    </a:lnTo>
                    <a:cubicBezTo>
                      <a:pt x="83473" y="20449"/>
                      <a:pt x="83473" y="14577"/>
                      <a:pt x="77346" y="7470"/>
                    </a:cubicBezTo>
                    <a:cubicBezTo>
                      <a:pt x="74588" y="4071"/>
                      <a:pt x="68154" y="53"/>
                      <a:pt x="56817" y="53"/>
                    </a:cubicBezTo>
                    <a:cubicBezTo>
                      <a:pt x="42417" y="53"/>
                      <a:pt x="33225" y="8397"/>
                      <a:pt x="27710" y="20758"/>
                    </a:cubicBezTo>
                    <a:lnTo>
                      <a:pt x="27710" y="53"/>
                    </a:lnTo>
                    <a:lnTo>
                      <a:pt x="135" y="2216"/>
                    </a:lnTo>
                    <a:lnTo>
                      <a:pt x="135" y="8397"/>
                    </a:lnTo>
                    <a:cubicBezTo>
                      <a:pt x="13923" y="8397"/>
                      <a:pt x="15455" y="9633"/>
                      <a:pt x="15455" y="19522"/>
                    </a:cubicBezTo>
                    <a:close/>
                  </a:path>
                </a:pathLst>
              </a:custGeom>
              <a:solidFill>
                <a:srgbClr val="97969A">
                  <a:alpha val="86000"/>
                </a:srgbClr>
              </a:solidFill>
              <a:ln w="0" cap="flat">
                <a:noFill/>
                <a:prstDash val="solid"/>
                <a:miter/>
              </a:ln>
            </p:spPr>
            <p:txBody>
              <a:bodyPr rtlCol="0" anchor="ctr"/>
              <a:lstStyle/>
              <a:p>
                <a:endParaRPr lang="en-CA"/>
              </a:p>
            </p:txBody>
          </p:sp>
          <p:sp>
            <p:nvSpPr>
              <p:cNvPr id="20" name="Graphic 1778">
                <a:extLst>
                  <a:ext uri="{FF2B5EF4-FFF2-40B4-BE49-F238E27FC236}">
                    <a16:creationId xmlns:a16="http://schemas.microsoft.com/office/drawing/2014/main" id="{B288A7A9-D778-356F-1B28-2B11F6E8A35F}"/>
                  </a:ext>
                </a:extLst>
              </p:cNvPr>
              <p:cNvSpPr/>
              <p:nvPr/>
            </p:nvSpPr>
            <p:spPr>
              <a:xfrm>
                <a:off x="8566217" y="4424005"/>
                <a:ext cx="64035" cy="90543"/>
              </a:xfrm>
              <a:custGeom>
                <a:avLst/>
                <a:gdLst>
                  <a:gd name="connsiteX0" fmla="*/ 34454 w 64035"/>
                  <a:gd name="connsiteY0" fmla="*/ 50115 h 90543"/>
                  <a:gd name="connsiteX1" fmla="*/ 54676 w 64035"/>
                  <a:gd name="connsiteY1" fmla="*/ 68348 h 90543"/>
                  <a:gd name="connsiteX2" fmla="*/ 32616 w 64035"/>
                  <a:gd name="connsiteY2" fmla="*/ 86271 h 90543"/>
                  <a:gd name="connsiteX3" fmla="*/ 5347 w 64035"/>
                  <a:gd name="connsiteY3" fmla="*/ 58150 h 90543"/>
                  <a:gd name="connsiteX4" fmla="*/ 2590 w 64035"/>
                  <a:gd name="connsiteY4" fmla="*/ 55059 h 90543"/>
                  <a:gd name="connsiteX5" fmla="*/ 139 w 64035"/>
                  <a:gd name="connsiteY5" fmla="*/ 59695 h 90543"/>
                  <a:gd name="connsiteX6" fmla="*/ 139 w 64035"/>
                  <a:gd name="connsiteY6" fmla="*/ 85962 h 90543"/>
                  <a:gd name="connsiteX7" fmla="*/ 2283 w 64035"/>
                  <a:gd name="connsiteY7" fmla="*/ 90597 h 90543"/>
                  <a:gd name="connsiteX8" fmla="*/ 7186 w 64035"/>
                  <a:gd name="connsiteY8" fmla="*/ 86580 h 90543"/>
                  <a:gd name="connsiteX9" fmla="*/ 11169 w 64035"/>
                  <a:gd name="connsiteY9" fmla="*/ 82254 h 90543"/>
                  <a:gd name="connsiteX10" fmla="*/ 32616 w 64035"/>
                  <a:gd name="connsiteY10" fmla="*/ 90597 h 90543"/>
                  <a:gd name="connsiteX11" fmla="*/ 64174 w 64035"/>
                  <a:gd name="connsiteY11" fmla="*/ 63094 h 90543"/>
                  <a:gd name="connsiteX12" fmla="*/ 55902 w 64035"/>
                  <a:gd name="connsiteY12" fmla="*/ 44553 h 90543"/>
                  <a:gd name="connsiteX13" fmla="*/ 33535 w 64035"/>
                  <a:gd name="connsiteY13" fmla="*/ 34973 h 90543"/>
                  <a:gd name="connsiteX14" fmla="*/ 9637 w 64035"/>
                  <a:gd name="connsiteY14" fmla="*/ 18904 h 90543"/>
                  <a:gd name="connsiteX15" fmla="*/ 31391 w 64035"/>
                  <a:gd name="connsiteY15" fmla="*/ 3761 h 90543"/>
                  <a:gd name="connsiteX16" fmla="*/ 54370 w 64035"/>
                  <a:gd name="connsiteY16" fmla="*/ 27556 h 90543"/>
                  <a:gd name="connsiteX17" fmla="*/ 56514 w 64035"/>
                  <a:gd name="connsiteY17" fmla="*/ 29410 h 90543"/>
                  <a:gd name="connsiteX18" fmla="*/ 59272 w 64035"/>
                  <a:gd name="connsiteY18" fmla="*/ 24775 h 90543"/>
                  <a:gd name="connsiteX19" fmla="*/ 59272 w 64035"/>
                  <a:gd name="connsiteY19" fmla="*/ 4688 h 90543"/>
                  <a:gd name="connsiteX20" fmla="*/ 57127 w 64035"/>
                  <a:gd name="connsiteY20" fmla="*/ 53 h 90543"/>
                  <a:gd name="connsiteX21" fmla="*/ 53144 w 64035"/>
                  <a:gd name="connsiteY21" fmla="*/ 2525 h 90543"/>
                  <a:gd name="connsiteX22" fmla="*/ 49774 w 64035"/>
                  <a:gd name="connsiteY22" fmla="*/ 5616 h 90543"/>
                  <a:gd name="connsiteX23" fmla="*/ 31391 w 64035"/>
                  <a:gd name="connsiteY23" fmla="*/ 53 h 90543"/>
                  <a:gd name="connsiteX24" fmla="*/ 139 w 64035"/>
                  <a:gd name="connsiteY24" fmla="*/ 24466 h 90543"/>
                  <a:gd name="connsiteX25" fmla="*/ 8411 w 64035"/>
                  <a:gd name="connsiteY25" fmla="*/ 41153 h 90543"/>
                  <a:gd name="connsiteX26" fmla="*/ 34454 w 64035"/>
                  <a:gd name="connsiteY26" fmla="*/ 50115 h 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4035" h="90543">
                    <a:moveTo>
                      <a:pt x="34454" y="50115"/>
                    </a:moveTo>
                    <a:cubicBezTo>
                      <a:pt x="38744" y="51042"/>
                      <a:pt x="54676" y="54132"/>
                      <a:pt x="54676" y="68348"/>
                    </a:cubicBezTo>
                    <a:cubicBezTo>
                      <a:pt x="54676" y="78236"/>
                      <a:pt x="47935" y="86271"/>
                      <a:pt x="32616" y="86271"/>
                    </a:cubicBezTo>
                    <a:cubicBezTo>
                      <a:pt x="16071" y="86271"/>
                      <a:pt x="9024" y="75146"/>
                      <a:pt x="5347" y="58150"/>
                    </a:cubicBezTo>
                    <a:cubicBezTo>
                      <a:pt x="4735" y="55677"/>
                      <a:pt x="4735" y="55059"/>
                      <a:pt x="2590" y="55059"/>
                    </a:cubicBezTo>
                    <a:cubicBezTo>
                      <a:pt x="139" y="55059"/>
                      <a:pt x="139" y="56296"/>
                      <a:pt x="139" y="59695"/>
                    </a:cubicBezTo>
                    <a:lnTo>
                      <a:pt x="139" y="85962"/>
                    </a:lnTo>
                    <a:cubicBezTo>
                      <a:pt x="139" y="89361"/>
                      <a:pt x="139" y="90597"/>
                      <a:pt x="2283" y="90597"/>
                    </a:cubicBezTo>
                    <a:cubicBezTo>
                      <a:pt x="3203" y="90597"/>
                      <a:pt x="3509" y="90288"/>
                      <a:pt x="7186" y="86580"/>
                    </a:cubicBezTo>
                    <a:cubicBezTo>
                      <a:pt x="7492" y="86271"/>
                      <a:pt x="7492" y="85962"/>
                      <a:pt x="11169" y="82254"/>
                    </a:cubicBezTo>
                    <a:cubicBezTo>
                      <a:pt x="19748" y="90288"/>
                      <a:pt x="28633" y="90597"/>
                      <a:pt x="32616" y="90597"/>
                    </a:cubicBezTo>
                    <a:cubicBezTo>
                      <a:pt x="54982" y="90597"/>
                      <a:pt x="64174" y="77309"/>
                      <a:pt x="64174" y="63094"/>
                    </a:cubicBezTo>
                    <a:cubicBezTo>
                      <a:pt x="64174" y="52896"/>
                      <a:pt x="58353" y="46716"/>
                      <a:pt x="55902" y="44553"/>
                    </a:cubicBezTo>
                    <a:cubicBezTo>
                      <a:pt x="49467" y="38063"/>
                      <a:pt x="41808" y="36518"/>
                      <a:pt x="33535" y="34973"/>
                    </a:cubicBezTo>
                    <a:cubicBezTo>
                      <a:pt x="22505" y="32810"/>
                      <a:pt x="9637" y="30338"/>
                      <a:pt x="9637" y="18904"/>
                    </a:cubicBezTo>
                    <a:cubicBezTo>
                      <a:pt x="9637" y="11796"/>
                      <a:pt x="14539" y="3761"/>
                      <a:pt x="31391" y="3761"/>
                    </a:cubicBezTo>
                    <a:cubicBezTo>
                      <a:pt x="52838" y="3761"/>
                      <a:pt x="54063" y="21685"/>
                      <a:pt x="54370" y="27556"/>
                    </a:cubicBezTo>
                    <a:cubicBezTo>
                      <a:pt x="54370" y="29410"/>
                      <a:pt x="56208" y="29410"/>
                      <a:pt x="56514" y="29410"/>
                    </a:cubicBezTo>
                    <a:cubicBezTo>
                      <a:pt x="59272" y="29410"/>
                      <a:pt x="59272" y="28483"/>
                      <a:pt x="59272" y="24775"/>
                    </a:cubicBezTo>
                    <a:lnTo>
                      <a:pt x="59272" y="4688"/>
                    </a:lnTo>
                    <a:cubicBezTo>
                      <a:pt x="59272" y="1598"/>
                      <a:pt x="59272" y="53"/>
                      <a:pt x="57127" y="53"/>
                    </a:cubicBezTo>
                    <a:cubicBezTo>
                      <a:pt x="56208" y="53"/>
                      <a:pt x="55595" y="53"/>
                      <a:pt x="53144" y="2525"/>
                    </a:cubicBezTo>
                    <a:cubicBezTo>
                      <a:pt x="52531" y="3143"/>
                      <a:pt x="50693" y="4998"/>
                      <a:pt x="49774" y="5616"/>
                    </a:cubicBezTo>
                    <a:cubicBezTo>
                      <a:pt x="42421" y="53"/>
                      <a:pt x="34454" y="53"/>
                      <a:pt x="31391" y="53"/>
                    </a:cubicBezTo>
                    <a:cubicBezTo>
                      <a:pt x="7492" y="53"/>
                      <a:pt x="139" y="13341"/>
                      <a:pt x="139" y="24466"/>
                    </a:cubicBezTo>
                    <a:cubicBezTo>
                      <a:pt x="139" y="31265"/>
                      <a:pt x="3203" y="36827"/>
                      <a:pt x="8411" y="41153"/>
                    </a:cubicBezTo>
                    <a:cubicBezTo>
                      <a:pt x="14845" y="46098"/>
                      <a:pt x="20361" y="47334"/>
                      <a:pt x="34454" y="50115"/>
                    </a:cubicBezTo>
                    <a:close/>
                  </a:path>
                </a:pathLst>
              </a:custGeom>
              <a:solidFill>
                <a:srgbClr val="97969A">
                  <a:alpha val="86000"/>
                </a:srgbClr>
              </a:solidFill>
              <a:ln w="0" cap="flat">
                <a:noFill/>
                <a:prstDash val="solid"/>
                <a:miter/>
              </a:ln>
            </p:spPr>
            <p:txBody>
              <a:bodyPr rtlCol="0" anchor="ctr"/>
              <a:lstStyle/>
              <a:p>
                <a:endParaRPr lang="en-CA"/>
              </a:p>
            </p:txBody>
          </p:sp>
        </p:grpSp>
      </p:grpSp>
      <p:grpSp>
        <p:nvGrpSpPr>
          <p:cNvPr id="21" name="Graphic 1778">
            <a:extLst>
              <a:ext uri="{FF2B5EF4-FFF2-40B4-BE49-F238E27FC236}">
                <a16:creationId xmlns:a16="http://schemas.microsoft.com/office/drawing/2014/main" id="{8CF7ECF9-2785-2B0E-465B-0BCF3FDF8954}"/>
              </a:ext>
            </a:extLst>
          </p:cNvPr>
          <p:cNvGrpSpPr/>
          <p:nvPr/>
        </p:nvGrpSpPr>
        <p:grpSpPr>
          <a:xfrm>
            <a:off x="5530672" y="5927901"/>
            <a:ext cx="1348389" cy="203913"/>
            <a:chOff x="7528545" y="4110120"/>
            <a:chExt cx="909327" cy="137515"/>
          </a:xfrm>
          <a:solidFill>
            <a:srgbClr val="97969A">
              <a:alpha val="86000"/>
            </a:srgbClr>
          </a:solidFill>
        </p:grpSpPr>
        <p:sp>
          <p:nvSpPr>
            <p:cNvPr id="22" name="Graphic 1778">
              <a:extLst>
                <a:ext uri="{FF2B5EF4-FFF2-40B4-BE49-F238E27FC236}">
                  <a16:creationId xmlns:a16="http://schemas.microsoft.com/office/drawing/2014/main" id="{1091ABFF-6B65-DD72-12A5-8E0023F0A3FE}"/>
                </a:ext>
              </a:extLst>
            </p:cNvPr>
            <p:cNvSpPr/>
            <p:nvPr/>
          </p:nvSpPr>
          <p:spPr>
            <a:xfrm>
              <a:off x="7528545" y="4110120"/>
              <a:ext cx="137262" cy="135352"/>
            </a:xfrm>
            <a:custGeom>
              <a:avLst/>
              <a:gdLst>
                <a:gd name="connsiteX0" fmla="*/ 106732 w 137262"/>
                <a:gd name="connsiteY0" fmla="*/ 9317 h 135352"/>
                <a:gd name="connsiteX1" fmla="*/ 106732 w 137262"/>
                <a:gd name="connsiteY1" fmla="*/ 46 h 135352"/>
                <a:gd name="connsiteX2" fmla="*/ 67821 w 137262"/>
                <a:gd name="connsiteY2" fmla="*/ 664 h 135352"/>
                <a:gd name="connsiteX3" fmla="*/ 28296 w 137262"/>
                <a:gd name="connsiteY3" fmla="*/ 46 h 135352"/>
                <a:gd name="connsiteX4" fmla="*/ 28296 w 137262"/>
                <a:gd name="connsiteY4" fmla="*/ 9317 h 135352"/>
                <a:gd name="connsiteX5" fmla="*/ 54646 w 137262"/>
                <a:gd name="connsiteY5" fmla="*/ 9317 h 135352"/>
                <a:gd name="connsiteX6" fmla="*/ 54646 w 137262"/>
                <a:gd name="connsiteY6" fmla="*/ 30331 h 135352"/>
                <a:gd name="connsiteX7" fmla="*/ 109 w 137262"/>
                <a:gd name="connsiteY7" fmla="*/ 67723 h 135352"/>
                <a:gd name="connsiteX8" fmla="*/ 54646 w 137262"/>
                <a:gd name="connsiteY8" fmla="*/ 105114 h 135352"/>
                <a:gd name="connsiteX9" fmla="*/ 54646 w 137262"/>
                <a:gd name="connsiteY9" fmla="*/ 126128 h 135352"/>
                <a:gd name="connsiteX10" fmla="*/ 28296 w 137262"/>
                <a:gd name="connsiteY10" fmla="*/ 126128 h 135352"/>
                <a:gd name="connsiteX11" fmla="*/ 28296 w 137262"/>
                <a:gd name="connsiteY11" fmla="*/ 135399 h 135352"/>
                <a:gd name="connsiteX12" fmla="*/ 67514 w 137262"/>
                <a:gd name="connsiteY12" fmla="*/ 134781 h 135352"/>
                <a:gd name="connsiteX13" fmla="*/ 106732 w 137262"/>
                <a:gd name="connsiteY13" fmla="*/ 135399 h 135352"/>
                <a:gd name="connsiteX14" fmla="*/ 106732 w 137262"/>
                <a:gd name="connsiteY14" fmla="*/ 126128 h 135352"/>
                <a:gd name="connsiteX15" fmla="*/ 80383 w 137262"/>
                <a:gd name="connsiteY15" fmla="*/ 126128 h 135352"/>
                <a:gd name="connsiteX16" fmla="*/ 80383 w 137262"/>
                <a:gd name="connsiteY16" fmla="*/ 105424 h 135352"/>
                <a:gd name="connsiteX17" fmla="*/ 137371 w 137262"/>
                <a:gd name="connsiteY17" fmla="*/ 67723 h 135352"/>
                <a:gd name="connsiteX18" fmla="*/ 80383 w 137262"/>
                <a:gd name="connsiteY18" fmla="*/ 30022 h 135352"/>
                <a:gd name="connsiteX19" fmla="*/ 80383 w 137262"/>
                <a:gd name="connsiteY19" fmla="*/ 9317 h 135352"/>
                <a:gd name="connsiteX20" fmla="*/ 54646 w 137262"/>
                <a:gd name="connsiteY20" fmla="*/ 98007 h 135352"/>
                <a:gd name="connsiteX21" fmla="*/ 28909 w 137262"/>
                <a:gd name="connsiteY21" fmla="*/ 67723 h 135352"/>
                <a:gd name="connsiteX22" fmla="*/ 54646 w 137262"/>
                <a:gd name="connsiteY22" fmla="*/ 37747 h 135352"/>
                <a:gd name="connsiteX23" fmla="*/ 80383 w 137262"/>
                <a:gd name="connsiteY23" fmla="*/ 37438 h 135352"/>
                <a:gd name="connsiteX24" fmla="*/ 108571 w 137262"/>
                <a:gd name="connsiteY24" fmla="*/ 67723 h 135352"/>
                <a:gd name="connsiteX25" fmla="*/ 80383 w 137262"/>
                <a:gd name="connsiteY25" fmla="*/ 98007 h 13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7262" h="135352">
                  <a:moveTo>
                    <a:pt x="106732" y="9317"/>
                  </a:moveTo>
                  <a:lnTo>
                    <a:pt x="106732" y="46"/>
                  </a:lnTo>
                  <a:cubicBezTo>
                    <a:pt x="98153" y="664"/>
                    <a:pt x="77319" y="664"/>
                    <a:pt x="67821" y="664"/>
                  </a:cubicBezTo>
                  <a:cubicBezTo>
                    <a:pt x="58016" y="664"/>
                    <a:pt x="36875" y="664"/>
                    <a:pt x="28296" y="46"/>
                  </a:cubicBezTo>
                  <a:lnTo>
                    <a:pt x="28296" y="9317"/>
                  </a:lnTo>
                  <a:lnTo>
                    <a:pt x="54646" y="9317"/>
                  </a:lnTo>
                  <a:lnTo>
                    <a:pt x="54646" y="30331"/>
                  </a:lnTo>
                  <a:cubicBezTo>
                    <a:pt x="24313" y="32185"/>
                    <a:pt x="109" y="46709"/>
                    <a:pt x="109" y="67723"/>
                  </a:cubicBezTo>
                  <a:cubicBezTo>
                    <a:pt x="109" y="88736"/>
                    <a:pt x="24313" y="103260"/>
                    <a:pt x="54646" y="105114"/>
                  </a:cubicBezTo>
                  <a:lnTo>
                    <a:pt x="54646" y="126128"/>
                  </a:lnTo>
                  <a:lnTo>
                    <a:pt x="28296" y="126128"/>
                  </a:lnTo>
                  <a:lnTo>
                    <a:pt x="28296" y="135399"/>
                  </a:lnTo>
                  <a:cubicBezTo>
                    <a:pt x="36875" y="134781"/>
                    <a:pt x="58016" y="134781"/>
                    <a:pt x="67514" y="134781"/>
                  </a:cubicBezTo>
                  <a:cubicBezTo>
                    <a:pt x="77012" y="134781"/>
                    <a:pt x="98153" y="134781"/>
                    <a:pt x="106732" y="135399"/>
                  </a:cubicBezTo>
                  <a:lnTo>
                    <a:pt x="106732" y="126128"/>
                  </a:lnTo>
                  <a:lnTo>
                    <a:pt x="80383" y="126128"/>
                  </a:lnTo>
                  <a:lnTo>
                    <a:pt x="80383" y="105424"/>
                  </a:lnTo>
                  <a:cubicBezTo>
                    <a:pt x="130937" y="101406"/>
                    <a:pt x="137371" y="76993"/>
                    <a:pt x="137371" y="67723"/>
                  </a:cubicBezTo>
                  <a:cubicBezTo>
                    <a:pt x="137371" y="58143"/>
                    <a:pt x="130631" y="34039"/>
                    <a:pt x="80383" y="30022"/>
                  </a:cubicBezTo>
                  <a:lnTo>
                    <a:pt x="80383" y="9317"/>
                  </a:lnTo>
                  <a:close/>
                  <a:moveTo>
                    <a:pt x="54646" y="98007"/>
                  </a:moveTo>
                  <a:cubicBezTo>
                    <a:pt x="30441" y="94299"/>
                    <a:pt x="28909" y="79156"/>
                    <a:pt x="28909" y="67723"/>
                  </a:cubicBezTo>
                  <a:cubicBezTo>
                    <a:pt x="28909" y="56289"/>
                    <a:pt x="30441" y="41147"/>
                    <a:pt x="54646" y="37747"/>
                  </a:cubicBezTo>
                  <a:close/>
                  <a:moveTo>
                    <a:pt x="80383" y="37438"/>
                  </a:moveTo>
                  <a:cubicBezTo>
                    <a:pt x="105200" y="40219"/>
                    <a:pt x="108571" y="53508"/>
                    <a:pt x="108571" y="67723"/>
                  </a:cubicBezTo>
                  <a:cubicBezTo>
                    <a:pt x="108571" y="82247"/>
                    <a:pt x="105200" y="95226"/>
                    <a:pt x="80383" y="98007"/>
                  </a:cubicBezTo>
                  <a:close/>
                </a:path>
              </a:pathLst>
            </a:custGeom>
            <a:solidFill>
              <a:srgbClr val="97969A">
                <a:alpha val="86000"/>
              </a:srgbClr>
            </a:solidFill>
            <a:ln w="0" cap="flat">
              <a:noFill/>
              <a:prstDash val="solid"/>
              <a:miter/>
            </a:ln>
          </p:spPr>
          <p:txBody>
            <a:bodyPr rtlCol="0" anchor="ctr"/>
            <a:lstStyle/>
            <a:p>
              <a:endParaRPr lang="en-CA"/>
            </a:p>
          </p:txBody>
        </p:sp>
        <p:grpSp>
          <p:nvGrpSpPr>
            <p:cNvPr id="23" name="Graphic 1778">
              <a:extLst>
                <a:ext uri="{FF2B5EF4-FFF2-40B4-BE49-F238E27FC236}">
                  <a16:creationId xmlns:a16="http://schemas.microsoft.com/office/drawing/2014/main" id="{7A8E40A5-145D-4FE7-D4AF-768FBBD2DBE5}"/>
                </a:ext>
              </a:extLst>
            </p:cNvPr>
            <p:cNvGrpSpPr/>
            <p:nvPr/>
          </p:nvGrpSpPr>
          <p:grpSpPr>
            <a:xfrm>
              <a:off x="7750109" y="4157091"/>
              <a:ext cx="282238" cy="90543"/>
              <a:chOff x="7750109" y="4157091"/>
              <a:chExt cx="282238" cy="90543"/>
            </a:xfrm>
            <a:solidFill>
              <a:srgbClr val="97969A">
                <a:alpha val="86000"/>
              </a:srgbClr>
            </a:solidFill>
          </p:grpSpPr>
          <p:sp>
            <p:nvSpPr>
              <p:cNvPr id="30" name="Graphic 1778">
                <a:extLst>
                  <a:ext uri="{FF2B5EF4-FFF2-40B4-BE49-F238E27FC236}">
                    <a16:creationId xmlns:a16="http://schemas.microsoft.com/office/drawing/2014/main" id="{7643268F-BDB4-8B7F-D5FD-C8630C934E6B}"/>
                  </a:ext>
                </a:extLst>
              </p:cNvPr>
              <p:cNvSpPr/>
              <p:nvPr/>
            </p:nvSpPr>
            <p:spPr>
              <a:xfrm>
                <a:off x="7750109" y="4157091"/>
                <a:ext cx="74452" cy="90543"/>
              </a:xfrm>
              <a:custGeom>
                <a:avLst/>
                <a:gdLst>
                  <a:gd name="connsiteX0" fmla="*/ 16355 w 74452"/>
                  <a:gd name="connsiteY0" fmla="*/ 45472 h 90543"/>
                  <a:gd name="connsiteX1" fmla="*/ 42704 w 74452"/>
                  <a:gd name="connsiteY1" fmla="*/ 4990 h 90543"/>
                  <a:gd name="connsiteX2" fmla="*/ 63538 w 74452"/>
                  <a:gd name="connsiteY2" fmla="*/ 12407 h 90543"/>
                  <a:gd name="connsiteX3" fmla="*/ 54347 w 74452"/>
                  <a:gd name="connsiteY3" fmla="*/ 21369 h 90543"/>
                  <a:gd name="connsiteX4" fmla="*/ 63232 w 74452"/>
                  <a:gd name="connsiteY4" fmla="*/ 30330 h 90543"/>
                  <a:gd name="connsiteX5" fmla="*/ 72424 w 74452"/>
                  <a:gd name="connsiteY5" fmla="*/ 21059 h 90543"/>
                  <a:gd name="connsiteX6" fmla="*/ 42398 w 74452"/>
                  <a:gd name="connsiteY6" fmla="*/ 46 h 90543"/>
                  <a:gd name="connsiteX7" fmla="*/ 116 w 74452"/>
                  <a:gd name="connsiteY7" fmla="*/ 45781 h 90543"/>
                  <a:gd name="connsiteX8" fmla="*/ 42091 w 74452"/>
                  <a:gd name="connsiteY8" fmla="*/ 90590 h 90543"/>
                  <a:gd name="connsiteX9" fmla="*/ 74568 w 74452"/>
                  <a:gd name="connsiteY9" fmla="*/ 64941 h 90543"/>
                  <a:gd name="connsiteX10" fmla="*/ 71811 w 74452"/>
                  <a:gd name="connsiteY10" fmla="*/ 63087 h 90543"/>
                  <a:gd name="connsiteX11" fmla="*/ 69360 w 74452"/>
                  <a:gd name="connsiteY11" fmla="*/ 64941 h 90543"/>
                  <a:gd name="connsiteX12" fmla="*/ 43929 w 74452"/>
                  <a:gd name="connsiteY12" fmla="*/ 85645 h 90543"/>
                  <a:gd name="connsiteX13" fmla="*/ 16355 w 74452"/>
                  <a:gd name="connsiteY13" fmla="*/ 45472 h 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452" h="90543">
                    <a:moveTo>
                      <a:pt x="16355" y="45472"/>
                    </a:moveTo>
                    <a:cubicBezTo>
                      <a:pt x="16355" y="13334"/>
                      <a:pt x="32287" y="4990"/>
                      <a:pt x="42704" y="4990"/>
                    </a:cubicBezTo>
                    <a:cubicBezTo>
                      <a:pt x="44542" y="4990"/>
                      <a:pt x="56798" y="5299"/>
                      <a:pt x="63538" y="12407"/>
                    </a:cubicBezTo>
                    <a:cubicBezTo>
                      <a:pt x="55572" y="13025"/>
                      <a:pt x="54347" y="18896"/>
                      <a:pt x="54347" y="21369"/>
                    </a:cubicBezTo>
                    <a:cubicBezTo>
                      <a:pt x="54347" y="26622"/>
                      <a:pt x="58024" y="30330"/>
                      <a:pt x="63232" y="30330"/>
                    </a:cubicBezTo>
                    <a:cubicBezTo>
                      <a:pt x="68441" y="30330"/>
                      <a:pt x="72424" y="27240"/>
                      <a:pt x="72424" y="21059"/>
                    </a:cubicBezTo>
                    <a:cubicBezTo>
                      <a:pt x="72424" y="7771"/>
                      <a:pt x="57411" y="46"/>
                      <a:pt x="42398" y="46"/>
                    </a:cubicBezTo>
                    <a:cubicBezTo>
                      <a:pt x="17886" y="46"/>
                      <a:pt x="116" y="21369"/>
                      <a:pt x="116" y="45781"/>
                    </a:cubicBezTo>
                    <a:cubicBezTo>
                      <a:pt x="116" y="71121"/>
                      <a:pt x="19418" y="90590"/>
                      <a:pt x="42091" y="90590"/>
                    </a:cubicBezTo>
                    <a:cubicBezTo>
                      <a:pt x="68134" y="90590"/>
                      <a:pt x="74568" y="66795"/>
                      <a:pt x="74568" y="64941"/>
                    </a:cubicBezTo>
                    <a:cubicBezTo>
                      <a:pt x="74568" y="63087"/>
                      <a:pt x="72424" y="63087"/>
                      <a:pt x="71811" y="63087"/>
                    </a:cubicBezTo>
                    <a:cubicBezTo>
                      <a:pt x="70279" y="63087"/>
                      <a:pt x="69666" y="63705"/>
                      <a:pt x="69360" y="64941"/>
                    </a:cubicBezTo>
                    <a:cubicBezTo>
                      <a:pt x="63845" y="83173"/>
                      <a:pt x="50977" y="85645"/>
                      <a:pt x="43929" y="85645"/>
                    </a:cubicBezTo>
                    <a:cubicBezTo>
                      <a:pt x="33512" y="85645"/>
                      <a:pt x="16355" y="77302"/>
                      <a:pt x="16355" y="45472"/>
                    </a:cubicBezTo>
                    <a:close/>
                  </a:path>
                </a:pathLst>
              </a:custGeom>
              <a:solidFill>
                <a:srgbClr val="97969A">
                  <a:alpha val="86000"/>
                </a:srgbClr>
              </a:solidFill>
              <a:ln w="0" cap="flat">
                <a:noFill/>
                <a:prstDash val="solid"/>
                <a:miter/>
              </a:ln>
            </p:spPr>
            <p:txBody>
              <a:bodyPr rtlCol="0" anchor="ctr"/>
              <a:lstStyle/>
              <a:p>
                <a:endParaRPr lang="en-CA"/>
              </a:p>
            </p:txBody>
          </p:sp>
          <p:sp>
            <p:nvSpPr>
              <p:cNvPr id="31" name="Graphic 1778">
                <a:extLst>
                  <a:ext uri="{FF2B5EF4-FFF2-40B4-BE49-F238E27FC236}">
                    <a16:creationId xmlns:a16="http://schemas.microsoft.com/office/drawing/2014/main" id="{3DABB9B5-2B49-1B68-231A-B69A063D54EF}"/>
                  </a:ext>
                </a:extLst>
              </p:cNvPr>
              <p:cNvSpPr/>
              <p:nvPr/>
            </p:nvSpPr>
            <p:spPr>
              <a:xfrm>
                <a:off x="7835692" y="4157091"/>
                <a:ext cx="86401" cy="90543"/>
              </a:xfrm>
              <a:custGeom>
                <a:avLst/>
                <a:gdLst>
                  <a:gd name="connsiteX0" fmla="*/ 86520 w 86401"/>
                  <a:gd name="connsiteY0" fmla="*/ 46090 h 90543"/>
                  <a:gd name="connsiteX1" fmla="*/ 43626 w 86401"/>
                  <a:gd name="connsiteY1" fmla="*/ 46 h 90543"/>
                  <a:gd name="connsiteX2" fmla="*/ 118 w 86401"/>
                  <a:gd name="connsiteY2" fmla="*/ 46090 h 90543"/>
                  <a:gd name="connsiteX3" fmla="*/ 43319 w 86401"/>
                  <a:gd name="connsiteY3" fmla="*/ 90590 h 90543"/>
                  <a:gd name="connsiteX4" fmla="*/ 86520 w 86401"/>
                  <a:gd name="connsiteY4" fmla="*/ 46090 h 90543"/>
                  <a:gd name="connsiteX5" fmla="*/ 43626 w 86401"/>
                  <a:gd name="connsiteY5" fmla="*/ 85645 h 90543"/>
                  <a:gd name="connsiteX6" fmla="*/ 21259 w 86401"/>
                  <a:gd name="connsiteY6" fmla="*/ 72357 h 90543"/>
                  <a:gd name="connsiteX7" fmla="*/ 16357 w 86401"/>
                  <a:gd name="connsiteY7" fmla="*/ 44545 h 90543"/>
                  <a:gd name="connsiteX8" fmla="*/ 20953 w 86401"/>
                  <a:gd name="connsiteY8" fmla="*/ 17660 h 90543"/>
                  <a:gd name="connsiteX9" fmla="*/ 43319 w 86401"/>
                  <a:gd name="connsiteY9" fmla="*/ 4372 h 90543"/>
                  <a:gd name="connsiteX10" fmla="*/ 65379 w 86401"/>
                  <a:gd name="connsiteY10" fmla="*/ 17351 h 90543"/>
                  <a:gd name="connsiteX11" fmla="*/ 70588 w 86401"/>
                  <a:gd name="connsiteY11" fmla="*/ 44545 h 90543"/>
                  <a:gd name="connsiteX12" fmla="*/ 66298 w 86401"/>
                  <a:gd name="connsiteY12" fmla="*/ 71121 h 90543"/>
                  <a:gd name="connsiteX13" fmla="*/ 43626 w 86401"/>
                  <a:gd name="connsiteY13" fmla="*/ 85645 h 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6401" h="90543">
                    <a:moveTo>
                      <a:pt x="86520" y="46090"/>
                    </a:moveTo>
                    <a:cubicBezTo>
                      <a:pt x="86520" y="21059"/>
                      <a:pt x="67217" y="46"/>
                      <a:pt x="43626" y="46"/>
                    </a:cubicBezTo>
                    <a:cubicBezTo>
                      <a:pt x="19114" y="46"/>
                      <a:pt x="118" y="21677"/>
                      <a:pt x="118" y="46090"/>
                    </a:cubicBezTo>
                    <a:cubicBezTo>
                      <a:pt x="118" y="71739"/>
                      <a:pt x="20340" y="90590"/>
                      <a:pt x="43319" y="90590"/>
                    </a:cubicBezTo>
                    <a:cubicBezTo>
                      <a:pt x="66911" y="90590"/>
                      <a:pt x="86520" y="71121"/>
                      <a:pt x="86520" y="46090"/>
                    </a:cubicBezTo>
                    <a:close/>
                    <a:moveTo>
                      <a:pt x="43626" y="85645"/>
                    </a:moveTo>
                    <a:cubicBezTo>
                      <a:pt x="35047" y="85645"/>
                      <a:pt x="26468" y="81628"/>
                      <a:pt x="21259" y="72357"/>
                    </a:cubicBezTo>
                    <a:cubicBezTo>
                      <a:pt x="16357" y="63705"/>
                      <a:pt x="16357" y="51653"/>
                      <a:pt x="16357" y="44545"/>
                    </a:cubicBezTo>
                    <a:cubicBezTo>
                      <a:pt x="16357" y="36820"/>
                      <a:pt x="16357" y="26313"/>
                      <a:pt x="20953" y="17660"/>
                    </a:cubicBezTo>
                    <a:cubicBezTo>
                      <a:pt x="26161" y="8698"/>
                      <a:pt x="35353" y="4372"/>
                      <a:pt x="43319" y="4372"/>
                    </a:cubicBezTo>
                    <a:cubicBezTo>
                      <a:pt x="51898" y="4372"/>
                      <a:pt x="60171" y="8698"/>
                      <a:pt x="65379" y="17351"/>
                    </a:cubicBezTo>
                    <a:cubicBezTo>
                      <a:pt x="70588" y="25695"/>
                      <a:pt x="70588" y="37129"/>
                      <a:pt x="70588" y="44545"/>
                    </a:cubicBezTo>
                    <a:cubicBezTo>
                      <a:pt x="70588" y="51653"/>
                      <a:pt x="70588" y="62469"/>
                      <a:pt x="66298" y="71121"/>
                    </a:cubicBezTo>
                    <a:cubicBezTo>
                      <a:pt x="61703" y="80083"/>
                      <a:pt x="53124" y="85645"/>
                      <a:pt x="43626" y="85645"/>
                    </a:cubicBezTo>
                    <a:close/>
                  </a:path>
                </a:pathLst>
              </a:custGeom>
              <a:solidFill>
                <a:srgbClr val="97969A">
                  <a:alpha val="86000"/>
                </a:srgbClr>
              </a:solidFill>
              <a:ln w="0" cap="flat">
                <a:noFill/>
                <a:prstDash val="solid"/>
                <a:miter/>
              </a:ln>
            </p:spPr>
            <p:txBody>
              <a:bodyPr rtlCol="0" anchor="ctr"/>
              <a:lstStyle/>
              <a:p>
                <a:endParaRPr lang="en-CA"/>
              </a:p>
            </p:txBody>
          </p:sp>
          <p:sp>
            <p:nvSpPr>
              <p:cNvPr id="32" name="Graphic 1778">
                <a:extLst>
                  <a:ext uri="{FF2B5EF4-FFF2-40B4-BE49-F238E27FC236}">
                    <a16:creationId xmlns:a16="http://schemas.microsoft.com/office/drawing/2014/main" id="{0A1F2C76-DB87-3525-D616-14751EEE7E6B}"/>
                  </a:ext>
                </a:extLst>
              </p:cNvPr>
              <p:cNvSpPr/>
              <p:nvPr/>
            </p:nvSpPr>
            <p:spPr>
              <a:xfrm>
                <a:off x="7933996" y="4158327"/>
                <a:ext cx="98350" cy="87144"/>
              </a:xfrm>
              <a:custGeom>
                <a:avLst/>
                <a:gdLst>
                  <a:gd name="connsiteX0" fmla="*/ 15440 w 98350"/>
                  <a:gd name="connsiteY0" fmla="*/ 19514 h 87144"/>
                  <a:gd name="connsiteX1" fmla="*/ 15440 w 98350"/>
                  <a:gd name="connsiteY1" fmla="*/ 72357 h 87144"/>
                  <a:gd name="connsiteX2" fmla="*/ 121 w 98350"/>
                  <a:gd name="connsiteY2" fmla="*/ 81010 h 87144"/>
                  <a:gd name="connsiteX3" fmla="*/ 121 w 98350"/>
                  <a:gd name="connsiteY3" fmla="*/ 87191 h 87144"/>
                  <a:gd name="connsiteX4" fmla="*/ 22487 w 98350"/>
                  <a:gd name="connsiteY4" fmla="*/ 86573 h 87144"/>
                  <a:gd name="connsiteX5" fmla="*/ 44241 w 98350"/>
                  <a:gd name="connsiteY5" fmla="*/ 87191 h 87144"/>
                  <a:gd name="connsiteX6" fmla="*/ 44241 w 98350"/>
                  <a:gd name="connsiteY6" fmla="*/ 81010 h 87144"/>
                  <a:gd name="connsiteX7" fmla="*/ 28921 w 98350"/>
                  <a:gd name="connsiteY7" fmla="*/ 72357 h 87144"/>
                  <a:gd name="connsiteX8" fmla="*/ 28921 w 98350"/>
                  <a:gd name="connsiteY8" fmla="*/ 35893 h 87144"/>
                  <a:gd name="connsiteX9" fmla="*/ 55271 w 98350"/>
                  <a:gd name="connsiteY9" fmla="*/ 4372 h 87144"/>
                  <a:gd name="connsiteX10" fmla="*/ 69978 w 98350"/>
                  <a:gd name="connsiteY10" fmla="*/ 26313 h 87144"/>
                  <a:gd name="connsiteX11" fmla="*/ 69978 w 98350"/>
                  <a:gd name="connsiteY11" fmla="*/ 72357 h 87144"/>
                  <a:gd name="connsiteX12" fmla="*/ 54658 w 98350"/>
                  <a:gd name="connsiteY12" fmla="*/ 81010 h 87144"/>
                  <a:gd name="connsiteX13" fmla="*/ 54658 w 98350"/>
                  <a:gd name="connsiteY13" fmla="*/ 87191 h 87144"/>
                  <a:gd name="connsiteX14" fmla="*/ 76718 w 98350"/>
                  <a:gd name="connsiteY14" fmla="*/ 86573 h 87144"/>
                  <a:gd name="connsiteX15" fmla="*/ 98472 w 98350"/>
                  <a:gd name="connsiteY15" fmla="*/ 87191 h 87144"/>
                  <a:gd name="connsiteX16" fmla="*/ 98472 w 98350"/>
                  <a:gd name="connsiteY16" fmla="*/ 81010 h 87144"/>
                  <a:gd name="connsiteX17" fmla="*/ 83459 w 98350"/>
                  <a:gd name="connsiteY17" fmla="*/ 75139 h 87144"/>
                  <a:gd name="connsiteX18" fmla="*/ 83459 w 98350"/>
                  <a:gd name="connsiteY18" fmla="*/ 37438 h 87144"/>
                  <a:gd name="connsiteX19" fmla="*/ 77331 w 98350"/>
                  <a:gd name="connsiteY19" fmla="*/ 7462 h 87144"/>
                  <a:gd name="connsiteX20" fmla="*/ 56803 w 98350"/>
                  <a:gd name="connsiteY20" fmla="*/ 46 h 87144"/>
                  <a:gd name="connsiteX21" fmla="*/ 27696 w 98350"/>
                  <a:gd name="connsiteY21" fmla="*/ 20750 h 87144"/>
                  <a:gd name="connsiteX22" fmla="*/ 27696 w 98350"/>
                  <a:gd name="connsiteY22" fmla="*/ 46 h 87144"/>
                  <a:gd name="connsiteX23" fmla="*/ 121 w 98350"/>
                  <a:gd name="connsiteY23" fmla="*/ 2209 h 87144"/>
                  <a:gd name="connsiteX24" fmla="*/ 121 w 98350"/>
                  <a:gd name="connsiteY24" fmla="*/ 8389 h 87144"/>
                  <a:gd name="connsiteX25" fmla="*/ 15440 w 98350"/>
                  <a:gd name="connsiteY25" fmla="*/ 19514 h 8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8350" h="87144">
                    <a:moveTo>
                      <a:pt x="15440" y="19514"/>
                    </a:moveTo>
                    <a:lnTo>
                      <a:pt x="15440" y="72357"/>
                    </a:lnTo>
                    <a:cubicBezTo>
                      <a:pt x="15440" y="81010"/>
                      <a:pt x="13296" y="81010"/>
                      <a:pt x="121" y="81010"/>
                    </a:cubicBezTo>
                    <a:lnTo>
                      <a:pt x="121" y="87191"/>
                    </a:lnTo>
                    <a:cubicBezTo>
                      <a:pt x="7168" y="86882"/>
                      <a:pt x="16972" y="86573"/>
                      <a:pt x="22487" y="86573"/>
                    </a:cubicBezTo>
                    <a:cubicBezTo>
                      <a:pt x="27389" y="86573"/>
                      <a:pt x="37500" y="86882"/>
                      <a:pt x="44241" y="87191"/>
                    </a:cubicBezTo>
                    <a:lnTo>
                      <a:pt x="44241" y="81010"/>
                    </a:lnTo>
                    <a:cubicBezTo>
                      <a:pt x="31066" y="81010"/>
                      <a:pt x="28921" y="81010"/>
                      <a:pt x="28921" y="72357"/>
                    </a:cubicBezTo>
                    <a:lnTo>
                      <a:pt x="28921" y="35893"/>
                    </a:lnTo>
                    <a:cubicBezTo>
                      <a:pt x="28921" y="15497"/>
                      <a:pt x="43015" y="4372"/>
                      <a:pt x="55271" y="4372"/>
                    </a:cubicBezTo>
                    <a:cubicBezTo>
                      <a:pt x="67833" y="4372"/>
                      <a:pt x="69978" y="14879"/>
                      <a:pt x="69978" y="26313"/>
                    </a:cubicBezTo>
                    <a:lnTo>
                      <a:pt x="69978" y="72357"/>
                    </a:lnTo>
                    <a:cubicBezTo>
                      <a:pt x="69978" y="81010"/>
                      <a:pt x="67833" y="81010"/>
                      <a:pt x="54658" y="81010"/>
                    </a:cubicBezTo>
                    <a:lnTo>
                      <a:pt x="54658" y="87191"/>
                    </a:lnTo>
                    <a:cubicBezTo>
                      <a:pt x="61399" y="86882"/>
                      <a:pt x="71509" y="86573"/>
                      <a:pt x="76718" y="86573"/>
                    </a:cubicBezTo>
                    <a:cubicBezTo>
                      <a:pt x="81620" y="86573"/>
                      <a:pt x="92038" y="86882"/>
                      <a:pt x="98472" y="87191"/>
                    </a:cubicBezTo>
                    <a:lnTo>
                      <a:pt x="98472" y="81010"/>
                    </a:lnTo>
                    <a:cubicBezTo>
                      <a:pt x="88361" y="81010"/>
                      <a:pt x="83459" y="81010"/>
                      <a:pt x="83459" y="75139"/>
                    </a:cubicBezTo>
                    <a:lnTo>
                      <a:pt x="83459" y="37438"/>
                    </a:lnTo>
                    <a:cubicBezTo>
                      <a:pt x="83459" y="20441"/>
                      <a:pt x="83459" y="14570"/>
                      <a:pt x="77331" y="7462"/>
                    </a:cubicBezTo>
                    <a:cubicBezTo>
                      <a:pt x="74574" y="4063"/>
                      <a:pt x="68139" y="46"/>
                      <a:pt x="56803" y="46"/>
                    </a:cubicBezTo>
                    <a:cubicBezTo>
                      <a:pt x="42403" y="46"/>
                      <a:pt x="33211" y="8389"/>
                      <a:pt x="27696" y="20750"/>
                    </a:cubicBezTo>
                    <a:lnTo>
                      <a:pt x="27696" y="46"/>
                    </a:lnTo>
                    <a:lnTo>
                      <a:pt x="121" y="2209"/>
                    </a:lnTo>
                    <a:lnTo>
                      <a:pt x="121" y="8389"/>
                    </a:lnTo>
                    <a:cubicBezTo>
                      <a:pt x="13908" y="8389"/>
                      <a:pt x="15440" y="9625"/>
                      <a:pt x="15440" y="19514"/>
                    </a:cubicBezTo>
                    <a:close/>
                  </a:path>
                </a:pathLst>
              </a:custGeom>
              <a:solidFill>
                <a:srgbClr val="97969A">
                  <a:alpha val="86000"/>
                </a:srgbClr>
              </a:solidFill>
              <a:ln w="0" cap="flat">
                <a:noFill/>
                <a:prstDash val="solid"/>
                <a:miter/>
              </a:ln>
            </p:spPr>
            <p:txBody>
              <a:bodyPr rtlCol="0" anchor="ctr"/>
              <a:lstStyle/>
              <a:p>
                <a:endParaRPr lang="en-CA"/>
              </a:p>
            </p:txBody>
          </p:sp>
        </p:grpSp>
        <p:grpSp>
          <p:nvGrpSpPr>
            <p:cNvPr id="24" name="Graphic 1778">
              <a:extLst>
                <a:ext uri="{FF2B5EF4-FFF2-40B4-BE49-F238E27FC236}">
                  <a16:creationId xmlns:a16="http://schemas.microsoft.com/office/drawing/2014/main" id="{C6C51417-A1DA-468A-0F1E-5CC1D52F9613}"/>
                </a:ext>
              </a:extLst>
            </p:cNvPr>
            <p:cNvGrpSpPr/>
            <p:nvPr/>
          </p:nvGrpSpPr>
          <p:grpSpPr>
            <a:xfrm>
              <a:off x="8034610" y="4113519"/>
              <a:ext cx="403262" cy="134116"/>
              <a:chOff x="8034610" y="4113519"/>
              <a:chExt cx="403262" cy="134116"/>
            </a:xfrm>
            <a:solidFill>
              <a:srgbClr val="97969A">
                <a:alpha val="86000"/>
              </a:srgbClr>
            </a:solidFill>
          </p:grpSpPr>
          <p:sp>
            <p:nvSpPr>
              <p:cNvPr id="25" name="Graphic 1778">
                <a:extLst>
                  <a:ext uri="{FF2B5EF4-FFF2-40B4-BE49-F238E27FC236}">
                    <a16:creationId xmlns:a16="http://schemas.microsoft.com/office/drawing/2014/main" id="{BBFBA2D2-116E-A5D7-A210-1E77980E8D5C}"/>
                  </a:ext>
                </a:extLst>
              </p:cNvPr>
              <p:cNvSpPr/>
              <p:nvPr/>
            </p:nvSpPr>
            <p:spPr>
              <a:xfrm>
                <a:off x="8034610" y="4124335"/>
                <a:ext cx="61277" cy="123300"/>
              </a:xfrm>
              <a:custGeom>
                <a:avLst/>
                <a:gdLst>
                  <a:gd name="connsiteX0" fmla="*/ 30150 w 61277"/>
                  <a:gd name="connsiteY0" fmla="*/ 42382 h 123300"/>
                  <a:gd name="connsiteX1" fmla="*/ 58338 w 61277"/>
                  <a:gd name="connsiteY1" fmla="*/ 42382 h 123300"/>
                  <a:gd name="connsiteX2" fmla="*/ 58338 w 61277"/>
                  <a:gd name="connsiteY2" fmla="*/ 36202 h 123300"/>
                  <a:gd name="connsiteX3" fmla="*/ 30150 w 61277"/>
                  <a:gd name="connsiteY3" fmla="*/ 36202 h 123300"/>
                  <a:gd name="connsiteX4" fmla="*/ 30150 w 61277"/>
                  <a:gd name="connsiteY4" fmla="*/ 46 h 123300"/>
                  <a:gd name="connsiteX5" fmla="*/ 25248 w 61277"/>
                  <a:gd name="connsiteY5" fmla="*/ 46 h 123300"/>
                  <a:gd name="connsiteX6" fmla="*/ 124 w 61277"/>
                  <a:gd name="connsiteY6" fmla="*/ 38056 h 123300"/>
                  <a:gd name="connsiteX7" fmla="*/ 124 w 61277"/>
                  <a:gd name="connsiteY7" fmla="*/ 42382 h 123300"/>
                  <a:gd name="connsiteX8" fmla="*/ 16669 w 61277"/>
                  <a:gd name="connsiteY8" fmla="*/ 42382 h 123300"/>
                  <a:gd name="connsiteX9" fmla="*/ 16669 w 61277"/>
                  <a:gd name="connsiteY9" fmla="*/ 96771 h 123300"/>
                  <a:gd name="connsiteX10" fmla="*/ 42099 w 61277"/>
                  <a:gd name="connsiteY10" fmla="*/ 123347 h 123300"/>
                  <a:gd name="connsiteX11" fmla="*/ 61402 w 61277"/>
                  <a:gd name="connsiteY11" fmla="*/ 96771 h 123300"/>
                  <a:gd name="connsiteX12" fmla="*/ 61402 w 61277"/>
                  <a:gd name="connsiteY12" fmla="*/ 85646 h 123300"/>
                  <a:gd name="connsiteX13" fmla="*/ 56500 w 61277"/>
                  <a:gd name="connsiteY13" fmla="*/ 85646 h 123300"/>
                  <a:gd name="connsiteX14" fmla="*/ 56500 w 61277"/>
                  <a:gd name="connsiteY14" fmla="*/ 96462 h 123300"/>
                  <a:gd name="connsiteX15" fmla="*/ 43325 w 61277"/>
                  <a:gd name="connsiteY15" fmla="*/ 118402 h 123300"/>
                  <a:gd name="connsiteX16" fmla="*/ 30150 w 61277"/>
                  <a:gd name="connsiteY16" fmla="*/ 97080 h 123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1277" h="123300">
                    <a:moveTo>
                      <a:pt x="30150" y="42382"/>
                    </a:moveTo>
                    <a:lnTo>
                      <a:pt x="58338" y="42382"/>
                    </a:lnTo>
                    <a:lnTo>
                      <a:pt x="58338" y="36202"/>
                    </a:lnTo>
                    <a:lnTo>
                      <a:pt x="30150" y="36202"/>
                    </a:lnTo>
                    <a:lnTo>
                      <a:pt x="30150" y="46"/>
                    </a:lnTo>
                    <a:lnTo>
                      <a:pt x="25248" y="46"/>
                    </a:lnTo>
                    <a:cubicBezTo>
                      <a:pt x="25248" y="16115"/>
                      <a:pt x="19427" y="37129"/>
                      <a:pt x="124" y="38056"/>
                    </a:cubicBezTo>
                    <a:lnTo>
                      <a:pt x="124" y="42382"/>
                    </a:lnTo>
                    <a:lnTo>
                      <a:pt x="16669" y="42382"/>
                    </a:lnTo>
                    <a:lnTo>
                      <a:pt x="16669" y="96771"/>
                    </a:lnTo>
                    <a:cubicBezTo>
                      <a:pt x="16669" y="120875"/>
                      <a:pt x="35053" y="123347"/>
                      <a:pt x="42099" y="123347"/>
                    </a:cubicBezTo>
                    <a:cubicBezTo>
                      <a:pt x="55887" y="123347"/>
                      <a:pt x="61402" y="109441"/>
                      <a:pt x="61402" y="96771"/>
                    </a:cubicBezTo>
                    <a:lnTo>
                      <a:pt x="61402" y="85646"/>
                    </a:lnTo>
                    <a:lnTo>
                      <a:pt x="56500" y="85646"/>
                    </a:lnTo>
                    <a:lnTo>
                      <a:pt x="56500" y="96462"/>
                    </a:lnTo>
                    <a:cubicBezTo>
                      <a:pt x="56500" y="110986"/>
                      <a:pt x="50678" y="118402"/>
                      <a:pt x="43325" y="118402"/>
                    </a:cubicBezTo>
                    <a:cubicBezTo>
                      <a:pt x="30150" y="118402"/>
                      <a:pt x="30150" y="100479"/>
                      <a:pt x="30150" y="97080"/>
                    </a:cubicBezTo>
                    <a:close/>
                  </a:path>
                </a:pathLst>
              </a:custGeom>
              <a:solidFill>
                <a:srgbClr val="97969A">
                  <a:alpha val="86000"/>
                </a:srgbClr>
              </a:solidFill>
              <a:ln w="0" cap="flat">
                <a:noFill/>
                <a:prstDash val="solid"/>
                <a:miter/>
              </a:ln>
            </p:spPr>
            <p:txBody>
              <a:bodyPr rtlCol="0" anchor="ctr"/>
              <a:lstStyle/>
              <a:p>
                <a:endParaRPr lang="en-CA"/>
              </a:p>
            </p:txBody>
          </p:sp>
          <p:sp>
            <p:nvSpPr>
              <p:cNvPr id="26" name="Graphic 1778">
                <a:extLst>
                  <a:ext uri="{FF2B5EF4-FFF2-40B4-BE49-F238E27FC236}">
                    <a16:creationId xmlns:a16="http://schemas.microsoft.com/office/drawing/2014/main" id="{5C24D561-87CE-5DEC-50A3-604ECEE72647}"/>
                  </a:ext>
                </a:extLst>
              </p:cNvPr>
              <p:cNvSpPr/>
              <p:nvPr/>
            </p:nvSpPr>
            <p:spPr>
              <a:xfrm>
                <a:off x="8115171" y="4157091"/>
                <a:ext cx="88240" cy="90543"/>
              </a:xfrm>
              <a:custGeom>
                <a:avLst/>
                <a:gdLst>
                  <a:gd name="connsiteX0" fmla="*/ 56808 w 88240"/>
                  <a:gd name="connsiteY0" fmla="*/ 73593 h 90543"/>
                  <a:gd name="connsiteX1" fmla="*/ 72127 w 88240"/>
                  <a:gd name="connsiteY1" fmla="*/ 89663 h 90543"/>
                  <a:gd name="connsiteX2" fmla="*/ 88366 w 88240"/>
                  <a:gd name="connsiteY2" fmla="*/ 70812 h 90543"/>
                  <a:gd name="connsiteX3" fmla="*/ 88366 w 88240"/>
                  <a:gd name="connsiteY3" fmla="*/ 59688 h 90543"/>
                  <a:gd name="connsiteX4" fmla="*/ 83464 w 88240"/>
                  <a:gd name="connsiteY4" fmla="*/ 59688 h 90543"/>
                  <a:gd name="connsiteX5" fmla="*/ 83464 w 88240"/>
                  <a:gd name="connsiteY5" fmla="*/ 70812 h 90543"/>
                  <a:gd name="connsiteX6" fmla="*/ 76417 w 88240"/>
                  <a:gd name="connsiteY6" fmla="*/ 83482 h 90543"/>
                  <a:gd name="connsiteX7" fmla="*/ 69063 w 88240"/>
                  <a:gd name="connsiteY7" fmla="*/ 73593 h 90543"/>
                  <a:gd name="connsiteX8" fmla="*/ 69063 w 88240"/>
                  <a:gd name="connsiteY8" fmla="*/ 34347 h 90543"/>
                  <a:gd name="connsiteX9" fmla="*/ 62016 w 88240"/>
                  <a:gd name="connsiteY9" fmla="*/ 10862 h 90543"/>
                  <a:gd name="connsiteX10" fmla="*/ 35361 w 88240"/>
                  <a:gd name="connsiteY10" fmla="*/ 46 h 90543"/>
                  <a:gd name="connsiteX11" fmla="*/ 5641 w 88240"/>
                  <a:gd name="connsiteY11" fmla="*/ 22296 h 90543"/>
                  <a:gd name="connsiteX12" fmla="*/ 14833 w 88240"/>
                  <a:gd name="connsiteY12" fmla="*/ 31566 h 90543"/>
                  <a:gd name="connsiteX13" fmla="*/ 23718 w 88240"/>
                  <a:gd name="connsiteY13" fmla="*/ 22605 h 90543"/>
                  <a:gd name="connsiteX14" fmla="*/ 13607 w 88240"/>
                  <a:gd name="connsiteY14" fmla="*/ 13643 h 90543"/>
                  <a:gd name="connsiteX15" fmla="*/ 34748 w 88240"/>
                  <a:gd name="connsiteY15" fmla="*/ 4372 h 90543"/>
                  <a:gd name="connsiteX16" fmla="*/ 55582 w 88240"/>
                  <a:gd name="connsiteY16" fmla="*/ 29712 h 90543"/>
                  <a:gd name="connsiteX17" fmla="*/ 55582 w 88240"/>
                  <a:gd name="connsiteY17" fmla="*/ 36820 h 90543"/>
                  <a:gd name="connsiteX18" fmla="*/ 19735 w 88240"/>
                  <a:gd name="connsiteY18" fmla="*/ 43927 h 90543"/>
                  <a:gd name="connsiteX19" fmla="*/ 126 w 88240"/>
                  <a:gd name="connsiteY19" fmla="*/ 69576 h 90543"/>
                  <a:gd name="connsiteX20" fmla="*/ 31377 w 88240"/>
                  <a:gd name="connsiteY20" fmla="*/ 90590 h 90543"/>
                  <a:gd name="connsiteX21" fmla="*/ 56808 w 88240"/>
                  <a:gd name="connsiteY21" fmla="*/ 73593 h 90543"/>
                  <a:gd name="connsiteX22" fmla="*/ 55582 w 88240"/>
                  <a:gd name="connsiteY22" fmla="*/ 41146 h 90543"/>
                  <a:gd name="connsiteX23" fmla="*/ 55582 w 88240"/>
                  <a:gd name="connsiteY23" fmla="*/ 60924 h 90543"/>
                  <a:gd name="connsiteX24" fmla="*/ 32603 w 88240"/>
                  <a:gd name="connsiteY24" fmla="*/ 86263 h 90543"/>
                  <a:gd name="connsiteX25" fmla="*/ 15139 w 88240"/>
                  <a:gd name="connsiteY25" fmla="*/ 69576 h 90543"/>
                  <a:gd name="connsiteX26" fmla="*/ 55582 w 88240"/>
                  <a:gd name="connsiteY26" fmla="*/ 41146 h 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8240" h="90543">
                    <a:moveTo>
                      <a:pt x="56808" y="73593"/>
                    </a:moveTo>
                    <a:cubicBezTo>
                      <a:pt x="57727" y="81319"/>
                      <a:pt x="62936" y="89663"/>
                      <a:pt x="72127" y="89663"/>
                    </a:cubicBezTo>
                    <a:cubicBezTo>
                      <a:pt x="76417" y="89663"/>
                      <a:pt x="88366" y="86882"/>
                      <a:pt x="88366" y="70812"/>
                    </a:cubicBezTo>
                    <a:lnTo>
                      <a:pt x="88366" y="59688"/>
                    </a:lnTo>
                    <a:lnTo>
                      <a:pt x="83464" y="59688"/>
                    </a:lnTo>
                    <a:lnTo>
                      <a:pt x="83464" y="70812"/>
                    </a:lnTo>
                    <a:cubicBezTo>
                      <a:pt x="83464" y="82246"/>
                      <a:pt x="78562" y="83482"/>
                      <a:pt x="76417" y="83482"/>
                    </a:cubicBezTo>
                    <a:cubicBezTo>
                      <a:pt x="69983" y="83482"/>
                      <a:pt x="69063" y="74521"/>
                      <a:pt x="69063" y="73593"/>
                    </a:cubicBezTo>
                    <a:lnTo>
                      <a:pt x="69063" y="34347"/>
                    </a:lnTo>
                    <a:cubicBezTo>
                      <a:pt x="69063" y="26004"/>
                      <a:pt x="69063" y="18278"/>
                      <a:pt x="62016" y="10862"/>
                    </a:cubicBezTo>
                    <a:cubicBezTo>
                      <a:pt x="54357" y="3136"/>
                      <a:pt x="44552" y="46"/>
                      <a:pt x="35361" y="46"/>
                    </a:cubicBezTo>
                    <a:cubicBezTo>
                      <a:pt x="19122" y="46"/>
                      <a:pt x="5641" y="9317"/>
                      <a:pt x="5641" y="22296"/>
                    </a:cubicBezTo>
                    <a:cubicBezTo>
                      <a:pt x="5641" y="28167"/>
                      <a:pt x="9624" y="31566"/>
                      <a:pt x="14833" y="31566"/>
                    </a:cubicBezTo>
                    <a:cubicBezTo>
                      <a:pt x="20347" y="31566"/>
                      <a:pt x="23718" y="27549"/>
                      <a:pt x="23718" y="22605"/>
                    </a:cubicBezTo>
                    <a:cubicBezTo>
                      <a:pt x="23718" y="20132"/>
                      <a:pt x="22799" y="13643"/>
                      <a:pt x="13607" y="13643"/>
                    </a:cubicBezTo>
                    <a:cubicBezTo>
                      <a:pt x="19122" y="6535"/>
                      <a:pt x="28620" y="4372"/>
                      <a:pt x="34748" y="4372"/>
                    </a:cubicBezTo>
                    <a:cubicBezTo>
                      <a:pt x="44552" y="4372"/>
                      <a:pt x="55582" y="12098"/>
                      <a:pt x="55582" y="29712"/>
                    </a:cubicBezTo>
                    <a:lnTo>
                      <a:pt x="55582" y="36820"/>
                    </a:lnTo>
                    <a:cubicBezTo>
                      <a:pt x="45472" y="37438"/>
                      <a:pt x="31990" y="38056"/>
                      <a:pt x="19735" y="43927"/>
                    </a:cubicBezTo>
                    <a:cubicBezTo>
                      <a:pt x="5028" y="50726"/>
                      <a:pt x="126" y="60924"/>
                      <a:pt x="126" y="69576"/>
                    </a:cubicBezTo>
                    <a:cubicBezTo>
                      <a:pt x="126" y="85645"/>
                      <a:pt x="19122" y="90590"/>
                      <a:pt x="31377" y="90590"/>
                    </a:cubicBezTo>
                    <a:cubicBezTo>
                      <a:pt x="44246" y="90590"/>
                      <a:pt x="53131" y="82555"/>
                      <a:pt x="56808" y="73593"/>
                    </a:cubicBezTo>
                    <a:close/>
                    <a:moveTo>
                      <a:pt x="55582" y="41146"/>
                    </a:moveTo>
                    <a:lnTo>
                      <a:pt x="55582" y="60924"/>
                    </a:lnTo>
                    <a:cubicBezTo>
                      <a:pt x="55582" y="79465"/>
                      <a:pt x="41488" y="86263"/>
                      <a:pt x="32603" y="86263"/>
                    </a:cubicBezTo>
                    <a:cubicBezTo>
                      <a:pt x="23105" y="86263"/>
                      <a:pt x="15139" y="79465"/>
                      <a:pt x="15139" y="69576"/>
                    </a:cubicBezTo>
                    <a:cubicBezTo>
                      <a:pt x="15139" y="58760"/>
                      <a:pt x="23412" y="42382"/>
                      <a:pt x="55582" y="41146"/>
                    </a:cubicBezTo>
                    <a:close/>
                  </a:path>
                </a:pathLst>
              </a:custGeom>
              <a:solidFill>
                <a:srgbClr val="97969A">
                  <a:alpha val="86000"/>
                </a:srgbClr>
              </a:solidFill>
              <a:ln w="0" cap="flat">
                <a:noFill/>
                <a:prstDash val="solid"/>
                <a:miter/>
              </a:ln>
            </p:spPr>
            <p:txBody>
              <a:bodyPr rtlCol="0" anchor="ctr"/>
              <a:lstStyle/>
              <a:p>
                <a:endParaRPr lang="en-CA"/>
              </a:p>
            </p:txBody>
          </p:sp>
          <p:sp>
            <p:nvSpPr>
              <p:cNvPr id="27" name="Graphic 1778">
                <a:extLst>
                  <a:ext uri="{FF2B5EF4-FFF2-40B4-BE49-F238E27FC236}">
                    <a16:creationId xmlns:a16="http://schemas.microsoft.com/office/drawing/2014/main" id="{27475BD8-94E3-214A-813C-1610CA412F0B}"/>
                  </a:ext>
                </a:extLst>
              </p:cNvPr>
              <p:cNvSpPr/>
              <p:nvPr/>
            </p:nvSpPr>
            <p:spPr>
              <a:xfrm>
                <a:off x="8211024" y="4113519"/>
                <a:ext cx="41975" cy="131953"/>
              </a:xfrm>
              <a:custGeom>
                <a:avLst/>
                <a:gdLst>
                  <a:gd name="connsiteX0" fmla="*/ 28317 w 41975"/>
                  <a:gd name="connsiteY0" fmla="*/ 44855 h 131953"/>
                  <a:gd name="connsiteX1" fmla="*/ 1048 w 41975"/>
                  <a:gd name="connsiteY1" fmla="*/ 47018 h 131953"/>
                  <a:gd name="connsiteX2" fmla="*/ 1048 w 41975"/>
                  <a:gd name="connsiteY2" fmla="*/ 53198 h 131953"/>
                  <a:gd name="connsiteX3" fmla="*/ 15449 w 41975"/>
                  <a:gd name="connsiteY3" fmla="*/ 64014 h 131953"/>
                  <a:gd name="connsiteX4" fmla="*/ 15449 w 41975"/>
                  <a:gd name="connsiteY4" fmla="*/ 117166 h 131953"/>
                  <a:gd name="connsiteX5" fmla="*/ 129 w 41975"/>
                  <a:gd name="connsiteY5" fmla="*/ 125819 h 131953"/>
                  <a:gd name="connsiteX6" fmla="*/ 129 w 41975"/>
                  <a:gd name="connsiteY6" fmla="*/ 132000 h 131953"/>
                  <a:gd name="connsiteX7" fmla="*/ 21576 w 41975"/>
                  <a:gd name="connsiteY7" fmla="*/ 131382 h 131953"/>
                  <a:gd name="connsiteX8" fmla="*/ 42104 w 41975"/>
                  <a:gd name="connsiteY8" fmla="*/ 132000 h 131953"/>
                  <a:gd name="connsiteX9" fmla="*/ 42104 w 41975"/>
                  <a:gd name="connsiteY9" fmla="*/ 125819 h 131953"/>
                  <a:gd name="connsiteX10" fmla="*/ 28317 w 41975"/>
                  <a:gd name="connsiteY10" fmla="*/ 117166 h 131953"/>
                  <a:gd name="connsiteX11" fmla="*/ 28930 w 41975"/>
                  <a:gd name="connsiteY11" fmla="*/ 10553 h 131953"/>
                  <a:gd name="connsiteX12" fmla="*/ 18819 w 41975"/>
                  <a:gd name="connsiteY12" fmla="*/ 46 h 131953"/>
                  <a:gd name="connsiteX13" fmla="*/ 8402 w 41975"/>
                  <a:gd name="connsiteY13" fmla="*/ 10553 h 131953"/>
                  <a:gd name="connsiteX14" fmla="*/ 18819 w 41975"/>
                  <a:gd name="connsiteY14" fmla="*/ 21060 h 131953"/>
                  <a:gd name="connsiteX15" fmla="*/ 28930 w 41975"/>
                  <a:gd name="connsiteY15" fmla="*/ 10553 h 131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1975" h="131953">
                    <a:moveTo>
                      <a:pt x="28317" y="44855"/>
                    </a:moveTo>
                    <a:lnTo>
                      <a:pt x="1048" y="47018"/>
                    </a:lnTo>
                    <a:lnTo>
                      <a:pt x="1048" y="53198"/>
                    </a:lnTo>
                    <a:cubicBezTo>
                      <a:pt x="13610" y="53198"/>
                      <a:pt x="15449" y="54435"/>
                      <a:pt x="15449" y="64014"/>
                    </a:cubicBezTo>
                    <a:lnTo>
                      <a:pt x="15449" y="117166"/>
                    </a:lnTo>
                    <a:cubicBezTo>
                      <a:pt x="15449" y="125819"/>
                      <a:pt x="13304" y="125819"/>
                      <a:pt x="129" y="125819"/>
                    </a:cubicBezTo>
                    <a:lnTo>
                      <a:pt x="129" y="132000"/>
                    </a:lnTo>
                    <a:cubicBezTo>
                      <a:pt x="6257" y="131691"/>
                      <a:pt x="16981" y="131382"/>
                      <a:pt x="21576" y="131382"/>
                    </a:cubicBezTo>
                    <a:cubicBezTo>
                      <a:pt x="28623" y="131382"/>
                      <a:pt x="35364" y="131691"/>
                      <a:pt x="42104" y="132000"/>
                    </a:cubicBezTo>
                    <a:lnTo>
                      <a:pt x="42104" y="125819"/>
                    </a:lnTo>
                    <a:cubicBezTo>
                      <a:pt x="28930" y="125819"/>
                      <a:pt x="28317" y="124892"/>
                      <a:pt x="28317" y="117166"/>
                    </a:cubicBezTo>
                    <a:close/>
                    <a:moveTo>
                      <a:pt x="28930" y="10553"/>
                    </a:moveTo>
                    <a:cubicBezTo>
                      <a:pt x="28930" y="4373"/>
                      <a:pt x="24334" y="46"/>
                      <a:pt x="18819" y="46"/>
                    </a:cubicBezTo>
                    <a:cubicBezTo>
                      <a:pt x="12691" y="46"/>
                      <a:pt x="8402" y="5300"/>
                      <a:pt x="8402" y="10553"/>
                    </a:cubicBezTo>
                    <a:cubicBezTo>
                      <a:pt x="8402" y="15807"/>
                      <a:pt x="12691" y="21060"/>
                      <a:pt x="18819" y="21060"/>
                    </a:cubicBezTo>
                    <a:cubicBezTo>
                      <a:pt x="24334" y="21060"/>
                      <a:pt x="28930" y="16734"/>
                      <a:pt x="28930" y="10553"/>
                    </a:cubicBezTo>
                    <a:close/>
                  </a:path>
                </a:pathLst>
              </a:custGeom>
              <a:solidFill>
                <a:srgbClr val="97969A">
                  <a:alpha val="86000"/>
                </a:srgbClr>
              </a:solidFill>
              <a:ln w="0" cap="flat">
                <a:noFill/>
                <a:prstDash val="solid"/>
                <a:miter/>
              </a:ln>
            </p:spPr>
            <p:txBody>
              <a:bodyPr rtlCol="0" anchor="ctr"/>
              <a:lstStyle/>
              <a:p>
                <a:endParaRPr lang="en-CA"/>
              </a:p>
            </p:txBody>
          </p:sp>
          <p:sp>
            <p:nvSpPr>
              <p:cNvPr id="28" name="Graphic 1778">
                <a:extLst>
                  <a:ext uri="{FF2B5EF4-FFF2-40B4-BE49-F238E27FC236}">
                    <a16:creationId xmlns:a16="http://schemas.microsoft.com/office/drawing/2014/main" id="{3A64A72D-335F-479C-1CCF-7EE25EC5A601}"/>
                  </a:ext>
                </a:extLst>
              </p:cNvPr>
              <p:cNvSpPr/>
              <p:nvPr/>
            </p:nvSpPr>
            <p:spPr>
              <a:xfrm>
                <a:off x="8264975" y="4158327"/>
                <a:ext cx="98350" cy="87144"/>
              </a:xfrm>
              <a:custGeom>
                <a:avLst/>
                <a:gdLst>
                  <a:gd name="connsiteX0" fmla="*/ 15449 w 98350"/>
                  <a:gd name="connsiteY0" fmla="*/ 19514 h 87144"/>
                  <a:gd name="connsiteX1" fmla="*/ 15449 w 98350"/>
                  <a:gd name="connsiteY1" fmla="*/ 72357 h 87144"/>
                  <a:gd name="connsiteX2" fmla="*/ 130 w 98350"/>
                  <a:gd name="connsiteY2" fmla="*/ 81010 h 87144"/>
                  <a:gd name="connsiteX3" fmla="*/ 130 w 98350"/>
                  <a:gd name="connsiteY3" fmla="*/ 87191 h 87144"/>
                  <a:gd name="connsiteX4" fmla="*/ 22496 w 98350"/>
                  <a:gd name="connsiteY4" fmla="*/ 86573 h 87144"/>
                  <a:gd name="connsiteX5" fmla="*/ 44250 w 98350"/>
                  <a:gd name="connsiteY5" fmla="*/ 87191 h 87144"/>
                  <a:gd name="connsiteX6" fmla="*/ 44250 w 98350"/>
                  <a:gd name="connsiteY6" fmla="*/ 81010 h 87144"/>
                  <a:gd name="connsiteX7" fmla="*/ 28931 w 98350"/>
                  <a:gd name="connsiteY7" fmla="*/ 72357 h 87144"/>
                  <a:gd name="connsiteX8" fmla="*/ 28931 w 98350"/>
                  <a:gd name="connsiteY8" fmla="*/ 35893 h 87144"/>
                  <a:gd name="connsiteX9" fmla="*/ 55280 w 98350"/>
                  <a:gd name="connsiteY9" fmla="*/ 4372 h 87144"/>
                  <a:gd name="connsiteX10" fmla="*/ 69987 w 98350"/>
                  <a:gd name="connsiteY10" fmla="*/ 26313 h 87144"/>
                  <a:gd name="connsiteX11" fmla="*/ 69987 w 98350"/>
                  <a:gd name="connsiteY11" fmla="*/ 72357 h 87144"/>
                  <a:gd name="connsiteX12" fmla="*/ 54667 w 98350"/>
                  <a:gd name="connsiteY12" fmla="*/ 81010 h 87144"/>
                  <a:gd name="connsiteX13" fmla="*/ 54667 w 98350"/>
                  <a:gd name="connsiteY13" fmla="*/ 87191 h 87144"/>
                  <a:gd name="connsiteX14" fmla="*/ 76727 w 98350"/>
                  <a:gd name="connsiteY14" fmla="*/ 86573 h 87144"/>
                  <a:gd name="connsiteX15" fmla="*/ 98481 w 98350"/>
                  <a:gd name="connsiteY15" fmla="*/ 87191 h 87144"/>
                  <a:gd name="connsiteX16" fmla="*/ 98481 w 98350"/>
                  <a:gd name="connsiteY16" fmla="*/ 81010 h 87144"/>
                  <a:gd name="connsiteX17" fmla="*/ 83468 w 98350"/>
                  <a:gd name="connsiteY17" fmla="*/ 75139 h 87144"/>
                  <a:gd name="connsiteX18" fmla="*/ 83468 w 98350"/>
                  <a:gd name="connsiteY18" fmla="*/ 37438 h 87144"/>
                  <a:gd name="connsiteX19" fmla="*/ 77340 w 98350"/>
                  <a:gd name="connsiteY19" fmla="*/ 7462 h 87144"/>
                  <a:gd name="connsiteX20" fmla="*/ 56812 w 98350"/>
                  <a:gd name="connsiteY20" fmla="*/ 46 h 87144"/>
                  <a:gd name="connsiteX21" fmla="*/ 27705 w 98350"/>
                  <a:gd name="connsiteY21" fmla="*/ 20750 h 87144"/>
                  <a:gd name="connsiteX22" fmla="*/ 27705 w 98350"/>
                  <a:gd name="connsiteY22" fmla="*/ 46 h 87144"/>
                  <a:gd name="connsiteX23" fmla="*/ 130 w 98350"/>
                  <a:gd name="connsiteY23" fmla="*/ 2209 h 87144"/>
                  <a:gd name="connsiteX24" fmla="*/ 130 w 98350"/>
                  <a:gd name="connsiteY24" fmla="*/ 8389 h 87144"/>
                  <a:gd name="connsiteX25" fmla="*/ 15449 w 98350"/>
                  <a:gd name="connsiteY25" fmla="*/ 19514 h 87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98350" h="87144">
                    <a:moveTo>
                      <a:pt x="15449" y="19514"/>
                    </a:moveTo>
                    <a:lnTo>
                      <a:pt x="15449" y="72357"/>
                    </a:lnTo>
                    <a:cubicBezTo>
                      <a:pt x="15449" y="81010"/>
                      <a:pt x="13305" y="81010"/>
                      <a:pt x="130" y="81010"/>
                    </a:cubicBezTo>
                    <a:lnTo>
                      <a:pt x="130" y="87191"/>
                    </a:lnTo>
                    <a:cubicBezTo>
                      <a:pt x="7177" y="86882"/>
                      <a:pt x="16982" y="86573"/>
                      <a:pt x="22496" y="86573"/>
                    </a:cubicBezTo>
                    <a:cubicBezTo>
                      <a:pt x="27399" y="86573"/>
                      <a:pt x="37510" y="86882"/>
                      <a:pt x="44250" y="87191"/>
                    </a:cubicBezTo>
                    <a:lnTo>
                      <a:pt x="44250" y="81010"/>
                    </a:lnTo>
                    <a:cubicBezTo>
                      <a:pt x="31075" y="81010"/>
                      <a:pt x="28931" y="81010"/>
                      <a:pt x="28931" y="72357"/>
                    </a:cubicBezTo>
                    <a:lnTo>
                      <a:pt x="28931" y="35893"/>
                    </a:lnTo>
                    <a:cubicBezTo>
                      <a:pt x="28931" y="15497"/>
                      <a:pt x="43025" y="4372"/>
                      <a:pt x="55280" y="4372"/>
                    </a:cubicBezTo>
                    <a:cubicBezTo>
                      <a:pt x="67842" y="4372"/>
                      <a:pt x="69987" y="14879"/>
                      <a:pt x="69987" y="26313"/>
                    </a:cubicBezTo>
                    <a:lnTo>
                      <a:pt x="69987" y="72357"/>
                    </a:lnTo>
                    <a:cubicBezTo>
                      <a:pt x="69987" y="81010"/>
                      <a:pt x="67842" y="81010"/>
                      <a:pt x="54667" y="81010"/>
                    </a:cubicBezTo>
                    <a:lnTo>
                      <a:pt x="54667" y="87191"/>
                    </a:lnTo>
                    <a:cubicBezTo>
                      <a:pt x="61408" y="86882"/>
                      <a:pt x="71519" y="86573"/>
                      <a:pt x="76727" y="86573"/>
                    </a:cubicBezTo>
                    <a:cubicBezTo>
                      <a:pt x="81630" y="86573"/>
                      <a:pt x="92047" y="86882"/>
                      <a:pt x="98481" y="87191"/>
                    </a:cubicBezTo>
                    <a:lnTo>
                      <a:pt x="98481" y="81010"/>
                    </a:lnTo>
                    <a:cubicBezTo>
                      <a:pt x="88370" y="81010"/>
                      <a:pt x="83468" y="81010"/>
                      <a:pt x="83468" y="75139"/>
                    </a:cubicBezTo>
                    <a:lnTo>
                      <a:pt x="83468" y="37438"/>
                    </a:lnTo>
                    <a:cubicBezTo>
                      <a:pt x="83468" y="20441"/>
                      <a:pt x="83468" y="14570"/>
                      <a:pt x="77340" y="7462"/>
                    </a:cubicBezTo>
                    <a:cubicBezTo>
                      <a:pt x="74583" y="4063"/>
                      <a:pt x="68148" y="46"/>
                      <a:pt x="56812" y="46"/>
                    </a:cubicBezTo>
                    <a:cubicBezTo>
                      <a:pt x="42412" y="46"/>
                      <a:pt x="33220" y="8389"/>
                      <a:pt x="27705" y="20750"/>
                    </a:cubicBezTo>
                    <a:lnTo>
                      <a:pt x="27705" y="46"/>
                    </a:lnTo>
                    <a:lnTo>
                      <a:pt x="130" y="2209"/>
                    </a:lnTo>
                    <a:lnTo>
                      <a:pt x="130" y="8389"/>
                    </a:lnTo>
                    <a:cubicBezTo>
                      <a:pt x="13917" y="8389"/>
                      <a:pt x="15449" y="9625"/>
                      <a:pt x="15449" y="19514"/>
                    </a:cubicBezTo>
                    <a:close/>
                  </a:path>
                </a:pathLst>
              </a:custGeom>
              <a:solidFill>
                <a:srgbClr val="97969A">
                  <a:alpha val="86000"/>
                </a:srgbClr>
              </a:solidFill>
              <a:ln w="0" cap="flat">
                <a:noFill/>
                <a:prstDash val="solid"/>
                <a:miter/>
              </a:ln>
            </p:spPr>
            <p:txBody>
              <a:bodyPr rtlCol="0" anchor="ctr"/>
              <a:lstStyle/>
              <a:p>
                <a:endParaRPr lang="en-CA"/>
              </a:p>
            </p:txBody>
          </p:sp>
          <p:sp>
            <p:nvSpPr>
              <p:cNvPr id="29" name="Graphic 1778">
                <a:extLst>
                  <a:ext uri="{FF2B5EF4-FFF2-40B4-BE49-F238E27FC236}">
                    <a16:creationId xmlns:a16="http://schemas.microsoft.com/office/drawing/2014/main" id="{ADE6B14A-C6EB-67A6-A924-0F985F89AE53}"/>
                  </a:ext>
                </a:extLst>
              </p:cNvPr>
              <p:cNvSpPr/>
              <p:nvPr/>
            </p:nvSpPr>
            <p:spPr>
              <a:xfrm>
                <a:off x="8373837" y="4157091"/>
                <a:ext cx="64035" cy="90543"/>
              </a:xfrm>
              <a:custGeom>
                <a:avLst/>
                <a:gdLst>
                  <a:gd name="connsiteX0" fmla="*/ 34449 w 64035"/>
                  <a:gd name="connsiteY0" fmla="*/ 50108 h 90543"/>
                  <a:gd name="connsiteX1" fmla="*/ 54671 w 64035"/>
                  <a:gd name="connsiteY1" fmla="*/ 68340 h 90543"/>
                  <a:gd name="connsiteX2" fmla="*/ 32611 w 64035"/>
                  <a:gd name="connsiteY2" fmla="*/ 86263 h 90543"/>
                  <a:gd name="connsiteX3" fmla="*/ 5342 w 64035"/>
                  <a:gd name="connsiteY3" fmla="*/ 58142 h 90543"/>
                  <a:gd name="connsiteX4" fmla="*/ 2585 w 64035"/>
                  <a:gd name="connsiteY4" fmla="*/ 55052 h 90543"/>
                  <a:gd name="connsiteX5" fmla="*/ 133 w 64035"/>
                  <a:gd name="connsiteY5" fmla="*/ 59688 h 90543"/>
                  <a:gd name="connsiteX6" fmla="*/ 133 w 64035"/>
                  <a:gd name="connsiteY6" fmla="*/ 85954 h 90543"/>
                  <a:gd name="connsiteX7" fmla="*/ 2278 w 64035"/>
                  <a:gd name="connsiteY7" fmla="*/ 90590 h 90543"/>
                  <a:gd name="connsiteX8" fmla="*/ 7180 w 64035"/>
                  <a:gd name="connsiteY8" fmla="*/ 86572 h 90543"/>
                  <a:gd name="connsiteX9" fmla="*/ 11163 w 64035"/>
                  <a:gd name="connsiteY9" fmla="*/ 82246 h 90543"/>
                  <a:gd name="connsiteX10" fmla="*/ 32611 w 64035"/>
                  <a:gd name="connsiteY10" fmla="*/ 90590 h 90543"/>
                  <a:gd name="connsiteX11" fmla="*/ 64169 w 64035"/>
                  <a:gd name="connsiteY11" fmla="*/ 63087 h 90543"/>
                  <a:gd name="connsiteX12" fmla="*/ 55896 w 64035"/>
                  <a:gd name="connsiteY12" fmla="*/ 44545 h 90543"/>
                  <a:gd name="connsiteX13" fmla="*/ 33530 w 64035"/>
                  <a:gd name="connsiteY13" fmla="*/ 34966 h 90543"/>
                  <a:gd name="connsiteX14" fmla="*/ 9631 w 64035"/>
                  <a:gd name="connsiteY14" fmla="*/ 18896 h 90543"/>
                  <a:gd name="connsiteX15" fmla="*/ 31385 w 64035"/>
                  <a:gd name="connsiteY15" fmla="*/ 3754 h 90543"/>
                  <a:gd name="connsiteX16" fmla="*/ 54364 w 64035"/>
                  <a:gd name="connsiteY16" fmla="*/ 27549 h 90543"/>
                  <a:gd name="connsiteX17" fmla="*/ 56509 w 64035"/>
                  <a:gd name="connsiteY17" fmla="*/ 29403 h 90543"/>
                  <a:gd name="connsiteX18" fmla="*/ 59267 w 64035"/>
                  <a:gd name="connsiteY18" fmla="*/ 24768 h 90543"/>
                  <a:gd name="connsiteX19" fmla="*/ 59267 w 64035"/>
                  <a:gd name="connsiteY19" fmla="*/ 4681 h 90543"/>
                  <a:gd name="connsiteX20" fmla="*/ 57122 w 64035"/>
                  <a:gd name="connsiteY20" fmla="*/ 46 h 90543"/>
                  <a:gd name="connsiteX21" fmla="*/ 53139 w 64035"/>
                  <a:gd name="connsiteY21" fmla="*/ 2518 h 90543"/>
                  <a:gd name="connsiteX22" fmla="*/ 49769 w 64035"/>
                  <a:gd name="connsiteY22" fmla="*/ 5608 h 90543"/>
                  <a:gd name="connsiteX23" fmla="*/ 31385 w 64035"/>
                  <a:gd name="connsiteY23" fmla="*/ 46 h 90543"/>
                  <a:gd name="connsiteX24" fmla="*/ 133 w 64035"/>
                  <a:gd name="connsiteY24" fmla="*/ 24459 h 90543"/>
                  <a:gd name="connsiteX25" fmla="*/ 8406 w 64035"/>
                  <a:gd name="connsiteY25" fmla="*/ 41146 h 90543"/>
                  <a:gd name="connsiteX26" fmla="*/ 34449 w 64035"/>
                  <a:gd name="connsiteY26" fmla="*/ 50108 h 9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4035" h="90543">
                    <a:moveTo>
                      <a:pt x="34449" y="50108"/>
                    </a:moveTo>
                    <a:cubicBezTo>
                      <a:pt x="38739" y="51035"/>
                      <a:pt x="54671" y="54125"/>
                      <a:pt x="54671" y="68340"/>
                    </a:cubicBezTo>
                    <a:cubicBezTo>
                      <a:pt x="54671" y="78229"/>
                      <a:pt x="47930" y="86263"/>
                      <a:pt x="32611" y="86263"/>
                    </a:cubicBezTo>
                    <a:cubicBezTo>
                      <a:pt x="16066" y="86263"/>
                      <a:pt x="9019" y="75139"/>
                      <a:pt x="5342" y="58142"/>
                    </a:cubicBezTo>
                    <a:cubicBezTo>
                      <a:pt x="4729" y="55670"/>
                      <a:pt x="4729" y="55052"/>
                      <a:pt x="2585" y="55052"/>
                    </a:cubicBezTo>
                    <a:cubicBezTo>
                      <a:pt x="133" y="55052"/>
                      <a:pt x="133" y="56288"/>
                      <a:pt x="133" y="59688"/>
                    </a:cubicBezTo>
                    <a:lnTo>
                      <a:pt x="133" y="85954"/>
                    </a:lnTo>
                    <a:cubicBezTo>
                      <a:pt x="133" y="89354"/>
                      <a:pt x="133" y="90590"/>
                      <a:pt x="2278" y="90590"/>
                    </a:cubicBezTo>
                    <a:cubicBezTo>
                      <a:pt x="3197" y="90590"/>
                      <a:pt x="3504" y="90281"/>
                      <a:pt x="7180" y="86572"/>
                    </a:cubicBezTo>
                    <a:cubicBezTo>
                      <a:pt x="7487" y="86263"/>
                      <a:pt x="7487" y="85954"/>
                      <a:pt x="11163" y="82246"/>
                    </a:cubicBezTo>
                    <a:cubicBezTo>
                      <a:pt x="19742" y="90281"/>
                      <a:pt x="28628" y="90590"/>
                      <a:pt x="32611" y="90590"/>
                    </a:cubicBezTo>
                    <a:cubicBezTo>
                      <a:pt x="54977" y="90590"/>
                      <a:pt x="64169" y="77302"/>
                      <a:pt x="64169" y="63087"/>
                    </a:cubicBezTo>
                    <a:cubicBezTo>
                      <a:pt x="64169" y="52889"/>
                      <a:pt x="58348" y="46708"/>
                      <a:pt x="55896" y="44545"/>
                    </a:cubicBezTo>
                    <a:cubicBezTo>
                      <a:pt x="49462" y="38056"/>
                      <a:pt x="41802" y="36511"/>
                      <a:pt x="33530" y="34966"/>
                    </a:cubicBezTo>
                    <a:cubicBezTo>
                      <a:pt x="22500" y="32802"/>
                      <a:pt x="9631" y="30330"/>
                      <a:pt x="9631" y="18896"/>
                    </a:cubicBezTo>
                    <a:cubicBezTo>
                      <a:pt x="9631" y="11789"/>
                      <a:pt x="14534" y="3754"/>
                      <a:pt x="31385" y="3754"/>
                    </a:cubicBezTo>
                    <a:cubicBezTo>
                      <a:pt x="52832" y="3754"/>
                      <a:pt x="54058" y="21677"/>
                      <a:pt x="54364" y="27549"/>
                    </a:cubicBezTo>
                    <a:cubicBezTo>
                      <a:pt x="54364" y="29403"/>
                      <a:pt x="56203" y="29403"/>
                      <a:pt x="56509" y="29403"/>
                    </a:cubicBezTo>
                    <a:cubicBezTo>
                      <a:pt x="59267" y="29403"/>
                      <a:pt x="59267" y="28476"/>
                      <a:pt x="59267" y="24768"/>
                    </a:cubicBezTo>
                    <a:lnTo>
                      <a:pt x="59267" y="4681"/>
                    </a:lnTo>
                    <a:cubicBezTo>
                      <a:pt x="59267" y="1591"/>
                      <a:pt x="59267" y="46"/>
                      <a:pt x="57122" y="46"/>
                    </a:cubicBezTo>
                    <a:cubicBezTo>
                      <a:pt x="56203" y="46"/>
                      <a:pt x="55590" y="46"/>
                      <a:pt x="53139" y="2518"/>
                    </a:cubicBezTo>
                    <a:cubicBezTo>
                      <a:pt x="52526" y="3136"/>
                      <a:pt x="50688" y="4990"/>
                      <a:pt x="49769" y="5608"/>
                    </a:cubicBezTo>
                    <a:cubicBezTo>
                      <a:pt x="42415" y="46"/>
                      <a:pt x="34449" y="46"/>
                      <a:pt x="31385" y="46"/>
                    </a:cubicBezTo>
                    <a:cubicBezTo>
                      <a:pt x="7487" y="46"/>
                      <a:pt x="133" y="13334"/>
                      <a:pt x="133" y="24459"/>
                    </a:cubicBezTo>
                    <a:cubicBezTo>
                      <a:pt x="133" y="31257"/>
                      <a:pt x="3197" y="36820"/>
                      <a:pt x="8406" y="41146"/>
                    </a:cubicBezTo>
                    <a:cubicBezTo>
                      <a:pt x="14840" y="46090"/>
                      <a:pt x="20355" y="47327"/>
                      <a:pt x="34449" y="50108"/>
                    </a:cubicBezTo>
                    <a:close/>
                  </a:path>
                </a:pathLst>
              </a:custGeom>
              <a:solidFill>
                <a:srgbClr val="97969A">
                  <a:alpha val="86000"/>
                </a:srgbClr>
              </a:solidFill>
              <a:ln w="0" cap="flat">
                <a:noFill/>
                <a:prstDash val="solid"/>
                <a:miter/>
              </a:ln>
            </p:spPr>
            <p:txBody>
              <a:bodyPr rtlCol="0" anchor="ctr"/>
              <a:lstStyle/>
              <a:p>
                <a:endParaRPr lang="en-CA"/>
              </a:p>
            </p:txBody>
          </p:sp>
        </p:grpSp>
      </p:grpSp>
    </p:spTree>
    <p:extLst>
      <p:ext uri="{BB962C8B-B14F-4D97-AF65-F5344CB8AC3E}">
        <p14:creationId xmlns:p14="http://schemas.microsoft.com/office/powerpoint/2010/main" val="27409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DB53-6FD7-41D1-BC3B-6809E2FFFB73}"/>
              </a:ext>
            </a:extLst>
          </p:cNvPr>
          <p:cNvSpPr>
            <a:spLocks noGrp="1"/>
          </p:cNvSpPr>
          <p:nvPr>
            <p:ph type="title"/>
          </p:nvPr>
        </p:nvSpPr>
        <p:spPr/>
        <p:txBody>
          <a:bodyPr/>
          <a:lstStyle/>
          <a:p>
            <a:r>
              <a:rPr lang="en-CA" dirty="0"/>
              <a:t>Standard fully-connected layer</a:t>
            </a:r>
          </a:p>
        </p:txBody>
      </p:sp>
      <p:pic>
        <p:nvPicPr>
          <p:cNvPr id="3" name="Picture 2">
            <a:extLst>
              <a:ext uri="{FF2B5EF4-FFF2-40B4-BE49-F238E27FC236}">
                <a16:creationId xmlns:a16="http://schemas.microsoft.com/office/drawing/2014/main" id="{7B503631-06AE-7E3A-ADB6-2E9EC8A64B55}"/>
              </a:ext>
            </a:extLst>
          </p:cNvPr>
          <p:cNvPicPr>
            <a:picLocks noChangeAspect="1"/>
          </p:cNvPicPr>
          <p:nvPr/>
        </p:nvPicPr>
        <p:blipFill>
          <a:blip r:embed="rId2"/>
          <a:stretch>
            <a:fillRect/>
          </a:stretch>
        </p:blipFill>
        <p:spPr>
          <a:xfrm>
            <a:off x="4191894" y="1810480"/>
            <a:ext cx="3808211" cy="623468"/>
          </a:xfrm>
          <a:prstGeom prst="rect">
            <a:avLst/>
          </a:prstGeom>
        </p:spPr>
      </p:pic>
      <p:sp>
        <p:nvSpPr>
          <p:cNvPr id="35" name="TextBox 34">
            <a:extLst>
              <a:ext uri="{FF2B5EF4-FFF2-40B4-BE49-F238E27FC236}">
                <a16:creationId xmlns:a16="http://schemas.microsoft.com/office/drawing/2014/main" id="{47FFBA50-6B25-95C2-84EF-EA3EED095F99}"/>
              </a:ext>
            </a:extLst>
          </p:cNvPr>
          <p:cNvSpPr txBox="1"/>
          <p:nvPr/>
        </p:nvSpPr>
        <p:spPr>
          <a:xfrm>
            <a:off x="943429" y="2975429"/>
            <a:ext cx="9605477" cy="3046988"/>
          </a:xfrm>
          <a:prstGeom prst="rect">
            <a:avLst/>
          </a:prstGeom>
          <a:noFill/>
        </p:spPr>
        <p:txBody>
          <a:bodyPr wrap="square" rtlCol="0">
            <a:spAutoFit/>
          </a:bodyPr>
          <a:lstStyle/>
          <a:p>
            <a:r>
              <a:rPr lang="en-CA" sz="2400" dirty="0"/>
              <a:t>Problem:</a:t>
            </a:r>
            <a:br>
              <a:rPr lang="en-CA" sz="2400" dirty="0"/>
            </a:br>
            <a:endParaRPr lang="en-CA" sz="2400" dirty="0"/>
          </a:p>
          <a:p>
            <a:pPr marL="285750" indent="-285750">
              <a:buFont typeface="Arial" panose="020B0604020202020204" pitchFamily="34" charset="0"/>
              <a:buChar char="•"/>
            </a:pPr>
            <a:r>
              <a:rPr lang="en-CA" sz="2400" dirty="0"/>
              <a:t>A very large number of parameters</a:t>
            </a:r>
          </a:p>
          <a:p>
            <a:pPr marL="285750" indent="-285750">
              <a:buFont typeface="Arial" panose="020B0604020202020204" pitchFamily="34" charset="0"/>
              <a:buChar char="•"/>
            </a:pPr>
            <a:r>
              <a:rPr lang="en-CA" sz="2400" dirty="0"/>
              <a:t>Can’t cope with text of different lengths</a:t>
            </a:r>
          </a:p>
          <a:p>
            <a:br>
              <a:rPr lang="en-CA" sz="2400" dirty="0"/>
            </a:br>
            <a:endParaRPr lang="en-CA" sz="2400" dirty="0"/>
          </a:p>
          <a:p>
            <a:r>
              <a:rPr lang="en-CA" sz="2400" dirty="0"/>
              <a:t>Conclusion:  </a:t>
            </a:r>
          </a:p>
          <a:p>
            <a:pPr marL="342900" indent="-342900">
              <a:buFont typeface="Arial" panose="020B0604020202020204" pitchFamily="34" charset="0"/>
              <a:buChar char="•"/>
            </a:pPr>
            <a:r>
              <a:rPr lang="en-CA" sz="2400" dirty="0"/>
              <a:t>We need a model where parameters don’t increase with input length</a:t>
            </a:r>
          </a:p>
        </p:txBody>
      </p:sp>
    </p:spTree>
    <p:extLst>
      <p:ext uri="{BB962C8B-B14F-4D97-AF65-F5344CB8AC3E}">
        <p14:creationId xmlns:p14="http://schemas.microsoft.com/office/powerpoint/2010/main" val="2828385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13616</TotalTime>
  <Words>3607</Words>
  <Application>Microsoft Office PowerPoint</Application>
  <PresentationFormat>Widescreen</PresentationFormat>
  <Paragraphs>367</Paragraphs>
  <Slides>74</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74</vt:i4>
      </vt:variant>
    </vt:vector>
  </HeadingPairs>
  <TitlesOfParts>
    <vt:vector size="83" baseType="lpstr">
      <vt:lpstr>-apple-system</vt:lpstr>
      <vt:lpstr>Arial</vt:lpstr>
      <vt:lpstr>Calibri</vt:lpstr>
      <vt:lpstr>Calibri Light</vt:lpstr>
      <vt:lpstr>Cambria Math</vt:lpstr>
      <vt:lpstr>Helvetica</vt:lpstr>
      <vt:lpstr>Inter</vt:lpstr>
      <vt:lpstr>Times New Roman</vt:lpstr>
      <vt:lpstr>Office Theme</vt:lpstr>
      <vt:lpstr>Transformers  </vt:lpstr>
      <vt:lpstr>Natural language processing (NLP)</vt:lpstr>
      <vt:lpstr>Transformers</vt:lpstr>
      <vt:lpstr>Motivation</vt:lpstr>
      <vt:lpstr>Motivation</vt:lpstr>
      <vt:lpstr>Motivation</vt:lpstr>
      <vt:lpstr>Standard fully-connected layer</vt:lpstr>
      <vt:lpstr>Standard fully-connected layer</vt:lpstr>
      <vt:lpstr>Standard fully-connected layer</vt:lpstr>
      <vt:lpstr>Motivation</vt:lpstr>
      <vt:lpstr>Motivation</vt:lpstr>
      <vt:lpstr>Transformers</vt:lpstr>
      <vt:lpstr>Self-Attention Block</vt:lpstr>
      <vt:lpstr>Word Embedding </vt:lpstr>
      <vt:lpstr>Dot-product self attention</vt:lpstr>
      <vt:lpstr>Dot-product self attention</vt:lpstr>
      <vt:lpstr>Dot-product self attention</vt:lpstr>
      <vt:lpstr>Attention as routing</vt:lpstr>
      <vt:lpstr>Attention as routing</vt:lpstr>
      <vt:lpstr>Attention as routing</vt:lpstr>
      <vt:lpstr>Attention weights</vt:lpstr>
      <vt:lpstr>Attention weights</vt:lpstr>
      <vt:lpstr>Attention Weights</vt:lpstr>
      <vt:lpstr>Dot product = measure of similarity</vt:lpstr>
      <vt:lpstr>Motivation</vt:lpstr>
      <vt:lpstr>Transformers</vt:lpstr>
      <vt:lpstr>Matrix form</vt:lpstr>
      <vt:lpstr>Matrix form</vt:lpstr>
      <vt:lpstr>Position encoding</vt:lpstr>
      <vt:lpstr>What is Positional Encoding?</vt:lpstr>
      <vt:lpstr>How Does It Work?</vt:lpstr>
      <vt:lpstr>Example: Simple Sequence</vt:lpstr>
      <vt:lpstr>Calculating Position 0 Encoding</vt:lpstr>
      <vt:lpstr>Calculating Position 1 Encoding</vt:lpstr>
      <vt:lpstr>Final Encodings for Sequence</vt:lpstr>
      <vt:lpstr>Multiple heads</vt:lpstr>
      <vt:lpstr>Multiple heads</vt:lpstr>
      <vt:lpstr>Transformers</vt:lpstr>
      <vt:lpstr>Transformers</vt:lpstr>
      <vt:lpstr>The transformer</vt:lpstr>
      <vt:lpstr>The transformer</vt:lpstr>
      <vt:lpstr>Transformers</vt:lpstr>
      <vt:lpstr>Tokenizer</vt:lpstr>
      <vt:lpstr>PowerPoint Presentation</vt:lpstr>
      <vt:lpstr>PowerPoint Presentation</vt:lpstr>
      <vt:lpstr>PowerPoint Presentation</vt:lpstr>
      <vt:lpstr>PowerPoint Presentation</vt:lpstr>
      <vt:lpstr>PowerPoint Presentation</vt:lpstr>
      <vt:lpstr>PowerPoint Presentation</vt:lpstr>
      <vt:lpstr>Learning vocabulary</vt:lpstr>
      <vt:lpstr>Transformers</vt:lpstr>
      <vt:lpstr>Three types of transformer layer</vt:lpstr>
      <vt:lpstr>Encoder (BERT)</vt:lpstr>
      <vt:lpstr>BERT-Pretraining </vt:lpstr>
      <vt:lpstr>Encoder (BERT) finetuning </vt:lpstr>
      <vt:lpstr>Decoder model</vt:lpstr>
      <vt:lpstr>Decoder model: GPT3</vt:lpstr>
      <vt:lpstr>Decoder model: GPT3</vt:lpstr>
      <vt:lpstr>Predicting next</vt:lpstr>
      <vt:lpstr>PowerPoint Presentation</vt:lpstr>
      <vt:lpstr>Masked self-attention</vt:lpstr>
      <vt:lpstr>Transformers</vt:lpstr>
      <vt:lpstr>GPT3 (Brown et al. 2020)</vt:lpstr>
      <vt:lpstr>PowerPoint Presentation</vt:lpstr>
      <vt:lpstr>What does it learn?</vt:lpstr>
      <vt:lpstr>Text completion</vt:lpstr>
      <vt:lpstr>Few shot learning:</vt:lpstr>
      <vt:lpstr>PowerPoint Presentation</vt:lpstr>
      <vt:lpstr>PowerPoint Presentation</vt:lpstr>
      <vt:lpstr>PowerPoint Presentation</vt:lpstr>
      <vt:lpstr>PowerPoint Presentation</vt:lpstr>
      <vt:lpstr>ChatGPT</vt:lpstr>
      <vt:lpstr>ChatGPT</vt:lpstr>
      <vt:lpstr>Instruction tuning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CM20315 - Machine Learning </dc:title>
  <dc:creator>Simon Prince</dc:creator>
  <cp:lastModifiedBy>Abdul Samad</cp:lastModifiedBy>
  <cp:revision>23</cp:revision>
  <cp:lastPrinted>2023-12-11T11:00:52Z</cp:lastPrinted>
  <dcterms:created xsi:type="dcterms:W3CDTF">2022-12-02T19:09:26Z</dcterms:created>
  <dcterms:modified xsi:type="dcterms:W3CDTF">2024-11-12T04:34:47Z</dcterms:modified>
</cp:coreProperties>
</file>