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12" r:id="rId2"/>
    <p:sldId id="274" r:id="rId3"/>
    <p:sldId id="338" r:id="rId4"/>
    <p:sldId id="339" r:id="rId5"/>
    <p:sldId id="342" r:id="rId6"/>
    <p:sldId id="343" r:id="rId7"/>
    <p:sldId id="344" r:id="rId8"/>
    <p:sldId id="317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150" autoAdjust="0"/>
  </p:normalViewPr>
  <p:slideViewPr>
    <p:cSldViewPr>
      <p:cViewPr varScale="1">
        <p:scale>
          <a:sx n="103" d="100"/>
          <a:sy n="103" d="100"/>
        </p:scale>
        <p:origin x="138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nawwar Anwar" userId="32255ed2-62ed-47d7-95f0-bc123b7190b4" providerId="ADAL" clId="{698481A8-C413-46FB-ACC0-A68D544B45B6}"/>
    <pc:docChg chg="undo redo custSel addSld delSld modSld sldOrd">
      <pc:chgData name="Muhammad Munawwar Anwar" userId="32255ed2-62ed-47d7-95f0-bc123b7190b4" providerId="ADAL" clId="{698481A8-C413-46FB-ACC0-A68D544B45B6}" dt="2022-07-06T10:58:22.032" v="2022" actId="20577"/>
      <pc:docMkLst>
        <pc:docMk/>
      </pc:docMkLst>
      <pc:sldChg chg="del">
        <pc:chgData name="Muhammad Munawwar Anwar" userId="32255ed2-62ed-47d7-95f0-bc123b7190b4" providerId="ADAL" clId="{698481A8-C413-46FB-ACC0-A68D544B45B6}" dt="2022-07-05T05:18:58.852" v="44" actId="47"/>
        <pc:sldMkLst>
          <pc:docMk/>
          <pc:sldMk cId="0" sldId="256"/>
        </pc:sldMkLst>
      </pc:sldChg>
      <pc:sldChg chg="del">
        <pc:chgData name="Muhammad Munawwar Anwar" userId="32255ed2-62ed-47d7-95f0-bc123b7190b4" providerId="ADAL" clId="{698481A8-C413-46FB-ACC0-A68D544B45B6}" dt="2022-07-05T05:56:51.195" v="348" actId="2696"/>
        <pc:sldMkLst>
          <pc:docMk/>
          <pc:sldMk cId="0" sldId="257"/>
        </pc:sldMkLst>
      </pc:sldChg>
      <pc:sldChg chg="addSp delSp modSp del mod">
        <pc:chgData name="Muhammad Munawwar Anwar" userId="32255ed2-62ed-47d7-95f0-bc123b7190b4" providerId="ADAL" clId="{698481A8-C413-46FB-ACC0-A68D544B45B6}" dt="2022-07-05T07:12:42.234" v="586" actId="47"/>
        <pc:sldMkLst>
          <pc:docMk/>
          <pc:sldMk cId="0" sldId="258"/>
        </pc:sldMkLst>
        <pc:spChg chg="add mod">
          <ac:chgData name="Muhammad Munawwar Anwar" userId="32255ed2-62ed-47d7-95f0-bc123b7190b4" providerId="ADAL" clId="{698481A8-C413-46FB-ACC0-A68D544B45B6}" dt="2022-07-05T06:09:44.111" v="454" actId="571"/>
          <ac:spMkLst>
            <pc:docMk/>
            <pc:sldMk cId="0" sldId="258"/>
            <ac:spMk id="14" creationId="{EADB2904-FDEE-D6FA-3DFB-2D5686F8F8C1}"/>
          </ac:spMkLst>
        </pc:spChg>
        <pc:grpChg chg="del mod">
          <ac:chgData name="Muhammad Munawwar Anwar" userId="32255ed2-62ed-47d7-95f0-bc123b7190b4" providerId="ADAL" clId="{698481A8-C413-46FB-ACC0-A68D544B45B6}" dt="2022-07-05T06:12:23.994" v="482" actId="478"/>
          <ac:grpSpMkLst>
            <pc:docMk/>
            <pc:sldMk cId="0" sldId="258"/>
            <ac:grpSpMk id="2" creationId="{00000000-0000-0000-0000-000000000000}"/>
          </ac:grpSpMkLst>
        </pc:grpChg>
      </pc:sldChg>
      <pc:sldChg chg="addSp delSp modSp mod">
        <pc:chgData name="Muhammad Munawwar Anwar" userId="32255ed2-62ed-47d7-95f0-bc123b7190b4" providerId="ADAL" clId="{698481A8-C413-46FB-ACC0-A68D544B45B6}" dt="2022-07-06T05:15:32.392" v="1713" actId="255"/>
        <pc:sldMkLst>
          <pc:docMk/>
          <pc:sldMk cId="0" sldId="259"/>
        </pc:sldMkLst>
        <pc:spChg chg="del mod">
          <ac:chgData name="Muhammad Munawwar Anwar" userId="32255ed2-62ed-47d7-95f0-bc123b7190b4" providerId="ADAL" clId="{698481A8-C413-46FB-ACC0-A68D544B45B6}" dt="2022-07-05T07:54:57.763" v="753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6T05:15:14.394" v="1711" actId="255"/>
          <ac:spMkLst>
            <pc:docMk/>
            <pc:sldMk cId="0" sldId="259"/>
            <ac:spMk id="18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6T05:15:32.392" v="1713" actId="255"/>
          <ac:spMkLst>
            <pc:docMk/>
            <pc:sldMk cId="0" sldId="259"/>
            <ac:spMk id="28" creationId="{00000000-0000-0000-0000-000000000000}"/>
          </ac:spMkLst>
        </pc:spChg>
        <pc:spChg chg="add del mod">
          <ac:chgData name="Muhammad Munawwar Anwar" userId="32255ed2-62ed-47d7-95f0-bc123b7190b4" providerId="ADAL" clId="{698481A8-C413-46FB-ACC0-A68D544B45B6}" dt="2022-07-05T07:55:09.344" v="754" actId="478"/>
          <ac:spMkLst>
            <pc:docMk/>
            <pc:sldMk cId="0" sldId="259"/>
            <ac:spMk id="30" creationId="{4EE80AC2-BBA4-7FF4-B6B0-27E8EB9DBD94}"/>
          </ac:spMkLst>
        </pc:spChg>
        <pc:spChg chg="add mod">
          <ac:chgData name="Muhammad Munawwar Anwar" userId="32255ed2-62ed-47d7-95f0-bc123b7190b4" providerId="ADAL" clId="{698481A8-C413-46FB-ACC0-A68D544B45B6}" dt="2022-07-06T05:14:54.655" v="1709" actId="255"/>
          <ac:spMkLst>
            <pc:docMk/>
            <pc:sldMk cId="0" sldId="259"/>
            <ac:spMk id="31" creationId="{433FA23C-E042-6397-7DC3-86FB83A440E3}"/>
          </ac:spMkLst>
        </pc:spChg>
        <pc:spChg chg="add mod">
          <ac:chgData name="Muhammad Munawwar Anwar" userId="32255ed2-62ed-47d7-95f0-bc123b7190b4" providerId="ADAL" clId="{698481A8-C413-46FB-ACC0-A68D544B45B6}" dt="2022-07-06T05:15:23.781" v="1712" actId="255"/>
          <ac:spMkLst>
            <pc:docMk/>
            <pc:sldMk cId="0" sldId="259"/>
            <ac:spMk id="33" creationId="{C8195CB4-9940-CAC0-8CA8-DF33182FAED3}"/>
          </ac:spMkLst>
        </pc:spChg>
        <pc:grpChg chg="add del">
          <ac:chgData name="Muhammad Munawwar Anwar" userId="32255ed2-62ed-47d7-95f0-bc123b7190b4" providerId="ADAL" clId="{698481A8-C413-46FB-ACC0-A68D544B45B6}" dt="2022-07-05T07:25:19.396" v="590" actId="478"/>
          <ac:grpSpMkLst>
            <pc:docMk/>
            <pc:sldMk cId="0" sldId="259"/>
            <ac:grpSpMk id="6" creationId="{00000000-0000-0000-0000-000000000000}"/>
          </ac:grpSpMkLst>
        </pc:grpChg>
        <pc:grpChg chg="mod">
          <ac:chgData name="Muhammad Munawwar Anwar" userId="32255ed2-62ed-47d7-95f0-bc123b7190b4" providerId="ADAL" clId="{698481A8-C413-46FB-ACC0-A68D544B45B6}" dt="2022-07-05T07:56:13.263" v="814" actId="1076"/>
          <ac:grpSpMkLst>
            <pc:docMk/>
            <pc:sldMk cId="0" sldId="259"/>
            <ac:grpSpMk id="25" creationId="{00000000-0000-0000-0000-000000000000}"/>
          </ac:grpSpMkLst>
        </pc:grpChg>
      </pc:sldChg>
      <pc:sldChg chg="addSp delSp modSp mod">
        <pc:chgData name="Muhammad Munawwar Anwar" userId="32255ed2-62ed-47d7-95f0-bc123b7190b4" providerId="ADAL" clId="{698481A8-C413-46FB-ACC0-A68D544B45B6}" dt="2022-07-06T05:17:22.129" v="1729" actId="255"/>
        <pc:sldMkLst>
          <pc:docMk/>
          <pc:sldMk cId="0" sldId="260"/>
        </pc:sldMkLst>
        <pc:spChg chg="del">
          <ac:chgData name="Muhammad Munawwar Anwar" userId="32255ed2-62ed-47d7-95f0-bc123b7190b4" providerId="ADAL" clId="{698481A8-C413-46FB-ACC0-A68D544B45B6}" dt="2022-07-05T08:16:04.700" v="1040" actId="21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Muhammad Munawwar Anwar" userId="32255ed2-62ed-47d7-95f0-bc123b7190b4" providerId="ADAL" clId="{698481A8-C413-46FB-ACC0-A68D544B45B6}" dt="2022-07-06T05:17:22.129" v="1729" actId="255"/>
          <ac:spMkLst>
            <pc:docMk/>
            <pc:sldMk cId="0" sldId="260"/>
            <ac:spMk id="36" creationId="{4F3D10D9-BDAB-BEE0-619F-961E2D84705C}"/>
          </ac:spMkLst>
        </pc:spChg>
        <pc:grpChg chg="del mod">
          <ac:chgData name="Muhammad Munawwar Anwar" userId="32255ed2-62ed-47d7-95f0-bc123b7190b4" providerId="ADAL" clId="{698481A8-C413-46FB-ACC0-A68D544B45B6}" dt="2022-07-05T08:15:43.141" v="1037" actId="21"/>
          <ac:grpSpMkLst>
            <pc:docMk/>
            <pc:sldMk cId="0" sldId="260"/>
            <ac:grpSpMk id="5" creationId="{00000000-0000-0000-0000-000000000000}"/>
          </ac:grpSpMkLst>
        </pc:grpChg>
        <pc:picChg chg="mod">
          <ac:chgData name="Muhammad Munawwar Anwar" userId="32255ed2-62ed-47d7-95f0-bc123b7190b4" providerId="ADAL" clId="{698481A8-C413-46FB-ACC0-A68D544B45B6}" dt="2022-07-05T09:41:31.946" v="1060" actId="1076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Muhammad Munawwar Anwar" userId="32255ed2-62ed-47d7-95f0-bc123b7190b4" providerId="ADAL" clId="{698481A8-C413-46FB-ACC0-A68D544B45B6}" dt="2022-07-05T09:41:33.706" v="1061" actId="1076"/>
          <ac:picMkLst>
            <pc:docMk/>
            <pc:sldMk cId="0" sldId="260"/>
            <ac:picMk id="3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09:41:15.890" v="1056" actId="478"/>
          <ac:picMkLst>
            <pc:docMk/>
            <pc:sldMk cId="0" sldId="260"/>
            <ac:picMk id="4" creationId="{00000000-0000-0000-0000-000000000000}"/>
          </ac:picMkLst>
        </pc:picChg>
      </pc:sldChg>
      <pc:sldChg chg="del ord">
        <pc:chgData name="Muhammad Munawwar Anwar" userId="32255ed2-62ed-47d7-95f0-bc123b7190b4" providerId="ADAL" clId="{698481A8-C413-46FB-ACC0-A68D544B45B6}" dt="2022-07-05T08:09:58.634" v="997" actId="47"/>
        <pc:sldMkLst>
          <pc:docMk/>
          <pc:sldMk cId="0" sldId="261"/>
        </pc:sldMkLst>
      </pc:sldChg>
      <pc:sldChg chg="modSp del mod">
        <pc:chgData name="Muhammad Munawwar Anwar" userId="32255ed2-62ed-47d7-95f0-bc123b7190b4" providerId="ADAL" clId="{698481A8-C413-46FB-ACC0-A68D544B45B6}" dt="2022-07-05T09:46:35.365" v="1145" actId="47"/>
        <pc:sldMkLst>
          <pc:docMk/>
          <pc:sldMk cId="0" sldId="262"/>
        </pc:sldMkLst>
        <pc:spChg chg="mod">
          <ac:chgData name="Muhammad Munawwar Anwar" userId="32255ed2-62ed-47d7-95f0-bc123b7190b4" providerId="ADAL" clId="{698481A8-C413-46FB-ACC0-A68D544B45B6}" dt="2022-07-05T08:11:29.955" v="998" actId="2711"/>
          <ac:spMkLst>
            <pc:docMk/>
            <pc:sldMk cId="0" sldId="262"/>
            <ac:spMk id="9" creationId="{00000000-0000-0000-0000-000000000000}"/>
          </ac:spMkLst>
        </pc:spChg>
      </pc:sldChg>
      <pc:sldChg chg="addSp modSp mod">
        <pc:chgData name="Muhammad Munawwar Anwar" userId="32255ed2-62ed-47d7-95f0-bc123b7190b4" providerId="ADAL" clId="{698481A8-C413-46FB-ACC0-A68D544B45B6}" dt="2022-07-06T05:18:22.712" v="1731" actId="255"/>
        <pc:sldMkLst>
          <pc:docMk/>
          <pc:sldMk cId="0" sldId="263"/>
        </pc:sldMkLst>
        <pc:spChg chg="add mod">
          <ac:chgData name="Muhammad Munawwar Anwar" userId="32255ed2-62ed-47d7-95f0-bc123b7190b4" providerId="ADAL" clId="{698481A8-C413-46FB-ACC0-A68D544B45B6}" dt="2022-07-06T05:18:22.712" v="1731" actId="255"/>
          <ac:spMkLst>
            <pc:docMk/>
            <pc:sldMk cId="0" sldId="263"/>
            <ac:spMk id="23" creationId="{D2FCA2C7-9AB3-D89D-563C-F6C6A8A930F9}"/>
          </ac:spMkLst>
        </pc:spChg>
      </pc:sldChg>
      <pc:sldChg chg="del">
        <pc:chgData name="Muhammad Munawwar Anwar" userId="32255ed2-62ed-47d7-95f0-bc123b7190b4" providerId="ADAL" clId="{698481A8-C413-46FB-ACC0-A68D544B45B6}" dt="2022-07-05T11:27:18.413" v="1463" actId="47"/>
        <pc:sldMkLst>
          <pc:docMk/>
          <pc:sldMk cId="0" sldId="264"/>
        </pc:sldMkLst>
      </pc:sldChg>
      <pc:sldChg chg="addSp delSp modSp mod ord">
        <pc:chgData name="Muhammad Munawwar Anwar" userId="32255ed2-62ed-47d7-95f0-bc123b7190b4" providerId="ADAL" clId="{698481A8-C413-46FB-ACC0-A68D544B45B6}" dt="2022-07-06T05:19:49.487" v="1746" actId="14100"/>
        <pc:sldMkLst>
          <pc:docMk/>
          <pc:sldMk cId="0" sldId="265"/>
        </pc:sldMkLst>
        <pc:spChg chg="del mod">
          <ac:chgData name="Muhammad Munawwar Anwar" userId="32255ed2-62ed-47d7-95f0-bc123b7190b4" providerId="ADAL" clId="{698481A8-C413-46FB-ACC0-A68D544B45B6}" dt="2022-07-05T11:23:13.663" v="1414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6T05:19:49.487" v="1746" actId="14100"/>
          <ac:spMkLst>
            <pc:docMk/>
            <pc:sldMk cId="0" sldId="265"/>
            <ac:spMk id="26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6T05:19:35.437" v="1743" actId="403"/>
          <ac:spMkLst>
            <pc:docMk/>
            <pc:sldMk cId="0" sldId="265"/>
            <ac:spMk id="67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6T05:19:39.090" v="1744" actId="403"/>
          <ac:spMkLst>
            <pc:docMk/>
            <pc:sldMk cId="0" sldId="265"/>
            <ac:spMk id="68" creationId="{00000000-0000-0000-0000-000000000000}"/>
          </ac:spMkLst>
        </pc:spChg>
        <pc:spChg chg="add del mod">
          <ac:chgData name="Muhammad Munawwar Anwar" userId="32255ed2-62ed-47d7-95f0-bc123b7190b4" providerId="ADAL" clId="{698481A8-C413-46FB-ACC0-A68D544B45B6}" dt="2022-07-05T11:23:17.315" v="1415" actId="478"/>
          <ac:spMkLst>
            <pc:docMk/>
            <pc:sldMk cId="0" sldId="265"/>
            <ac:spMk id="73" creationId="{43168D9C-18CF-15C3-4888-A01E4E41A1A2}"/>
          </ac:spMkLst>
        </pc:spChg>
        <pc:spChg chg="add mod">
          <ac:chgData name="Muhammad Munawwar Anwar" userId="32255ed2-62ed-47d7-95f0-bc123b7190b4" providerId="ADAL" clId="{698481A8-C413-46FB-ACC0-A68D544B45B6}" dt="2022-07-06T05:19:14.312" v="1739" actId="404"/>
          <ac:spMkLst>
            <pc:docMk/>
            <pc:sldMk cId="0" sldId="265"/>
            <ac:spMk id="74" creationId="{15E38701-00D6-176C-BB85-19BD2D8D42A1}"/>
          </ac:spMkLst>
        </pc:spChg>
        <pc:spChg chg="add mod">
          <ac:chgData name="Muhammad Munawwar Anwar" userId="32255ed2-62ed-47d7-95f0-bc123b7190b4" providerId="ADAL" clId="{698481A8-C413-46FB-ACC0-A68D544B45B6}" dt="2022-07-06T05:19:31.742" v="1742" actId="14100"/>
          <ac:spMkLst>
            <pc:docMk/>
            <pc:sldMk cId="0" sldId="265"/>
            <ac:spMk id="75" creationId="{772FE8AF-4C9A-2685-50A1-6B10B59E5803}"/>
          </ac:spMkLst>
        </pc:spChg>
      </pc:sldChg>
      <pc:sldChg chg="modSp mod">
        <pc:chgData name="Muhammad Munawwar Anwar" userId="32255ed2-62ed-47d7-95f0-bc123b7190b4" providerId="ADAL" clId="{698481A8-C413-46FB-ACC0-A68D544B45B6}" dt="2022-07-06T05:18:36.712" v="1734" actId="113"/>
        <pc:sldMkLst>
          <pc:docMk/>
          <pc:sldMk cId="0" sldId="266"/>
        </pc:sldMkLst>
        <pc:spChg chg="mod">
          <ac:chgData name="Muhammad Munawwar Anwar" userId="32255ed2-62ed-47d7-95f0-bc123b7190b4" providerId="ADAL" clId="{698481A8-C413-46FB-ACC0-A68D544B45B6}" dt="2022-07-06T05:18:36.712" v="1734" actId="113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Muhammad Munawwar Anwar" userId="32255ed2-62ed-47d7-95f0-bc123b7190b4" providerId="ADAL" clId="{698481A8-C413-46FB-ACC0-A68D544B45B6}" dt="2022-07-06T05:18:58.591" v="1736" actId="404"/>
        <pc:sldMkLst>
          <pc:docMk/>
          <pc:sldMk cId="0" sldId="267"/>
        </pc:sldMkLst>
        <pc:spChg chg="mod">
          <ac:chgData name="Muhammad Munawwar Anwar" userId="32255ed2-62ed-47d7-95f0-bc123b7190b4" providerId="ADAL" clId="{698481A8-C413-46FB-ACC0-A68D544B45B6}" dt="2022-07-06T05:18:49.729" v="1735" actId="255"/>
          <ac:spMkLst>
            <pc:docMk/>
            <pc:sldMk cId="0" sldId="267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5T11:21:47.408" v="1406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6T05:18:58.591" v="1736" actId="404"/>
          <ac:spMkLst>
            <pc:docMk/>
            <pc:sldMk cId="0" sldId="267"/>
            <ac:spMk id="4" creationId="{00000000-0000-0000-0000-000000000000}"/>
          </ac:spMkLst>
        </pc:spChg>
        <pc:picChg chg="mod">
          <ac:chgData name="Muhammad Munawwar Anwar" userId="32255ed2-62ed-47d7-95f0-bc123b7190b4" providerId="ADAL" clId="{698481A8-C413-46FB-ACC0-A68D544B45B6}" dt="2022-07-05T11:22:08.380" v="1410" actId="1076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Muhammad Munawwar Anwar" userId="32255ed2-62ed-47d7-95f0-bc123b7190b4" providerId="ADAL" clId="{698481A8-C413-46FB-ACC0-A68D544B45B6}" dt="2022-07-05T11:22:11.961" v="1412" actId="1076"/>
          <ac:picMkLst>
            <pc:docMk/>
            <pc:sldMk cId="0" sldId="267"/>
            <ac:picMk id="6" creationId="{00000000-0000-0000-0000-000000000000}"/>
          </ac:picMkLst>
        </pc:picChg>
      </pc:sldChg>
      <pc:sldChg chg="del">
        <pc:chgData name="Muhammad Munawwar Anwar" userId="32255ed2-62ed-47d7-95f0-bc123b7190b4" providerId="ADAL" clId="{698481A8-C413-46FB-ACC0-A68D544B45B6}" dt="2022-07-05T11:53:05.171" v="1646" actId="47"/>
        <pc:sldMkLst>
          <pc:docMk/>
          <pc:sldMk cId="0" sldId="268"/>
        </pc:sldMkLst>
      </pc:sldChg>
      <pc:sldChg chg="del ord">
        <pc:chgData name="Muhammad Munawwar Anwar" userId="32255ed2-62ed-47d7-95f0-bc123b7190b4" providerId="ADAL" clId="{698481A8-C413-46FB-ACC0-A68D544B45B6}" dt="2022-07-06T05:03:44.865" v="1675" actId="47"/>
        <pc:sldMkLst>
          <pc:docMk/>
          <pc:sldMk cId="0" sldId="269"/>
        </pc:sldMkLst>
      </pc:sldChg>
      <pc:sldChg chg="modSp add mod">
        <pc:chgData name="Muhammad Munawwar Anwar" userId="32255ed2-62ed-47d7-95f0-bc123b7190b4" providerId="ADAL" clId="{698481A8-C413-46FB-ACC0-A68D544B45B6}" dt="2022-07-06T05:12:00.828" v="1680" actId="255"/>
        <pc:sldMkLst>
          <pc:docMk/>
          <pc:sldMk cId="548759834" sldId="274"/>
        </pc:sldMkLst>
        <pc:spChg chg="mod">
          <ac:chgData name="Muhammad Munawwar Anwar" userId="32255ed2-62ed-47d7-95f0-bc123b7190b4" providerId="ADAL" clId="{698481A8-C413-46FB-ACC0-A68D544B45B6}" dt="2022-07-06T05:11:50.488" v="1679" actId="255"/>
          <ac:spMkLst>
            <pc:docMk/>
            <pc:sldMk cId="548759834" sldId="274"/>
            <ac:spMk id="8194" creationId="{704B8C07-B50F-1469-15AC-6982902087F7}"/>
          </ac:spMkLst>
        </pc:spChg>
        <pc:spChg chg="mod">
          <ac:chgData name="Muhammad Munawwar Anwar" userId="32255ed2-62ed-47d7-95f0-bc123b7190b4" providerId="ADAL" clId="{698481A8-C413-46FB-ACC0-A68D544B45B6}" dt="2022-07-06T05:12:00.828" v="1680" actId="255"/>
          <ac:spMkLst>
            <pc:docMk/>
            <pc:sldMk cId="548759834" sldId="274"/>
            <ac:spMk id="8195" creationId="{E4F7A0A0-BE62-084A-FD16-42B531C98E02}"/>
          </ac:spMkLst>
        </pc:spChg>
      </pc:sldChg>
      <pc:sldChg chg="modSp add mod">
        <pc:chgData name="Muhammad Munawwar Anwar" userId="32255ed2-62ed-47d7-95f0-bc123b7190b4" providerId="ADAL" clId="{698481A8-C413-46FB-ACC0-A68D544B45B6}" dt="2022-07-06T05:11:41.956" v="1678" actId="255"/>
        <pc:sldMkLst>
          <pc:docMk/>
          <pc:sldMk cId="4145073533" sldId="312"/>
        </pc:sldMkLst>
        <pc:spChg chg="mod">
          <ac:chgData name="Muhammad Munawwar Anwar" userId="32255ed2-62ed-47d7-95f0-bc123b7190b4" providerId="ADAL" clId="{698481A8-C413-46FB-ACC0-A68D544B45B6}" dt="2022-07-06T05:11:32.755" v="1677" actId="255"/>
          <ac:spMkLst>
            <pc:docMk/>
            <pc:sldMk cId="4145073533" sldId="312"/>
            <ac:spMk id="6146" creationId="{CB852754-469D-125C-7B2A-4721B0A420A1}"/>
          </ac:spMkLst>
        </pc:spChg>
        <pc:spChg chg="mod">
          <ac:chgData name="Muhammad Munawwar Anwar" userId="32255ed2-62ed-47d7-95f0-bc123b7190b4" providerId="ADAL" clId="{698481A8-C413-46FB-ACC0-A68D544B45B6}" dt="2022-07-06T05:11:41.956" v="1678" actId="255"/>
          <ac:spMkLst>
            <pc:docMk/>
            <pc:sldMk cId="4145073533" sldId="312"/>
            <ac:spMk id="6147" creationId="{75FDD76A-1CE8-32B4-9B34-2B3A9E0F97AF}"/>
          </ac:spMkLst>
        </pc:spChg>
      </pc:sldChg>
      <pc:sldChg chg="new del">
        <pc:chgData name="Muhammad Munawwar Anwar" userId="32255ed2-62ed-47d7-95f0-bc123b7190b4" providerId="ADAL" clId="{698481A8-C413-46FB-ACC0-A68D544B45B6}" dt="2022-07-05T05:38:30.645" v="277" actId="47"/>
        <pc:sldMkLst>
          <pc:docMk/>
          <pc:sldMk cId="2729304014" sldId="313"/>
        </pc:sldMkLst>
      </pc:sldChg>
      <pc:sldChg chg="addSp delSp modSp add mod">
        <pc:chgData name="Muhammad Munawwar Anwar" userId="32255ed2-62ed-47d7-95f0-bc123b7190b4" providerId="ADAL" clId="{698481A8-C413-46FB-ACC0-A68D544B45B6}" dt="2022-07-06T05:12:10.678" v="1681" actId="255"/>
        <pc:sldMkLst>
          <pc:docMk/>
          <pc:sldMk cId="2614502204" sldId="314"/>
        </pc:sldMkLst>
        <pc:spChg chg="add del mod">
          <ac:chgData name="Muhammad Munawwar Anwar" userId="32255ed2-62ed-47d7-95f0-bc123b7190b4" providerId="ADAL" clId="{698481A8-C413-46FB-ACC0-A68D544B45B6}" dt="2022-07-05T05:41:32.658" v="310" actId="478"/>
          <ac:spMkLst>
            <pc:docMk/>
            <pc:sldMk cId="2614502204" sldId="314"/>
            <ac:spMk id="3" creationId="{CD5E2BA2-3DA2-96BD-736A-33091AD1F920}"/>
          </ac:spMkLst>
        </pc:spChg>
        <pc:spChg chg="mod">
          <ac:chgData name="Muhammad Munawwar Anwar" userId="32255ed2-62ed-47d7-95f0-bc123b7190b4" providerId="ADAL" clId="{698481A8-C413-46FB-ACC0-A68D544B45B6}" dt="2022-07-06T05:12:10.678" v="1681" actId="255"/>
          <ac:spMkLst>
            <pc:docMk/>
            <pc:sldMk cId="2614502204" sldId="314"/>
            <ac:spMk id="8194" creationId="{704B8C07-B50F-1469-15AC-6982902087F7}"/>
          </ac:spMkLst>
        </pc:spChg>
        <pc:spChg chg="del">
          <ac:chgData name="Muhammad Munawwar Anwar" userId="32255ed2-62ed-47d7-95f0-bc123b7190b4" providerId="ADAL" clId="{698481A8-C413-46FB-ACC0-A68D544B45B6}" dt="2022-07-05T05:40:27.880" v="309" actId="478"/>
          <ac:spMkLst>
            <pc:docMk/>
            <pc:sldMk cId="2614502204" sldId="314"/>
            <ac:spMk id="8195" creationId="{E4F7A0A0-BE62-084A-FD16-42B531C98E02}"/>
          </ac:spMkLst>
        </pc:spChg>
        <pc:picChg chg="add del mod">
          <ac:chgData name="Muhammad Munawwar Anwar" userId="32255ed2-62ed-47d7-95f0-bc123b7190b4" providerId="ADAL" clId="{698481A8-C413-46FB-ACC0-A68D544B45B6}" dt="2022-07-05T05:50:21.910" v="319" actId="478"/>
          <ac:picMkLst>
            <pc:docMk/>
            <pc:sldMk cId="2614502204" sldId="314"/>
            <ac:picMk id="5" creationId="{0BBB7D86-095C-3AA8-75E5-5B8020B9855D}"/>
          </ac:picMkLst>
        </pc:picChg>
        <pc:picChg chg="add">
          <ac:chgData name="Muhammad Munawwar Anwar" userId="32255ed2-62ed-47d7-95f0-bc123b7190b4" providerId="ADAL" clId="{698481A8-C413-46FB-ACC0-A68D544B45B6}" dt="2022-07-05T05:50:46.186" v="320" actId="22"/>
          <ac:picMkLst>
            <pc:docMk/>
            <pc:sldMk cId="2614502204" sldId="314"/>
            <ac:picMk id="7" creationId="{59280677-8909-A2CD-5EDF-4DBEBAC1E0BE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12:25.124" v="1682" actId="255"/>
        <pc:sldMkLst>
          <pc:docMk/>
          <pc:sldMk cId="4149315731" sldId="315"/>
        </pc:sldMkLst>
        <pc:spChg chg="mod">
          <ac:chgData name="Muhammad Munawwar Anwar" userId="32255ed2-62ed-47d7-95f0-bc123b7190b4" providerId="ADAL" clId="{698481A8-C413-46FB-ACC0-A68D544B45B6}" dt="2022-07-06T05:12:25.124" v="1682" actId="255"/>
          <ac:spMkLst>
            <pc:docMk/>
            <pc:sldMk cId="4149315731" sldId="315"/>
            <ac:spMk id="8194" creationId="{704B8C07-B50F-1469-15AC-6982902087F7}"/>
          </ac:spMkLst>
        </pc:spChg>
        <pc:picChg chg="add del mod">
          <ac:chgData name="Muhammad Munawwar Anwar" userId="32255ed2-62ed-47d7-95f0-bc123b7190b4" providerId="ADAL" clId="{698481A8-C413-46FB-ACC0-A68D544B45B6}" dt="2022-07-05T05:55:32.475" v="345" actId="478"/>
          <ac:picMkLst>
            <pc:docMk/>
            <pc:sldMk cId="4149315731" sldId="315"/>
            <ac:picMk id="3" creationId="{B147CE18-C011-E47D-8032-EA1778514F4F}"/>
          </ac:picMkLst>
        </pc:picChg>
        <pc:picChg chg="add mod">
          <ac:chgData name="Muhammad Munawwar Anwar" userId="32255ed2-62ed-47d7-95f0-bc123b7190b4" providerId="ADAL" clId="{698481A8-C413-46FB-ACC0-A68D544B45B6}" dt="2022-07-05T05:56:20.604" v="347" actId="12788"/>
          <ac:picMkLst>
            <pc:docMk/>
            <pc:sldMk cId="4149315731" sldId="315"/>
            <ac:picMk id="5" creationId="{CCC761FE-699F-908E-1532-8048D3181387}"/>
          </ac:picMkLst>
        </pc:picChg>
        <pc:picChg chg="del">
          <ac:chgData name="Muhammad Munawwar Anwar" userId="32255ed2-62ed-47d7-95f0-bc123b7190b4" providerId="ADAL" clId="{698481A8-C413-46FB-ACC0-A68D544B45B6}" dt="2022-07-05T05:53:29.885" v="336" actId="478"/>
          <ac:picMkLst>
            <pc:docMk/>
            <pc:sldMk cId="4149315731" sldId="315"/>
            <ac:picMk id="7" creationId="{59280677-8909-A2CD-5EDF-4DBEBAC1E0BE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12:35.275" v="1683" actId="255"/>
        <pc:sldMkLst>
          <pc:docMk/>
          <pc:sldMk cId="4026781427" sldId="316"/>
        </pc:sldMkLst>
        <pc:spChg chg="mod">
          <ac:chgData name="Muhammad Munawwar Anwar" userId="32255ed2-62ed-47d7-95f0-bc123b7190b4" providerId="ADAL" clId="{698481A8-C413-46FB-ACC0-A68D544B45B6}" dt="2022-07-06T05:12:35.275" v="1683" actId="255"/>
          <ac:spMkLst>
            <pc:docMk/>
            <pc:sldMk cId="4026781427" sldId="316"/>
            <ac:spMk id="8194" creationId="{704B8C07-B50F-1469-15AC-6982902087F7}"/>
          </ac:spMkLst>
        </pc:spChg>
        <pc:picChg chg="add del">
          <ac:chgData name="Muhammad Munawwar Anwar" userId="32255ed2-62ed-47d7-95f0-bc123b7190b4" providerId="ADAL" clId="{698481A8-C413-46FB-ACC0-A68D544B45B6}" dt="2022-07-05T06:03:42.010" v="404" actId="478"/>
          <ac:picMkLst>
            <pc:docMk/>
            <pc:sldMk cId="4026781427" sldId="316"/>
            <ac:picMk id="3" creationId="{07799A28-6BA2-F8A9-58CA-6C300423A289}"/>
          </ac:picMkLst>
        </pc:picChg>
        <pc:picChg chg="del">
          <ac:chgData name="Muhammad Munawwar Anwar" userId="32255ed2-62ed-47d7-95f0-bc123b7190b4" providerId="ADAL" clId="{698481A8-C413-46FB-ACC0-A68D544B45B6}" dt="2022-07-05T06:03:13.355" v="402" actId="478"/>
          <ac:picMkLst>
            <pc:docMk/>
            <pc:sldMk cId="4026781427" sldId="316"/>
            <ac:picMk id="5" creationId="{CCC761FE-699F-908E-1532-8048D3181387}"/>
          </ac:picMkLst>
        </pc:picChg>
        <pc:picChg chg="add mod">
          <ac:chgData name="Muhammad Munawwar Anwar" userId="32255ed2-62ed-47d7-95f0-bc123b7190b4" providerId="ADAL" clId="{698481A8-C413-46FB-ACC0-A68D544B45B6}" dt="2022-07-05T06:04:05.040" v="406" actId="1076"/>
          <ac:picMkLst>
            <pc:docMk/>
            <pc:sldMk cId="4026781427" sldId="316"/>
            <ac:picMk id="6" creationId="{E4D6E846-56D0-983C-282F-63D1FB905385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12:57.597" v="1685" actId="255"/>
        <pc:sldMkLst>
          <pc:docMk/>
          <pc:sldMk cId="2045172242" sldId="317"/>
        </pc:sldMkLst>
        <pc:spChg chg="add mod">
          <ac:chgData name="Muhammad Munawwar Anwar" userId="32255ed2-62ed-47d7-95f0-bc123b7190b4" providerId="ADAL" clId="{698481A8-C413-46FB-ACC0-A68D544B45B6}" dt="2022-07-06T05:12:57.597" v="1685" actId="255"/>
          <ac:spMkLst>
            <pc:docMk/>
            <pc:sldMk cId="2045172242" sldId="317"/>
            <ac:spMk id="7" creationId="{17C22BD4-C597-DF54-E40E-6359412D86E7}"/>
          </ac:spMkLst>
        </pc:spChg>
        <pc:spChg chg="mod">
          <ac:chgData name="Muhammad Munawwar Anwar" userId="32255ed2-62ed-47d7-95f0-bc123b7190b4" providerId="ADAL" clId="{698481A8-C413-46FB-ACC0-A68D544B45B6}" dt="2022-07-06T05:12:50.956" v="1684" actId="255"/>
          <ac:spMkLst>
            <pc:docMk/>
            <pc:sldMk cId="2045172242" sldId="317"/>
            <ac:spMk id="8194" creationId="{704B8C07-B50F-1469-15AC-6982902087F7}"/>
          </ac:spMkLst>
        </pc:spChg>
        <pc:picChg chg="add del">
          <ac:chgData name="Muhammad Munawwar Anwar" userId="32255ed2-62ed-47d7-95f0-bc123b7190b4" providerId="ADAL" clId="{698481A8-C413-46FB-ACC0-A68D544B45B6}" dt="2022-07-05T06:09:34.919" v="452" actId="22"/>
          <ac:picMkLst>
            <pc:docMk/>
            <pc:sldMk cId="2045172242" sldId="317"/>
            <ac:picMk id="3" creationId="{06B3FD35-835F-CB2F-1004-6880339580B2}"/>
          </ac:picMkLst>
        </pc:picChg>
        <pc:picChg chg="del">
          <ac:chgData name="Muhammad Munawwar Anwar" userId="32255ed2-62ed-47d7-95f0-bc123b7190b4" providerId="ADAL" clId="{698481A8-C413-46FB-ACC0-A68D544B45B6}" dt="2022-07-05T06:09:58.928" v="456" actId="478"/>
          <ac:picMkLst>
            <pc:docMk/>
            <pc:sldMk cId="2045172242" sldId="317"/>
            <ac:picMk id="6" creationId="{E4D6E846-56D0-983C-282F-63D1FB905385}"/>
          </ac:picMkLst>
        </pc:picChg>
        <pc:picChg chg="add del">
          <ac:chgData name="Muhammad Munawwar Anwar" userId="32255ed2-62ed-47d7-95f0-bc123b7190b4" providerId="ADAL" clId="{698481A8-C413-46FB-ACC0-A68D544B45B6}" dt="2022-07-05T06:13:25.711" v="484"/>
          <ac:picMkLst>
            <pc:docMk/>
            <pc:sldMk cId="2045172242" sldId="317"/>
            <ac:picMk id="1026" creationId="{3A13F187-C731-9096-7F71-1305F6199808}"/>
          </ac:picMkLst>
        </pc:picChg>
      </pc:sldChg>
      <pc:sldChg chg="add del">
        <pc:chgData name="Muhammad Munawwar Anwar" userId="32255ed2-62ed-47d7-95f0-bc123b7190b4" providerId="ADAL" clId="{698481A8-C413-46FB-ACC0-A68D544B45B6}" dt="2022-07-05T06:22:26.270" v="538" actId="47"/>
        <pc:sldMkLst>
          <pc:docMk/>
          <pc:sldMk cId="695563728" sldId="318"/>
        </pc:sldMkLst>
      </pc:sldChg>
      <pc:sldChg chg="addSp delSp modSp add mod">
        <pc:chgData name="Muhammad Munawwar Anwar" userId="32255ed2-62ed-47d7-95f0-bc123b7190b4" providerId="ADAL" clId="{698481A8-C413-46FB-ACC0-A68D544B45B6}" dt="2022-07-06T05:13:24.659" v="1692" actId="255"/>
        <pc:sldMkLst>
          <pc:docMk/>
          <pc:sldMk cId="3759694044" sldId="319"/>
        </pc:sldMkLst>
        <pc:spChg chg="del">
          <ac:chgData name="Muhammad Munawwar Anwar" userId="32255ed2-62ed-47d7-95f0-bc123b7190b4" providerId="ADAL" clId="{698481A8-C413-46FB-ACC0-A68D544B45B6}" dt="2022-07-05T06:13:42.322" v="486" actId="478"/>
          <ac:spMkLst>
            <pc:docMk/>
            <pc:sldMk cId="3759694044" sldId="319"/>
            <ac:spMk id="7" creationId="{17C22BD4-C597-DF54-E40E-6359412D86E7}"/>
          </ac:spMkLst>
        </pc:spChg>
        <pc:spChg chg="mod">
          <ac:chgData name="Muhammad Munawwar Anwar" userId="32255ed2-62ed-47d7-95f0-bc123b7190b4" providerId="ADAL" clId="{698481A8-C413-46FB-ACC0-A68D544B45B6}" dt="2022-07-06T05:13:24.659" v="1692" actId="255"/>
          <ac:spMkLst>
            <pc:docMk/>
            <pc:sldMk cId="3759694044" sldId="319"/>
            <ac:spMk id="8194" creationId="{704B8C07-B50F-1469-15AC-6982902087F7}"/>
          </ac:spMkLst>
        </pc:spChg>
        <pc:picChg chg="add mod">
          <ac:chgData name="Muhammad Munawwar Anwar" userId="32255ed2-62ed-47d7-95f0-bc123b7190b4" providerId="ADAL" clId="{698481A8-C413-46FB-ACC0-A68D544B45B6}" dt="2022-07-05T06:16:52.083" v="516" actId="1076"/>
          <ac:picMkLst>
            <pc:docMk/>
            <pc:sldMk cId="3759694044" sldId="319"/>
            <ac:picMk id="3" creationId="{2514F88C-BD44-297D-FBA1-707AEAAD3F82}"/>
          </ac:picMkLst>
        </pc:picChg>
        <pc:picChg chg="add mod">
          <ac:chgData name="Muhammad Munawwar Anwar" userId="32255ed2-62ed-47d7-95f0-bc123b7190b4" providerId="ADAL" clId="{698481A8-C413-46FB-ACC0-A68D544B45B6}" dt="2022-07-05T06:14:45.718" v="514" actId="1076"/>
          <ac:picMkLst>
            <pc:docMk/>
            <pc:sldMk cId="3759694044" sldId="319"/>
            <ac:picMk id="2050" creationId="{DFDC645D-81F1-6F8D-1D3B-322110B714E2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13:56.217" v="1699" actId="255"/>
        <pc:sldMkLst>
          <pc:docMk/>
          <pc:sldMk cId="416442680" sldId="320"/>
        </pc:sldMkLst>
        <pc:spChg chg="add mod">
          <ac:chgData name="Muhammad Munawwar Anwar" userId="32255ed2-62ed-47d7-95f0-bc123b7190b4" providerId="ADAL" clId="{698481A8-C413-46FB-ACC0-A68D544B45B6}" dt="2022-07-06T05:13:47.903" v="1698" actId="255"/>
          <ac:spMkLst>
            <pc:docMk/>
            <pc:sldMk cId="416442680" sldId="320"/>
            <ac:spMk id="9" creationId="{EABDCC55-DFC9-5781-90B0-4F82BCE8ACE1}"/>
          </ac:spMkLst>
        </pc:spChg>
        <pc:spChg chg="add mod">
          <ac:chgData name="Muhammad Munawwar Anwar" userId="32255ed2-62ed-47d7-95f0-bc123b7190b4" providerId="ADAL" clId="{698481A8-C413-46FB-ACC0-A68D544B45B6}" dt="2022-07-06T05:13:56.217" v="1699" actId="255"/>
          <ac:spMkLst>
            <pc:docMk/>
            <pc:sldMk cId="416442680" sldId="320"/>
            <ac:spMk id="10" creationId="{A9DA8669-10DC-89BB-1E71-953AE2559722}"/>
          </ac:spMkLst>
        </pc:spChg>
        <pc:spChg chg="mod">
          <ac:chgData name="Muhammad Munawwar Anwar" userId="32255ed2-62ed-47d7-95f0-bc123b7190b4" providerId="ADAL" clId="{698481A8-C413-46FB-ACC0-A68D544B45B6}" dt="2022-07-06T05:13:39.421" v="1697" actId="255"/>
          <ac:spMkLst>
            <pc:docMk/>
            <pc:sldMk cId="416442680" sldId="320"/>
            <ac:spMk id="8194" creationId="{704B8C07-B50F-1469-15AC-6982902087F7}"/>
          </ac:spMkLst>
        </pc:spChg>
        <pc:picChg chg="add del mod">
          <ac:chgData name="Muhammad Munawwar Anwar" userId="32255ed2-62ed-47d7-95f0-bc123b7190b4" providerId="ADAL" clId="{698481A8-C413-46FB-ACC0-A68D544B45B6}" dt="2022-07-05T06:17:49.631" v="519"/>
          <ac:picMkLst>
            <pc:docMk/>
            <pc:sldMk cId="416442680" sldId="320"/>
            <ac:picMk id="4" creationId="{B35AE5D2-B1AA-2697-2EF5-E542891EF3C6}"/>
          </ac:picMkLst>
        </pc:picChg>
        <pc:picChg chg="add del mod">
          <ac:chgData name="Muhammad Munawwar Anwar" userId="32255ed2-62ed-47d7-95f0-bc123b7190b4" providerId="ADAL" clId="{698481A8-C413-46FB-ACC0-A68D544B45B6}" dt="2022-07-05T06:18:07.588" v="521"/>
          <ac:picMkLst>
            <pc:docMk/>
            <pc:sldMk cId="416442680" sldId="320"/>
            <ac:picMk id="6" creationId="{8C419DC2-EA91-0DB9-C889-FC71C332F2D7}"/>
          </ac:picMkLst>
        </pc:picChg>
        <pc:picChg chg="add mod">
          <ac:chgData name="Muhammad Munawwar Anwar" userId="32255ed2-62ed-47d7-95f0-bc123b7190b4" providerId="ADAL" clId="{698481A8-C413-46FB-ACC0-A68D544B45B6}" dt="2022-07-05T06:19:22.004" v="537" actId="1076"/>
          <ac:picMkLst>
            <pc:docMk/>
            <pc:sldMk cId="416442680" sldId="320"/>
            <ac:picMk id="11" creationId="{78D09F29-21FD-B760-6A29-54E2240DC852}"/>
          </ac:picMkLst>
        </pc:picChg>
      </pc:sldChg>
      <pc:sldChg chg="addSp delSp modSp add mod ord">
        <pc:chgData name="Muhammad Munawwar Anwar" userId="32255ed2-62ed-47d7-95f0-bc123b7190b4" providerId="ADAL" clId="{698481A8-C413-46FB-ACC0-A68D544B45B6}" dt="2022-07-06T05:14:11.501" v="1706" actId="255"/>
        <pc:sldMkLst>
          <pc:docMk/>
          <pc:sldMk cId="2422495912" sldId="321"/>
        </pc:sldMkLst>
        <pc:spChg chg="add del mod">
          <ac:chgData name="Muhammad Munawwar Anwar" userId="32255ed2-62ed-47d7-95f0-bc123b7190b4" providerId="ADAL" clId="{698481A8-C413-46FB-ACC0-A68D544B45B6}" dt="2022-07-05T06:28:00.809" v="548" actId="478"/>
          <ac:spMkLst>
            <pc:docMk/>
            <pc:sldMk cId="2422495912" sldId="321"/>
            <ac:spMk id="5" creationId="{37EBBCF7-5E33-2522-820B-5908AB568646}"/>
          </ac:spMkLst>
        </pc:spChg>
        <pc:spChg chg="add del mod">
          <ac:chgData name="Muhammad Munawwar Anwar" userId="32255ed2-62ed-47d7-95f0-bc123b7190b4" providerId="ADAL" clId="{698481A8-C413-46FB-ACC0-A68D544B45B6}" dt="2022-07-05T06:28:31.400" v="551" actId="478"/>
          <ac:spMkLst>
            <pc:docMk/>
            <pc:sldMk cId="2422495912" sldId="321"/>
            <ac:spMk id="6" creationId="{FB2BD9CC-103A-8B50-BB3F-B1C625623CFE}"/>
          </ac:spMkLst>
        </pc:spChg>
        <pc:spChg chg="mod">
          <ac:chgData name="Muhammad Munawwar Anwar" userId="32255ed2-62ed-47d7-95f0-bc123b7190b4" providerId="ADAL" clId="{698481A8-C413-46FB-ACC0-A68D544B45B6}" dt="2022-07-06T05:14:11.501" v="1706" actId="255"/>
          <ac:spMkLst>
            <pc:docMk/>
            <pc:sldMk cId="2422495912" sldId="321"/>
            <ac:spMk id="8194" creationId="{704B8C07-B50F-1469-15AC-6982902087F7}"/>
          </ac:spMkLst>
        </pc:spChg>
        <pc:picChg chg="del">
          <ac:chgData name="Muhammad Munawwar Anwar" userId="32255ed2-62ed-47d7-95f0-bc123b7190b4" providerId="ADAL" clId="{698481A8-C413-46FB-ACC0-A68D544B45B6}" dt="2022-07-05T06:25:18.394" v="542" actId="478"/>
          <ac:picMkLst>
            <pc:docMk/>
            <pc:sldMk cId="2422495912" sldId="321"/>
            <ac:picMk id="3" creationId="{2514F88C-BD44-297D-FBA1-707AEAAD3F82}"/>
          </ac:picMkLst>
        </pc:picChg>
        <pc:picChg chg="add mod">
          <ac:chgData name="Muhammad Munawwar Anwar" userId="32255ed2-62ed-47d7-95f0-bc123b7190b4" providerId="ADAL" clId="{698481A8-C413-46FB-ACC0-A68D544B45B6}" dt="2022-07-05T06:25:30.337" v="544" actId="1076"/>
          <ac:picMkLst>
            <pc:docMk/>
            <pc:sldMk cId="2422495912" sldId="321"/>
            <ac:picMk id="4" creationId="{7FC470A6-9472-51AA-2505-67FC906F01CF}"/>
          </ac:picMkLst>
        </pc:picChg>
        <pc:picChg chg="add mod">
          <ac:chgData name="Muhammad Munawwar Anwar" userId="32255ed2-62ed-47d7-95f0-bc123b7190b4" providerId="ADAL" clId="{698481A8-C413-46FB-ACC0-A68D544B45B6}" dt="2022-07-05T07:08:49.595" v="556" actId="1076"/>
          <ac:picMkLst>
            <pc:docMk/>
            <pc:sldMk cId="2422495912" sldId="321"/>
            <ac:picMk id="8" creationId="{4EB1A43A-5060-8498-9A52-7F3994D9E5A8}"/>
          </ac:picMkLst>
        </pc:picChg>
        <pc:picChg chg="add del">
          <ac:chgData name="Muhammad Munawwar Anwar" userId="32255ed2-62ed-47d7-95f0-bc123b7190b4" providerId="ADAL" clId="{698481A8-C413-46FB-ACC0-A68D544B45B6}" dt="2022-07-05T07:10:50.721" v="569" actId="478"/>
          <ac:picMkLst>
            <pc:docMk/>
            <pc:sldMk cId="2422495912" sldId="321"/>
            <ac:picMk id="10" creationId="{8AEFCEB0-9D83-FB8D-FE01-2C51C4D5EC62}"/>
          </ac:picMkLst>
        </pc:picChg>
        <pc:picChg chg="del">
          <ac:chgData name="Muhammad Munawwar Anwar" userId="32255ed2-62ed-47d7-95f0-bc123b7190b4" providerId="ADAL" clId="{698481A8-C413-46FB-ACC0-A68D544B45B6}" dt="2022-07-05T06:25:35.287" v="545" actId="478"/>
          <ac:picMkLst>
            <pc:docMk/>
            <pc:sldMk cId="2422495912" sldId="321"/>
            <ac:picMk id="2050" creationId="{DFDC645D-81F1-6F8D-1D3B-322110B714E2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10:58:22.032" v="2022" actId="20577"/>
        <pc:sldMkLst>
          <pc:docMk/>
          <pc:sldMk cId="3199927278" sldId="322"/>
        </pc:sldMkLst>
        <pc:spChg chg="add mod">
          <ac:chgData name="Muhammad Munawwar Anwar" userId="32255ed2-62ed-47d7-95f0-bc123b7190b4" providerId="ADAL" clId="{698481A8-C413-46FB-ACC0-A68D544B45B6}" dt="2022-07-06T05:14:22.157" v="1707" actId="255"/>
          <ac:spMkLst>
            <pc:docMk/>
            <pc:sldMk cId="3199927278" sldId="322"/>
            <ac:spMk id="9" creationId="{3DDCA0D0-084B-E94C-0A11-E92C9197300B}"/>
          </ac:spMkLst>
        </pc:spChg>
        <pc:spChg chg="add mod">
          <ac:chgData name="Muhammad Munawwar Anwar" userId="32255ed2-62ed-47d7-95f0-bc123b7190b4" providerId="ADAL" clId="{698481A8-C413-46FB-ACC0-A68D544B45B6}" dt="2022-07-06T05:14:31.448" v="1708" actId="255"/>
          <ac:spMkLst>
            <pc:docMk/>
            <pc:sldMk cId="3199927278" sldId="322"/>
            <ac:spMk id="10" creationId="{F14E6178-DC77-E14E-A342-548EC5A9E421}"/>
          </ac:spMkLst>
        </pc:spChg>
        <pc:spChg chg="mod">
          <ac:chgData name="Muhammad Munawwar Anwar" userId="32255ed2-62ed-47d7-95f0-bc123b7190b4" providerId="ADAL" clId="{698481A8-C413-46FB-ACC0-A68D544B45B6}" dt="2022-07-06T10:58:22.032" v="2022" actId="20577"/>
          <ac:spMkLst>
            <pc:docMk/>
            <pc:sldMk cId="3199927278" sldId="322"/>
            <ac:spMk id="8194" creationId="{704B8C07-B50F-1469-15AC-6982902087F7}"/>
          </ac:spMkLst>
        </pc:spChg>
        <pc:picChg chg="add del mod">
          <ac:chgData name="Muhammad Munawwar Anwar" userId="32255ed2-62ed-47d7-95f0-bc123b7190b4" providerId="ADAL" clId="{698481A8-C413-46FB-ACC0-A68D544B45B6}" dt="2022-07-05T07:09:50.337" v="563" actId="478"/>
          <ac:picMkLst>
            <pc:docMk/>
            <pc:sldMk cId="3199927278" sldId="322"/>
            <ac:picMk id="3" creationId="{87B679AC-A932-C294-9BE2-7F0184F28807}"/>
          </ac:picMkLst>
        </pc:picChg>
        <pc:picChg chg="mod">
          <ac:chgData name="Muhammad Munawwar Anwar" userId="32255ed2-62ed-47d7-95f0-bc123b7190b4" providerId="ADAL" clId="{698481A8-C413-46FB-ACC0-A68D544B45B6}" dt="2022-07-05T07:11:23.706" v="574" actId="1076"/>
          <ac:picMkLst>
            <pc:docMk/>
            <pc:sldMk cId="3199927278" sldId="322"/>
            <ac:picMk id="8" creationId="{4EB1A43A-5060-8498-9A52-7F3994D9E5A8}"/>
          </ac:picMkLst>
        </pc:picChg>
        <pc:picChg chg="add mod">
          <ac:chgData name="Muhammad Munawwar Anwar" userId="32255ed2-62ed-47d7-95f0-bc123b7190b4" providerId="ADAL" clId="{698481A8-C413-46FB-ACC0-A68D544B45B6}" dt="2022-07-05T07:12:35.348" v="585" actId="1076"/>
          <ac:picMkLst>
            <pc:docMk/>
            <pc:sldMk cId="3199927278" sldId="322"/>
            <ac:picMk id="11" creationId="{94657EA3-EB2F-2380-56F2-07B174502C93}"/>
          </ac:picMkLst>
        </pc:picChg>
      </pc:sldChg>
      <pc:sldChg chg="addSp delSp modSp add mod ord">
        <pc:chgData name="Muhammad Munawwar Anwar" userId="32255ed2-62ed-47d7-95f0-bc123b7190b4" providerId="ADAL" clId="{698481A8-C413-46FB-ACC0-A68D544B45B6}" dt="2022-07-06T05:15:55.824" v="1715" actId="255"/>
        <pc:sldMkLst>
          <pc:docMk/>
          <pc:sldMk cId="687997881" sldId="323"/>
        </pc:sldMkLst>
        <pc:spChg chg="add mod">
          <ac:chgData name="Muhammad Munawwar Anwar" userId="32255ed2-62ed-47d7-95f0-bc123b7190b4" providerId="ADAL" clId="{698481A8-C413-46FB-ACC0-A68D544B45B6}" dt="2022-07-06T05:15:48.471" v="1714" actId="255"/>
          <ac:spMkLst>
            <pc:docMk/>
            <pc:sldMk cId="687997881" sldId="323"/>
            <ac:spMk id="2" creationId="{798F825A-A040-E715-F49E-C225BFC1173D}"/>
          </ac:spMkLst>
        </pc:spChg>
        <pc:spChg chg="mod">
          <ac:chgData name="Muhammad Munawwar Anwar" userId="32255ed2-62ed-47d7-95f0-bc123b7190b4" providerId="ADAL" clId="{698481A8-C413-46FB-ACC0-A68D544B45B6}" dt="2022-07-06T05:15:55.824" v="1715" actId="255"/>
          <ac:spMkLst>
            <pc:docMk/>
            <pc:sldMk cId="687997881" sldId="323"/>
            <ac:spMk id="8194" creationId="{704B8C07-B50F-1469-15AC-6982902087F7}"/>
          </ac:spMkLst>
        </pc:spChg>
        <pc:picChg chg="add del mod">
          <ac:chgData name="Muhammad Munawwar Anwar" userId="32255ed2-62ed-47d7-95f0-bc123b7190b4" providerId="ADAL" clId="{698481A8-C413-46FB-ACC0-A68D544B45B6}" dt="2022-07-05T07:32:12.387" v="715" actId="478"/>
          <ac:picMkLst>
            <pc:docMk/>
            <pc:sldMk cId="687997881" sldId="323"/>
            <ac:picMk id="4" creationId="{AA243633-5976-4660-51DF-F8EA7CD380F6}"/>
          </ac:picMkLst>
        </pc:picChg>
        <pc:picChg chg="add del mod">
          <ac:chgData name="Muhammad Munawwar Anwar" userId="32255ed2-62ed-47d7-95f0-bc123b7190b4" providerId="ADAL" clId="{698481A8-C413-46FB-ACC0-A68D544B45B6}" dt="2022-07-05T07:33:03.058" v="725" actId="478"/>
          <ac:picMkLst>
            <pc:docMk/>
            <pc:sldMk cId="687997881" sldId="323"/>
            <ac:picMk id="6" creationId="{1C0D23D7-C730-FEC1-2AFE-51D0CD1F3540}"/>
          </ac:picMkLst>
        </pc:picChg>
        <pc:picChg chg="del">
          <ac:chgData name="Muhammad Munawwar Anwar" userId="32255ed2-62ed-47d7-95f0-bc123b7190b4" providerId="ADAL" clId="{698481A8-C413-46FB-ACC0-A68D544B45B6}" dt="2022-07-05T07:27:49.532" v="594" actId="478"/>
          <ac:picMkLst>
            <pc:docMk/>
            <pc:sldMk cId="687997881" sldId="323"/>
            <ac:picMk id="7" creationId="{59280677-8909-A2CD-5EDF-4DBEBAC1E0BE}"/>
          </ac:picMkLst>
        </pc:picChg>
        <pc:picChg chg="add mod">
          <ac:chgData name="Muhammad Munawwar Anwar" userId="32255ed2-62ed-47d7-95f0-bc123b7190b4" providerId="ADAL" clId="{698481A8-C413-46FB-ACC0-A68D544B45B6}" dt="2022-07-05T07:33:29.829" v="727" actId="1076"/>
          <ac:picMkLst>
            <pc:docMk/>
            <pc:sldMk cId="687997881" sldId="323"/>
            <ac:picMk id="9" creationId="{592EA7CE-196A-093D-6052-917F41B1E72D}"/>
          </ac:picMkLst>
        </pc:picChg>
        <pc:picChg chg="add mod">
          <ac:chgData name="Muhammad Munawwar Anwar" userId="32255ed2-62ed-47d7-95f0-bc123b7190b4" providerId="ADAL" clId="{698481A8-C413-46FB-ACC0-A68D544B45B6}" dt="2022-07-05T07:34:57.536" v="729" actId="1076"/>
          <ac:picMkLst>
            <pc:docMk/>
            <pc:sldMk cId="687997881" sldId="323"/>
            <ac:picMk id="11" creationId="{621E5870-3026-6A8C-8A49-B8D413351CC1}"/>
          </ac:picMkLst>
        </pc:picChg>
        <pc:picChg chg="add mod">
          <ac:chgData name="Muhammad Munawwar Anwar" userId="32255ed2-62ed-47d7-95f0-bc123b7190b4" providerId="ADAL" clId="{698481A8-C413-46FB-ACC0-A68D544B45B6}" dt="2022-07-05T07:36:37.772" v="731" actId="1076"/>
          <ac:picMkLst>
            <pc:docMk/>
            <pc:sldMk cId="687997881" sldId="323"/>
            <ac:picMk id="13" creationId="{AF9C4384-4A3B-38C4-AE25-96C69FCAC4A7}"/>
          </ac:picMkLst>
        </pc:picChg>
        <pc:picChg chg="add del">
          <ac:chgData name="Muhammad Munawwar Anwar" userId="32255ed2-62ed-47d7-95f0-bc123b7190b4" providerId="ADAL" clId="{698481A8-C413-46FB-ACC0-A68D544B45B6}" dt="2022-07-05T07:37:32.025" v="741" actId="478"/>
          <ac:picMkLst>
            <pc:docMk/>
            <pc:sldMk cId="687997881" sldId="323"/>
            <ac:picMk id="4098" creationId="{E01335E1-8166-E147-3C37-4F421EA44FC7}"/>
          </ac:picMkLst>
        </pc:picChg>
        <pc:picChg chg="add mod">
          <ac:chgData name="Muhammad Munawwar Anwar" userId="32255ed2-62ed-47d7-95f0-bc123b7190b4" providerId="ADAL" clId="{698481A8-C413-46FB-ACC0-A68D544B45B6}" dt="2022-07-05T07:47:19.003" v="743" actId="1076"/>
          <ac:picMkLst>
            <pc:docMk/>
            <pc:sldMk cId="687997881" sldId="323"/>
            <ac:picMk id="4100" creationId="{A23DF891-640C-8B8D-4D88-C65C388A3802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16:12.880" v="1717" actId="255"/>
        <pc:sldMkLst>
          <pc:docMk/>
          <pc:sldMk cId="1149315996" sldId="324"/>
        </pc:sldMkLst>
        <pc:spChg chg="mod">
          <ac:chgData name="Muhammad Munawwar Anwar" userId="32255ed2-62ed-47d7-95f0-bc123b7190b4" providerId="ADAL" clId="{698481A8-C413-46FB-ACC0-A68D544B45B6}" dt="2022-07-06T05:16:12.880" v="1717" actId="255"/>
          <ac:spMkLst>
            <pc:docMk/>
            <pc:sldMk cId="1149315996" sldId="324"/>
            <ac:spMk id="2" creationId="{798F825A-A040-E715-F49E-C225BFC1173D}"/>
          </ac:spMkLst>
        </pc:spChg>
        <pc:spChg chg="mod">
          <ac:chgData name="Muhammad Munawwar Anwar" userId="32255ed2-62ed-47d7-95f0-bc123b7190b4" providerId="ADAL" clId="{698481A8-C413-46FB-ACC0-A68D544B45B6}" dt="2022-07-06T05:16:04.954" v="1716" actId="255"/>
          <ac:spMkLst>
            <pc:docMk/>
            <pc:sldMk cId="1149315996" sldId="324"/>
            <ac:spMk id="8194" creationId="{704B8C07-B50F-1469-15AC-6982902087F7}"/>
          </ac:spMkLst>
        </pc:spChg>
        <pc:graphicFrameChg chg="add del modGraphic">
          <ac:chgData name="Muhammad Munawwar Anwar" userId="32255ed2-62ed-47d7-95f0-bc123b7190b4" providerId="ADAL" clId="{698481A8-C413-46FB-ACC0-A68D544B45B6}" dt="2022-07-05T11:15:56.892" v="1360" actId="27309"/>
          <ac:graphicFrameMkLst>
            <pc:docMk/>
            <pc:sldMk cId="1149315996" sldId="324"/>
            <ac:graphicFrameMk id="4" creationId="{6CEB851F-8449-054C-EF06-D94FF7A7C162}"/>
          </ac:graphicFrameMkLst>
        </pc:graphicFrameChg>
        <pc:picChg chg="del">
          <ac:chgData name="Muhammad Munawwar Anwar" userId="32255ed2-62ed-47d7-95f0-bc123b7190b4" providerId="ADAL" clId="{698481A8-C413-46FB-ACC0-A68D544B45B6}" dt="2022-07-05T08:04:35.965" v="984" actId="478"/>
          <ac:picMkLst>
            <pc:docMk/>
            <pc:sldMk cId="1149315996" sldId="324"/>
            <ac:picMk id="9" creationId="{592EA7CE-196A-093D-6052-917F41B1E72D}"/>
          </ac:picMkLst>
        </pc:picChg>
        <pc:picChg chg="del">
          <ac:chgData name="Muhammad Munawwar Anwar" userId="32255ed2-62ed-47d7-95f0-bc123b7190b4" providerId="ADAL" clId="{698481A8-C413-46FB-ACC0-A68D544B45B6}" dt="2022-07-05T08:04:46.429" v="987" actId="478"/>
          <ac:picMkLst>
            <pc:docMk/>
            <pc:sldMk cId="1149315996" sldId="324"/>
            <ac:picMk id="11" creationId="{621E5870-3026-6A8C-8A49-B8D413351CC1}"/>
          </ac:picMkLst>
        </pc:picChg>
        <pc:picChg chg="del">
          <ac:chgData name="Muhammad Munawwar Anwar" userId="32255ed2-62ed-47d7-95f0-bc123b7190b4" providerId="ADAL" clId="{698481A8-C413-46FB-ACC0-A68D544B45B6}" dt="2022-07-05T08:06:00.773" v="990" actId="478"/>
          <ac:picMkLst>
            <pc:docMk/>
            <pc:sldMk cId="1149315996" sldId="324"/>
            <ac:picMk id="13" creationId="{AF9C4384-4A3B-38C4-AE25-96C69FCAC4A7}"/>
          </ac:picMkLst>
        </pc:picChg>
        <pc:picChg chg="del">
          <ac:chgData name="Muhammad Munawwar Anwar" userId="32255ed2-62ed-47d7-95f0-bc123b7190b4" providerId="ADAL" clId="{698481A8-C413-46FB-ACC0-A68D544B45B6}" dt="2022-07-05T08:02:32.498" v="960" actId="478"/>
          <ac:picMkLst>
            <pc:docMk/>
            <pc:sldMk cId="1149315996" sldId="324"/>
            <ac:picMk id="4100" creationId="{A23DF891-640C-8B8D-4D88-C65C388A3802}"/>
          </ac:picMkLst>
        </pc:picChg>
        <pc:picChg chg="add mod">
          <ac:chgData name="Muhammad Munawwar Anwar" userId="32255ed2-62ed-47d7-95f0-bc123b7190b4" providerId="ADAL" clId="{698481A8-C413-46FB-ACC0-A68D544B45B6}" dt="2022-07-05T08:04:43.397" v="986" actId="1076"/>
          <ac:picMkLst>
            <pc:docMk/>
            <pc:sldMk cId="1149315996" sldId="324"/>
            <ac:picMk id="5122" creationId="{80E99BCE-CF2A-A632-2B33-799A9DDBDDB8}"/>
          </ac:picMkLst>
        </pc:picChg>
        <pc:picChg chg="add mod">
          <ac:chgData name="Muhammad Munawwar Anwar" userId="32255ed2-62ed-47d7-95f0-bc123b7190b4" providerId="ADAL" clId="{698481A8-C413-46FB-ACC0-A68D544B45B6}" dt="2022-07-05T08:05:57.489" v="989" actId="1076"/>
          <ac:picMkLst>
            <pc:docMk/>
            <pc:sldMk cId="1149315996" sldId="324"/>
            <ac:picMk id="5124" creationId="{9BA071D8-D964-AC54-D712-23E72A23C347}"/>
          </ac:picMkLst>
        </pc:picChg>
        <pc:picChg chg="add del mod">
          <ac:chgData name="Muhammad Munawwar Anwar" userId="32255ed2-62ed-47d7-95f0-bc123b7190b4" providerId="ADAL" clId="{698481A8-C413-46FB-ACC0-A68D544B45B6}" dt="2022-07-05T08:09:00.899" v="994" actId="478"/>
          <ac:picMkLst>
            <pc:docMk/>
            <pc:sldMk cId="1149315996" sldId="324"/>
            <ac:picMk id="5126" creationId="{064C2232-3FFF-FF67-AA84-C021E3F3A240}"/>
          </ac:picMkLst>
        </pc:picChg>
        <pc:picChg chg="add mod">
          <ac:chgData name="Muhammad Munawwar Anwar" userId="32255ed2-62ed-47d7-95f0-bc123b7190b4" providerId="ADAL" clId="{698481A8-C413-46FB-ACC0-A68D544B45B6}" dt="2022-07-05T08:09:07.449" v="996" actId="1076"/>
          <ac:picMkLst>
            <pc:docMk/>
            <pc:sldMk cId="1149315996" sldId="324"/>
            <ac:picMk id="5128" creationId="{BD083F58-C4C7-1779-A2D3-44948F65CACD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16:26.671" v="1722" actId="255"/>
        <pc:sldMkLst>
          <pc:docMk/>
          <pc:sldMk cId="1470464107" sldId="325"/>
        </pc:sldMkLst>
        <pc:spChg chg="del mod">
          <ac:chgData name="Muhammad Munawwar Anwar" userId="32255ed2-62ed-47d7-95f0-bc123b7190b4" providerId="ADAL" clId="{698481A8-C413-46FB-ACC0-A68D544B45B6}" dt="2022-07-05T08:13:32.320" v="1030" actId="478"/>
          <ac:spMkLst>
            <pc:docMk/>
            <pc:sldMk cId="1470464107" sldId="325"/>
            <ac:spMk id="2" creationId="{798F825A-A040-E715-F49E-C225BFC1173D}"/>
          </ac:spMkLst>
        </pc:spChg>
        <pc:spChg chg="mod">
          <ac:chgData name="Muhammad Munawwar Anwar" userId="32255ed2-62ed-47d7-95f0-bc123b7190b4" providerId="ADAL" clId="{698481A8-C413-46FB-ACC0-A68D544B45B6}" dt="2022-07-06T05:16:26.671" v="1722" actId="255"/>
          <ac:spMkLst>
            <pc:docMk/>
            <pc:sldMk cId="1470464107" sldId="325"/>
            <ac:spMk id="8194" creationId="{704B8C07-B50F-1469-15AC-6982902087F7}"/>
          </ac:spMkLst>
        </pc:spChg>
        <pc:picChg chg="del">
          <ac:chgData name="Muhammad Munawwar Anwar" userId="32255ed2-62ed-47d7-95f0-bc123b7190b4" providerId="ADAL" clId="{698481A8-C413-46FB-ACC0-A68D544B45B6}" dt="2022-07-05T08:13:40.253" v="1032" actId="478"/>
          <ac:picMkLst>
            <pc:docMk/>
            <pc:sldMk cId="1470464107" sldId="325"/>
            <ac:picMk id="5122" creationId="{80E99BCE-CF2A-A632-2B33-799A9DDBDDB8}"/>
          </ac:picMkLst>
        </pc:picChg>
        <pc:picChg chg="del">
          <ac:chgData name="Muhammad Munawwar Anwar" userId="32255ed2-62ed-47d7-95f0-bc123b7190b4" providerId="ADAL" clId="{698481A8-C413-46FB-ACC0-A68D544B45B6}" dt="2022-07-05T08:13:36.027" v="1031" actId="478"/>
          <ac:picMkLst>
            <pc:docMk/>
            <pc:sldMk cId="1470464107" sldId="325"/>
            <ac:picMk id="5124" creationId="{9BA071D8-D964-AC54-D712-23E72A23C347}"/>
          </ac:picMkLst>
        </pc:picChg>
        <pc:picChg chg="del">
          <ac:chgData name="Muhammad Munawwar Anwar" userId="32255ed2-62ed-47d7-95f0-bc123b7190b4" providerId="ADAL" clId="{698481A8-C413-46FB-ACC0-A68D544B45B6}" dt="2022-07-05T08:13:36.027" v="1031" actId="478"/>
          <ac:picMkLst>
            <pc:docMk/>
            <pc:sldMk cId="1470464107" sldId="325"/>
            <ac:picMk id="5128" creationId="{BD083F58-C4C7-1779-A2D3-44948F65CACD}"/>
          </ac:picMkLst>
        </pc:picChg>
        <pc:picChg chg="add mod">
          <ac:chgData name="Muhammad Munawwar Anwar" userId="32255ed2-62ed-47d7-95f0-bc123b7190b4" providerId="ADAL" clId="{698481A8-C413-46FB-ACC0-A68D544B45B6}" dt="2022-07-05T09:40:59.282" v="1054" actId="14826"/>
          <ac:picMkLst>
            <pc:docMk/>
            <pc:sldMk cId="1470464107" sldId="325"/>
            <ac:picMk id="6146" creationId="{A8FA340A-4FB1-8692-976B-573BD3AC0485}"/>
          </ac:picMkLst>
        </pc:picChg>
        <pc:picChg chg="add del">
          <ac:chgData name="Muhammad Munawwar Anwar" userId="32255ed2-62ed-47d7-95f0-bc123b7190b4" providerId="ADAL" clId="{698481A8-C413-46FB-ACC0-A68D544B45B6}" dt="2022-07-05T09:35:32.717" v="1046" actId="478"/>
          <ac:picMkLst>
            <pc:docMk/>
            <pc:sldMk cId="1470464107" sldId="325"/>
            <ac:picMk id="6148" creationId="{F5092E7B-E691-A6A9-ECDE-C11D43E1E819}"/>
          </ac:picMkLst>
        </pc:picChg>
      </pc:sldChg>
      <pc:sldChg chg="addSp modSp new del mod ord">
        <pc:chgData name="Muhammad Munawwar Anwar" userId="32255ed2-62ed-47d7-95f0-bc123b7190b4" providerId="ADAL" clId="{698481A8-C413-46FB-ACC0-A68D544B45B6}" dt="2022-07-05T08:12:15.229" v="1003" actId="47"/>
        <pc:sldMkLst>
          <pc:docMk/>
          <pc:sldMk cId="3128179843" sldId="325"/>
        </pc:sldMkLst>
        <pc:graphicFrameChg chg="add modGraphic">
          <ac:chgData name="Muhammad Munawwar Anwar" userId="32255ed2-62ed-47d7-95f0-bc123b7190b4" providerId="ADAL" clId="{698481A8-C413-46FB-ACC0-A68D544B45B6}" dt="2022-07-05T08:12:12.309" v="1002" actId="27309"/>
          <ac:graphicFrameMkLst>
            <pc:docMk/>
            <pc:sldMk cId="3128179843" sldId="325"/>
            <ac:graphicFrameMk id="5" creationId="{18F0536E-E152-4A69-FB1A-D83E87B9641E}"/>
          </ac:graphicFrameMkLst>
        </pc:graphicFrameChg>
      </pc:sldChg>
      <pc:sldChg chg="addSp modSp add mod">
        <pc:chgData name="Muhammad Munawwar Anwar" userId="32255ed2-62ed-47d7-95f0-bc123b7190b4" providerId="ADAL" clId="{698481A8-C413-46FB-ACC0-A68D544B45B6}" dt="2022-07-06T05:16:45.667" v="1728" actId="14100"/>
        <pc:sldMkLst>
          <pc:docMk/>
          <pc:sldMk cId="252991492" sldId="326"/>
        </pc:sldMkLst>
        <pc:spChg chg="mod">
          <ac:chgData name="Muhammad Munawwar Anwar" userId="32255ed2-62ed-47d7-95f0-bc123b7190b4" providerId="ADAL" clId="{698481A8-C413-46FB-ACC0-A68D544B45B6}" dt="2022-07-05T08:15:46.111" v="1038"/>
          <ac:spMkLst>
            <pc:docMk/>
            <pc:sldMk cId="252991492" sldId="326"/>
            <ac:spMk id="5" creationId="{B4C2D198-9FAC-E95E-AA13-603C0AE42D2E}"/>
          </ac:spMkLst>
        </pc:spChg>
        <pc:spChg chg="mod">
          <ac:chgData name="Muhammad Munawwar Anwar" userId="32255ed2-62ed-47d7-95f0-bc123b7190b4" providerId="ADAL" clId="{698481A8-C413-46FB-ACC0-A68D544B45B6}" dt="2022-07-05T08:15:46.111" v="1038"/>
          <ac:spMkLst>
            <pc:docMk/>
            <pc:sldMk cId="252991492" sldId="326"/>
            <ac:spMk id="6" creationId="{09BAEF25-C339-8A5D-868A-A303EB46EED5}"/>
          </ac:spMkLst>
        </pc:spChg>
        <pc:spChg chg="mod">
          <ac:chgData name="Muhammad Munawwar Anwar" userId="32255ed2-62ed-47d7-95f0-bc123b7190b4" providerId="ADAL" clId="{698481A8-C413-46FB-ACC0-A68D544B45B6}" dt="2022-07-05T08:15:46.111" v="1038"/>
          <ac:spMkLst>
            <pc:docMk/>
            <pc:sldMk cId="252991492" sldId="326"/>
            <ac:spMk id="8" creationId="{EF22EA57-DA9B-EEE5-F4D2-1C1CD7DB13ED}"/>
          </ac:spMkLst>
        </pc:spChg>
        <pc:spChg chg="add mod">
          <ac:chgData name="Muhammad Munawwar Anwar" userId="32255ed2-62ed-47d7-95f0-bc123b7190b4" providerId="ADAL" clId="{698481A8-C413-46FB-ACC0-A68D544B45B6}" dt="2022-07-06T05:16:45.667" v="1728" actId="14100"/>
          <ac:spMkLst>
            <pc:docMk/>
            <pc:sldMk cId="252991492" sldId="326"/>
            <ac:spMk id="9" creationId="{D68CB900-077A-4AC5-C0DF-AF236F3A9D22}"/>
          </ac:spMkLst>
        </pc:spChg>
        <pc:spChg chg="mod">
          <ac:chgData name="Muhammad Munawwar Anwar" userId="32255ed2-62ed-47d7-95f0-bc123b7190b4" providerId="ADAL" clId="{698481A8-C413-46FB-ACC0-A68D544B45B6}" dt="2022-07-06T05:16:34.266" v="1726" actId="20577"/>
          <ac:spMkLst>
            <pc:docMk/>
            <pc:sldMk cId="252991492" sldId="326"/>
            <ac:spMk id="8194" creationId="{704B8C07-B50F-1469-15AC-6982902087F7}"/>
          </ac:spMkLst>
        </pc:spChg>
        <pc:grpChg chg="add mod">
          <ac:chgData name="Muhammad Munawwar Anwar" userId="32255ed2-62ed-47d7-95f0-bc123b7190b4" providerId="ADAL" clId="{698481A8-C413-46FB-ACC0-A68D544B45B6}" dt="2022-07-05T08:15:49.706" v="1039" actId="1076"/>
          <ac:grpSpMkLst>
            <pc:docMk/>
            <pc:sldMk cId="252991492" sldId="326"/>
            <ac:grpSpMk id="4" creationId="{F7C09AEB-FC28-97B0-3701-2DECA1A5B7C5}"/>
          </ac:grpSpMkLst>
        </pc:grpChg>
        <pc:picChg chg="mod">
          <ac:chgData name="Muhammad Munawwar Anwar" userId="32255ed2-62ed-47d7-95f0-bc123b7190b4" providerId="ADAL" clId="{698481A8-C413-46FB-ACC0-A68D544B45B6}" dt="2022-07-05T08:15:46.111" v="1038"/>
          <ac:picMkLst>
            <pc:docMk/>
            <pc:sldMk cId="252991492" sldId="326"/>
            <ac:picMk id="7" creationId="{535E601D-7E55-B40E-A34A-688EEFA339C2}"/>
          </ac:picMkLst>
        </pc:picChg>
        <pc:picChg chg="mod">
          <ac:chgData name="Muhammad Munawwar Anwar" userId="32255ed2-62ed-47d7-95f0-bc123b7190b4" providerId="ADAL" clId="{698481A8-C413-46FB-ACC0-A68D544B45B6}" dt="2022-07-05T09:41:09.306" v="1055" actId="14826"/>
          <ac:picMkLst>
            <pc:docMk/>
            <pc:sldMk cId="252991492" sldId="326"/>
            <ac:picMk id="6146" creationId="{A8FA340A-4FB1-8692-976B-573BD3AC0485}"/>
          </ac:picMkLst>
        </pc:picChg>
        <pc:picChg chg="add mod">
          <ac:chgData name="Muhammad Munawwar Anwar" userId="32255ed2-62ed-47d7-95f0-bc123b7190b4" providerId="ADAL" clId="{698481A8-C413-46FB-ACC0-A68D544B45B6}" dt="2022-07-05T09:36:43.091" v="1048" actId="1076"/>
          <ac:picMkLst>
            <pc:docMk/>
            <pc:sldMk cId="252991492" sldId="326"/>
            <ac:picMk id="7170" creationId="{3154B276-01BA-1A75-1E60-46FB15D96774}"/>
          </ac:picMkLst>
        </pc:picChg>
        <pc:picChg chg="add mod">
          <ac:chgData name="Muhammad Munawwar Anwar" userId="32255ed2-62ed-47d7-95f0-bc123b7190b4" providerId="ADAL" clId="{698481A8-C413-46FB-ACC0-A68D544B45B6}" dt="2022-07-05T09:37:41.116" v="1050" actId="1076"/>
          <ac:picMkLst>
            <pc:docMk/>
            <pc:sldMk cId="252991492" sldId="326"/>
            <ac:picMk id="7172" creationId="{74BD45F3-4B55-272A-2E96-E8FCF64C7C14}"/>
          </ac:picMkLst>
        </pc:picChg>
        <pc:picChg chg="add mod">
          <ac:chgData name="Muhammad Munawwar Anwar" userId="32255ed2-62ed-47d7-95f0-bc123b7190b4" providerId="ADAL" clId="{698481A8-C413-46FB-ACC0-A68D544B45B6}" dt="2022-07-05T09:39:15.059" v="1052" actId="1076"/>
          <ac:picMkLst>
            <pc:docMk/>
            <pc:sldMk cId="252991492" sldId="326"/>
            <ac:picMk id="7174" creationId="{2208905A-38F5-1E54-9CFD-3978C07DC706}"/>
          </ac:picMkLst>
        </pc:picChg>
      </pc:sldChg>
      <pc:sldChg chg="modSp add del mod">
        <pc:chgData name="Muhammad Munawwar Anwar" userId="32255ed2-62ed-47d7-95f0-bc123b7190b4" providerId="ADAL" clId="{698481A8-C413-46FB-ACC0-A68D544B45B6}" dt="2022-07-05T09:43:46.655" v="1108" actId="47"/>
        <pc:sldMkLst>
          <pc:docMk/>
          <pc:sldMk cId="221504158" sldId="327"/>
        </pc:sldMkLst>
        <pc:picChg chg="mod">
          <ac:chgData name="Muhammad Munawwar Anwar" userId="32255ed2-62ed-47d7-95f0-bc123b7190b4" providerId="ADAL" clId="{698481A8-C413-46FB-ACC0-A68D544B45B6}" dt="2022-07-05T09:43:24.547" v="1107" actId="14826"/>
          <ac:picMkLst>
            <pc:docMk/>
            <pc:sldMk cId="221504158" sldId="327"/>
            <ac:picMk id="11" creationId="{00000000-0000-0000-0000-000000000000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17:33.374" v="1730" actId="255"/>
        <pc:sldMkLst>
          <pc:docMk/>
          <pc:sldMk cId="3983578403" sldId="327"/>
        </pc:sldMkLst>
        <pc:spChg chg="mod">
          <ac:chgData name="Muhammad Munawwar Anwar" userId="32255ed2-62ed-47d7-95f0-bc123b7190b4" providerId="ADAL" clId="{698481A8-C413-46FB-ACC0-A68D544B45B6}" dt="2022-07-06T05:17:33.374" v="1730" actId="255"/>
          <ac:spMkLst>
            <pc:docMk/>
            <pc:sldMk cId="3983578403" sldId="327"/>
            <ac:spMk id="36" creationId="{4F3D10D9-BDAB-BEE0-619F-961E2D84705C}"/>
          </ac:spMkLst>
        </pc:spChg>
        <pc:picChg chg="mod">
          <ac:chgData name="Muhammad Munawwar Anwar" userId="32255ed2-62ed-47d7-95f0-bc123b7190b4" providerId="ADAL" clId="{698481A8-C413-46FB-ACC0-A68D544B45B6}" dt="2022-07-05T09:44:52.314" v="1113" actId="14826"/>
          <ac:picMkLst>
            <pc:docMk/>
            <pc:sldMk cId="3983578403" sldId="327"/>
            <ac:picMk id="2" creationId="{00000000-0000-0000-0000-000000000000}"/>
          </ac:picMkLst>
        </pc:picChg>
        <pc:picChg chg="del mod">
          <ac:chgData name="Muhammad Munawwar Anwar" userId="32255ed2-62ed-47d7-95f0-bc123b7190b4" providerId="ADAL" clId="{698481A8-C413-46FB-ACC0-A68D544B45B6}" dt="2022-07-05T09:45:22.767" v="1117" actId="478"/>
          <ac:picMkLst>
            <pc:docMk/>
            <pc:sldMk cId="3983578403" sldId="327"/>
            <ac:picMk id="3" creationId="{00000000-0000-0000-0000-000000000000}"/>
          </ac:picMkLst>
        </pc:picChg>
        <pc:picChg chg="mod">
          <ac:chgData name="Muhammad Munawwar Anwar" userId="32255ed2-62ed-47d7-95f0-bc123b7190b4" providerId="ADAL" clId="{698481A8-C413-46FB-ACC0-A68D544B45B6}" dt="2022-07-05T09:44:39.562" v="1112" actId="14826"/>
          <ac:picMkLst>
            <pc:docMk/>
            <pc:sldMk cId="3983578403" sldId="327"/>
            <ac:picMk id="11" creationId="{00000000-0000-0000-0000-000000000000}"/>
          </ac:picMkLst>
        </pc:picChg>
        <pc:picChg chg="add mod">
          <ac:chgData name="Muhammad Munawwar Anwar" userId="32255ed2-62ed-47d7-95f0-bc123b7190b4" providerId="ADAL" clId="{698481A8-C413-46FB-ACC0-A68D544B45B6}" dt="2022-07-05T09:45:23.914" v="1118"/>
          <ac:picMkLst>
            <pc:docMk/>
            <pc:sldMk cId="3983578403" sldId="327"/>
            <ac:picMk id="37" creationId="{8F52F605-59A7-1913-24A8-CE05D159EFE8}"/>
          </ac:picMkLst>
        </pc:picChg>
      </pc:sldChg>
      <pc:sldChg chg="modSp add del mod ord">
        <pc:chgData name="Muhammad Munawwar Anwar" userId="32255ed2-62ed-47d7-95f0-bc123b7190b4" providerId="ADAL" clId="{698481A8-C413-46FB-ACC0-A68D544B45B6}" dt="2022-07-05T11:15:42.470" v="1358" actId="47"/>
        <pc:sldMkLst>
          <pc:docMk/>
          <pc:sldMk cId="1478249535" sldId="328"/>
        </pc:sldMkLst>
        <pc:spChg chg="mod">
          <ac:chgData name="Muhammad Munawwar Anwar" userId="32255ed2-62ed-47d7-95f0-bc123b7190b4" providerId="ADAL" clId="{698481A8-C413-46FB-ACC0-A68D544B45B6}" dt="2022-07-05T11:12:11.362" v="1357" actId="20577"/>
          <ac:spMkLst>
            <pc:docMk/>
            <pc:sldMk cId="1478249535" sldId="328"/>
            <ac:spMk id="8194" creationId="{704B8C07-B50F-1469-15AC-6982902087F7}"/>
          </ac:spMkLst>
        </pc:spChg>
      </pc:sldChg>
      <pc:sldChg chg="addSp delSp modSp add del mod">
        <pc:chgData name="Muhammad Munawwar Anwar" userId="32255ed2-62ed-47d7-95f0-bc123b7190b4" providerId="ADAL" clId="{698481A8-C413-46FB-ACC0-A68D544B45B6}" dt="2022-07-05T11:25:44.785" v="1443" actId="47"/>
        <pc:sldMkLst>
          <pc:docMk/>
          <pc:sldMk cId="2763643674" sldId="329"/>
        </pc:sldMkLst>
        <pc:spChg chg="mod">
          <ac:chgData name="Muhammad Munawwar Anwar" userId="32255ed2-62ed-47d7-95f0-bc123b7190b4" providerId="ADAL" clId="{698481A8-C413-46FB-ACC0-A68D544B45B6}" dt="2022-07-05T11:04:49.065" v="1252" actId="2711"/>
          <ac:spMkLst>
            <pc:docMk/>
            <pc:sldMk cId="2763643674" sldId="329"/>
            <ac:spMk id="7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5T11:04:38.466" v="1251" actId="14100"/>
          <ac:spMkLst>
            <pc:docMk/>
            <pc:sldMk cId="2763643674" sldId="329"/>
            <ac:spMk id="26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5T11:04:56.703" v="1254" actId="14100"/>
          <ac:spMkLst>
            <pc:docMk/>
            <pc:sldMk cId="2763643674" sldId="329"/>
            <ac:spMk id="67" creationId="{00000000-0000-0000-0000-000000000000}"/>
          </ac:spMkLst>
        </pc:spChg>
        <pc:spChg chg="mod">
          <ac:chgData name="Muhammad Munawwar Anwar" userId="32255ed2-62ed-47d7-95f0-bc123b7190b4" providerId="ADAL" clId="{698481A8-C413-46FB-ACC0-A68D544B45B6}" dt="2022-07-05T11:05:05.775" v="1256" actId="14100"/>
          <ac:spMkLst>
            <pc:docMk/>
            <pc:sldMk cId="2763643674" sldId="329"/>
            <ac:spMk id="68" creationId="{00000000-0000-0000-0000-000000000000}"/>
          </ac:spMkLst>
        </pc:spChg>
        <pc:spChg chg="add del">
          <ac:chgData name="Muhammad Munawwar Anwar" userId="32255ed2-62ed-47d7-95f0-bc123b7190b4" providerId="ADAL" clId="{698481A8-C413-46FB-ACC0-A68D544B45B6}" dt="2022-07-05T11:02:45.592" v="1236" actId="22"/>
          <ac:spMkLst>
            <pc:docMk/>
            <pc:sldMk cId="2763643674" sldId="329"/>
            <ac:spMk id="73" creationId="{50051438-5A2B-FEC8-84F8-AFB3D33C5FC9}"/>
          </ac:spMkLst>
        </pc:spChg>
        <pc:spChg chg="add mod">
          <ac:chgData name="Muhammad Munawwar Anwar" userId="32255ed2-62ed-47d7-95f0-bc123b7190b4" providerId="ADAL" clId="{698481A8-C413-46FB-ACC0-A68D544B45B6}" dt="2022-07-05T11:05:14.280" v="1257" actId="1076"/>
          <ac:spMkLst>
            <pc:docMk/>
            <pc:sldMk cId="2763643674" sldId="329"/>
            <ac:spMk id="74" creationId="{137F2E10-60DC-2C63-DBD3-E55083E6E7E7}"/>
          </ac:spMkLst>
        </pc:spChg>
        <pc:picChg chg="del">
          <ac:chgData name="Muhammad Munawwar Anwar" userId="32255ed2-62ed-47d7-95f0-bc123b7190b4" providerId="ADAL" clId="{698481A8-C413-46FB-ACC0-A68D544B45B6}" dt="2022-07-05T11:02:03.864" v="1229" actId="478"/>
          <ac:picMkLst>
            <pc:docMk/>
            <pc:sldMk cId="2763643674" sldId="329"/>
            <ac:picMk id="34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2:05.994" v="1230" actId="478"/>
          <ac:picMkLst>
            <pc:docMk/>
            <pc:sldMk cId="2763643674" sldId="329"/>
            <ac:picMk id="35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59.905" v="1228" actId="478"/>
          <ac:picMkLst>
            <pc:docMk/>
            <pc:sldMk cId="2763643674" sldId="329"/>
            <ac:picMk id="36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2:10.872" v="1231" actId="478"/>
          <ac:picMkLst>
            <pc:docMk/>
            <pc:sldMk cId="2763643674" sldId="329"/>
            <ac:picMk id="37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28.387" v="1220" actId="478"/>
          <ac:picMkLst>
            <pc:docMk/>
            <pc:sldMk cId="2763643674" sldId="329"/>
            <ac:picMk id="38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31.320" v="1221" actId="478"/>
          <ac:picMkLst>
            <pc:docMk/>
            <pc:sldMk cId="2763643674" sldId="329"/>
            <ac:picMk id="39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50.082" v="1225" actId="478"/>
          <ac:picMkLst>
            <pc:docMk/>
            <pc:sldMk cId="2763643674" sldId="329"/>
            <ac:picMk id="40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46.405" v="1224" actId="478"/>
          <ac:picMkLst>
            <pc:docMk/>
            <pc:sldMk cId="2763643674" sldId="329"/>
            <ac:picMk id="41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55.883" v="1227" actId="478"/>
          <ac:picMkLst>
            <pc:docMk/>
            <pc:sldMk cId="2763643674" sldId="329"/>
            <ac:picMk id="42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52.770" v="1226" actId="478"/>
          <ac:picMkLst>
            <pc:docMk/>
            <pc:sldMk cId="2763643674" sldId="329"/>
            <ac:picMk id="43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2:13.700" v="1232" actId="478"/>
          <ac:picMkLst>
            <pc:docMk/>
            <pc:sldMk cId="2763643674" sldId="329"/>
            <ac:picMk id="49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2:16.025" v="1233" actId="478"/>
          <ac:picMkLst>
            <pc:docMk/>
            <pc:sldMk cId="2763643674" sldId="329"/>
            <ac:picMk id="55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25.255" v="1219" actId="478"/>
          <ac:picMkLst>
            <pc:docMk/>
            <pc:sldMk cId="2763643674" sldId="329"/>
            <ac:picMk id="69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35.876" v="1222" actId="478"/>
          <ac:picMkLst>
            <pc:docMk/>
            <pc:sldMk cId="2763643674" sldId="329"/>
            <ac:picMk id="70" creationId="{00000000-0000-0000-0000-000000000000}"/>
          </ac:picMkLst>
        </pc:picChg>
        <pc:picChg chg="del">
          <ac:chgData name="Muhammad Munawwar Anwar" userId="32255ed2-62ed-47d7-95f0-bc123b7190b4" providerId="ADAL" clId="{698481A8-C413-46FB-ACC0-A68D544B45B6}" dt="2022-07-05T11:01:38.642" v="1223" actId="478"/>
          <ac:picMkLst>
            <pc:docMk/>
            <pc:sldMk cId="2763643674" sldId="329"/>
            <ac:picMk id="71" creationId="{00000000-0000-0000-0000-000000000000}"/>
          </ac:picMkLst>
        </pc:picChg>
      </pc:sldChg>
      <pc:sldChg chg="addSp delSp modSp add mod ord">
        <pc:chgData name="Muhammad Munawwar Anwar" userId="32255ed2-62ed-47d7-95f0-bc123b7190b4" providerId="ADAL" clId="{698481A8-C413-46FB-ACC0-A68D544B45B6}" dt="2022-07-06T05:19:08.150" v="1738" actId="404"/>
        <pc:sldMkLst>
          <pc:docMk/>
          <pc:sldMk cId="2170543946" sldId="330"/>
        </pc:sldMkLst>
        <pc:spChg chg="mod">
          <ac:chgData name="Muhammad Munawwar Anwar" userId="32255ed2-62ed-47d7-95f0-bc123b7190b4" providerId="ADAL" clId="{698481A8-C413-46FB-ACC0-A68D544B45B6}" dt="2022-07-06T05:19:08.150" v="1738" actId="404"/>
          <ac:spMkLst>
            <pc:docMk/>
            <pc:sldMk cId="2170543946" sldId="330"/>
            <ac:spMk id="2" creationId="{798F825A-A040-E715-F49E-C225BFC1173D}"/>
          </ac:spMkLst>
        </pc:spChg>
        <pc:spChg chg="mod">
          <ac:chgData name="Muhammad Munawwar Anwar" userId="32255ed2-62ed-47d7-95f0-bc123b7190b4" providerId="ADAL" clId="{698481A8-C413-46FB-ACC0-A68D544B45B6}" dt="2022-07-06T05:19:03.521" v="1737" actId="404"/>
          <ac:spMkLst>
            <pc:docMk/>
            <pc:sldMk cId="2170543946" sldId="330"/>
            <ac:spMk id="8194" creationId="{704B8C07-B50F-1469-15AC-6982902087F7}"/>
          </ac:spMkLst>
        </pc:spChg>
        <pc:picChg chg="add mod">
          <ac:chgData name="Muhammad Munawwar Anwar" userId="32255ed2-62ed-47d7-95f0-bc123b7190b4" providerId="ADAL" clId="{698481A8-C413-46FB-ACC0-A68D544B45B6}" dt="2022-07-05T11:07:15.077" v="1266" actId="1076"/>
          <ac:picMkLst>
            <pc:docMk/>
            <pc:sldMk cId="2170543946" sldId="330"/>
            <ac:picMk id="3" creationId="{2B6F68C1-07AC-8DB1-A157-278BC8FA7094}"/>
          </ac:picMkLst>
        </pc:picChg>
        <pc:picChg chg="del">
          <ac:chgData name="Muhammad Munawwar Anwar" userId="32255ed2-62ed-47d7-95f0-bc123b7190b4" providerId="ADAL" clId="{698481A8-C413-46FB-ACC0-A68D544B45B6}" dt="2022-07-05T11:06:58.266" v="1261" actId="478"/>
          <ac:picMkLst>
            <pc:docMk/>
            <pc:sldMk cId="2170543946" sldId="330"/>
            <ac:picMk id="9" creationId="{592EA7CE-196A-093D-6052-917F41B1E72D}"/>
          </ac:picMkLst>
        </pc:picChg>
        <pc:picChg chg="del">
          <ac:chgData name="Muhammad Munawwar Anwar" userId="32255ed2-62ed-47d7-95f0-bc123b7190b4" providerId="ADAL" clId="{698481A8-C413-46FB-ACC0-A68D544B45B6}" dt="2022-07-05T11:07:49.853" v="1281" actId="478"/>
          <ac:picMkLst>
            <pc:docMk/>
            <pc:sldMk cId="2170543946" sldId="330"/>
            <ac:picMk id="11" creationId="{621E5870-3026-6A8C-8A49-B8D413351CC1}"/>
          </ac:picMkLst>
        </pc:picChg>
        <pc:picChg chg="del">
          <ac:chgData name="Muhammad Munawwar Anwar" userId="32255ed2-62ed-47d7-95f0-bc123b7190b4" providerId="ADAL" clId="{698481A8-C413-46FB-ACC0-A68D544B45B6}" dt="2022-07-05T11:09:52.015" v="1300" actId="478"/>
          <ac:picMkLst>
            <pc:docMk/>
            <pc:sldMk cId="2170543946" sldId="330"/>
            <ac:picMk id="13" creationId="{AF9C4384-4A3B-38C4-AE25-96C69FCAC4A7}"/>
          </ac:picMkLst>
        </pc:picChg>
        <pc:picChg chg="del">
          <ac:chgData name="Muhammad Munawwar Anwar" userId="32255ed2-62ed-47d7-95f0-bc123b7190b4" providerId="ADAL" clId="{698481A8-C413-46FB-ACC0-A68D544B45B6}" dt="2022-07-05T11:10:33.998" v="1316" actId="478"/>
          <ac:picMkLst>
            <pc:docMk/>
            <pc:sldMk cId="2170543946" sldId="330"/>
            <ac:picMk id="4100" creationId="{A23DF891-640C-8B8D-4D88-C65C388A3802}"/>
          </ac:picMkLst>
        </pc:picChg>
        <pc:picChg chg="add mod">
          <ac:chgData name="Muhammad Munawwar Anwar" userId="32255ed2-62ed-47d7-95f0-bc123b7190b4" providerId="ADAL" clId="{698481A8-C413-46FB-ACC0-A68D544B45B6}" dt="2022-07-05T11:08:22.861" v="1283" actId="1076"/>
          <ac:picMkLst>
            <pc:docMk/>
            <pc:sldMk cId="2170543946" sldId="330"/>
            <ac:picMk id="8196" creationId="{195D908E-887F-F375-B176-C90A45AAADC8}"/>
          </ac:picMkLst>
        </pc:picChg>
        <pc:picChg chg="add mod">
          <ac:chgData name="Muhammad Munawwar Anwar" userId="32255ed2-62ed-47d7-95f0-bc123b7190b4" providerId="ADAL" clId="{698481A8-C413-46FB-ACC0-A68D544B45B6}" dt="2022-07-05T11:10:30.306" v="1315" actId="1076"/>
          <ac:picMkLst>
            <pc:docMk/>
            <pc:sldMk cId="2170543946" sldId="330"/>
            <ac:picMk id="8198" creationId="{AF9DECCB-B019-C7C2-7D12-B54C6480E181}"/>
          </ac:picMkLst>
        </pc:picChg>
        <pc:picChg chg="add mod">
          <ac:chgData name="Muhammad Munawwar Anwar" userId="32255ed2-62ed-47d7-95f0-bc123b7190b4" providerId="ADAL" clId="{698481A8-C413-46FB-ACC0-A68D544B45B6}" dt="2022-07-05T11:11:40.713" v="1345" actId="1076"/>
          <ac:picMkLst>
            <pc:docMk/>
            <pc:sldMk cId="2170543946" sldId="330"/>
            <ac:picMk id="8200" creationId="{B80EA239-DB81-0978-B118-5BA9C01FB017}"/>
          </ac:picMkLst>
        </pc:picChg>
      </pc:sldChg>
      <pc:sldChg chg="delSp modSp add del mod ord">
        <pc:chgData name="Muhammad Munawwar Anwar" userId="32255ed2-62ed-47d7-95f0-bc123b7190b4" providerId="ADAL" clId="{698481A8-C413-46FB-ACC0-A68D544B45B6}" dt="2022-07-05T11:27:14.391" v="1462" actId="47"/>
        <pc:sldMkLst>
          <pc:docMk/>
          <pc:sldMk cId="1522451821" sldId="331"/>
        </pc:sldMkLst>
        <pc:spChg chg="del">
          <ac:chgData name="Muhammad Munawwar Anwar" userId="32255ed2-62ed-47d7-95f0-bc123b7190b4" providerId="ADAL" clId="{698481A8-C413-46FB-ACC0-A68D544B45B6}" dt="2022-07-05T11:27:10.980" v="1461" actId="478"/>
          <ac:spMkLst>
            <pc:docMk/>
            <pc:sldMk cId="1522451821" sldId="331"/>
            <ac:spMk id="2" creationId="{798F825A-A040-E715-F49E-C225BFC1173D}"/>
          </ac:spMkLst>
        </pc:spChg>
        <pc:spChg chg="mod">
          <ac:chgData name="Muhammad Munawwar Anwar" userId="32255ed2-62ed-47d7-95f0-bc123b7190b4" providerId="ADAL" clId="{698481A8-C413-46FB-ACC0-A68D544B45B6}" dt="2022-07-05T11:26:15.228" v="1460" actId="20577"/>
          <ac:spMkLst>
            <pc:docMk/>
            <pc:sldMk cId="1522451821" sldId="331"/>
            <ac:spMk id="8194" creationId="{704B8C07-B50F-1469-15AC-6982902087F7}"/>
          </ac:spMkLst>
        </pc:spChg>
      </pc:sldChg>
      <pc:sldChg chg="addSp delSp modSp add mod ord">
        <pc:chgData name="Muhammad Munawwar Anwar" userId="32255ed2-62ed-47d7-95f0-bc123b7190b4" providerId="ADAL" clId="{698481A8-C413-46FB-ACC0-A68D544B45B6}" dt="2022-07-06T05:20:25.275" v="1755" actId="404"/>
        <pc:sldMkLst>
          <pc:docMk/>
          <pc:sldMk cId="2757762294" sldId="331"/>
        </pc:sldMkLst>
        <pc:spChg chg="mod">
          <ac:chgData name="Muhammad Munawwar Anwar" userId="32255ed2-62ed-47d7-95f0-bc123b7190b4" providerId="ADAL" clId="{698481A8-C413-46FB-ACC0-A68D544B45B6}" dt="2022-07-06T05:20:25.275" v="1755" actId="404"/>
          <ac:spMkLst>
            <pc:docMk/>
            <pc:sldMk cId="2757762294" sldId="331"/>
            <ac:spMk id="8194" creationId="{704B8C07-B50F-1469-15AC-6982902087F7}"/>
          </ac:spMkLst>
        </pc:spChg>
        <pc:picChg chg="del mod">
          <ac:chgData name="Muhammad Munawwar Anwar" userId="32255ed2-62ed-47d7-95f0-bc123b7190b4" providerId="ADAL" clId="{698481A8-C413-46FB-ACC0-A68D544B45B6}" dt="2022-07-05T11:37:33.107" v="1617" actId="478"/>
          <ac:picMkLst>
            <pc:docMk/>
            <pc:sldMk cId="2757762294" sldId="331"/>
            <ac:picMk id="6146" creationId="{A8FA340A-4FB1-8692-976B-573BD3AC0485}"/>
          </ac:picMkLst>
        </pc:picChg>
        <pc:picChg chg="add mod">
          <ac:chgData name="Muhammad Munawwar Anwar" userId="32255ed2-62ed-47d7-95f0-bc123b7190b4" providerId="ADAL" clId="{698481A8-C413-46FB-ACC0-A68D544B45B6}" dt="2022-07-05T11:37:39.753" v="1619" actId="1076"/>
          <ac:picMkLst>
            <pc:docMk/>
            <pc:sldMk cId="2757762294" sldId="331"/>
            <ac:picMk id="9218" creationId="{9A6A40BF-2D32-A589-F9D6-69B826A95131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20:31.273" v="1756" actId="404"/>
        <pc:sldMkLst>
          <pc:docMk/>
          <pc:sldMk cId="4083693744" sldId="332"/>
        </pc:sldMkLst>
        <pc:spChg chg="add del mod">
          <ac:chgData name="Muhammad Munawwar Anwar" userId="32255ed2-62ed-47d7-95f0-bc123b7190b4" providerId="ADAL" clId="{698481A8-C413-46FB-ACC0-A68D544B45B6}" dt="2022-07-05T11:50:32.220" v="1645" actId="478"/>
          <ac:spMkLst>
            <pc:docMk/>
            <pc:sldMk cId="4083693744" sldId="332"/>
            <ac:spMk id="4" creationId="{8A51B5B7-0C5E-E3F2-1952-30FB4BBA76AC}"/>
          </ac:spMkLst>
        </pc:spChg>
        <pc:spChg chg="mod">
          <ac:chgData name="Muhammad Munawwar Anwar" userId="32255ed2-62ed-47d7-95f0-bc123b7190b4" providerId="ADAL" clId="{698481A8-C413-46FB-ACC0-A68D544B45B6}" dt="2022-07-06T05:20:31.273" v="1756" actId="404"/>
          <ac:spMkLst>
            <pc:docMk/>
            <pc:sldMk cId="4083693744" sldId="332"/>
            <ac:spMk id="8194" creationId="{704B8C07-B50F-1469-15AC-6982902087F7}"/>
          </ac:spMkLst>
        </pc:spChg>
        <pc:picChg chg="add mod">
          <ac:chgData name="Muhammad Munawwar Anwar" userId="32255ed2-62ed-47d7-95f0-bc123b7190b4" providerId="ADAL" clId="{698481A8-C413-46FB-ACC0-A68D544B45B6}" dt="2022-07-05T11:39:23.660" v="1627" actId="1076"/>
          <ac:picMkLst>
            <pc:docMk/>
            <pc:sldMk cId="4083693744" sldId="332"/>
            <ac:picMk id="10242" creationId="{2CAE26DB-AF6E-BD7F-1027-85845DE4ACCD}"/>
          </ac:picMkLst>
        </pc:picChg>
        <pc:picChg chg="add mod">
          <ac:chgData name="Muhammad Munawwar Anwar" userId="32255ed2-62ed-47d7-95f0-bc123b7190b4" providerId="ADAL" clId="{698481A8-C413-46FB-ACC0-A68D544B45B6}" dt="2022-07-05T11:39:54.749" v="1629" actId="1076"/>
          <ac:picMkLst>
            <pc:docMk/>
            <pc:sldMk cId="4083693744" sldId="332"/>
            <ac:picMk id="10244" creationId="{A4E5439D-038C-E014-3110-5C2758FDD00C}"/>
          </ac:picMkLst>
        </pc:picChg>
        <pc:picChg chg="add mod">
          <ac:chgData name="Muhammad Munawwar Anwar" userId="32255ed2-62ed-47d7-95f0-bc123b7190b4" providerId="ADAL" clId="{698481A8-C413-46FB-ACC0-A68D544B45B6}" dt="2022-07-05T11:40:19.356" v="1631" actId="1076"/>
          <ac:picMkLst>
            <pc:docMk/>
            <pc:sldMk cId="4083693744" sldId="332"/>
            <ac:picMk id="10246" creationId="{DBAFA03E-E6CC-E6D1-1FD9-B8967063017A}"/>
          </ac:picMkLst>
        </pc:picChg>
        <pc:picChg chg="add mod">
          <ac:chgData name="Muhammad Munawwar Anwar" userId="32255ed2-62ed-47d7-95f0-bc123b7190b4" providerId="ADAL" clId="{698481A8-C413-46FB-ACC0-A68D544B45B6}" dt="2022-07-05T11:43:23.223" v="1633" actId="1076"/>
          <ac:picMkLst>
            <pc:docMk/>
            <pc:sldMk cId="4083693744" sldId="332"/>
            <ac:picMk id="10248" creationId="{5A88FC67-260B-F388-C291-6F9F6E75E86F}"/>
          </ac:picMkLst>
        </pc:picChg>
        <pc:picChg chg="add mod">
          <ac:chgData name="Muhammad Munawwar Anwar" userId="32255ed2-62ed-47d7-95f0-bc123b7190b4" providerId="ADAL" clId="{698481A8-C413-46FB-ACC0-A68D544B45B6}" dt="2022-07-05T11:44:46.668" v="1635" actId="1076"/>
          <ac:picMkLst>
            <pc:docMk/>
            <pc:sldMk cId="4083693744" sldId="332"/>
            <ac:picMk id="10250" creationId="{E631A578-B0BD-7BC4-1ECD-169CADCDFD1C}"/>
          </ac:picMkLst>
        </pc:picChg>
        <pc:picChg chg="add mod">
          <ac:chgData name="Muhammad Munawwar Anwar" userId="32255ed2-62ed-47d7-95f0-bc123b7190b4" providerId="ADAL" clId="{698481A8-C413-46FB-ACC0-A68D544B45B6}" dt="2022-07-05T11:46:08.324" v="1637" actId="1076"/>
          <ac:picMkLst>
            <pc:docMk/>
            <pc:sldMk cId="4083693744" sldId="332"/>
            <ac:picMk id="10252" creationId="{BE183BC4-0359-4AC3-7139-CE957C515D53}"/>
          </ac:picMkLst>
        </pc:picChg>
        <pc:picChg chg="add mod">
          <ac:chgData name="Muhammad Munawwar Anwar" userId="32255ed2-62ed-47d7-95f0-bc123b7190b4" providerId="ADAL" clId="{698481A8-C413-46FB-ACC0-A68D544B45B6}" dt="2022-07-05T11:48:08.082" v="1639" actId="1076"/>
          <ac:picMkLst>
            <pc:docMk/>
            <pc:sldMk cId="4083693744" sldId="332"/>
            <ac:picMk id="10254" creationId="{141069DD-BE73-32C7-FE38-E86633212F21}"/>
          </ac:picMkLst>
        </pc:picChg>
        <pc:picChg chg="add mod">
          <ac:chgData name="Muhammad Munawwar Anwar" userId="32255ed2-62ed-47d7-95f0-bc123b7190b4" providerId="ADAL" clId="{698481A8-C413-46FB-ACC0-A68D544B45B6}" dt="2022-07-05T11:49:01.500" v="1641" actId="1076"/>
          <ac:picMkLst>
            <pc:docMk/>
            <pc:sldMk cId="4083693744" sldId="332"/>
            <ac:picMk id="10256" creationId="{91D0948B-F7EC-8DA9-10D6-633027202A05}"/>
          </ac:picMkLst>
        </pc:picChg>
        <pc:picChg chg="add mod">
          <ac:chgData name="Muhammad Munawwar Anwar" userId="32255ed2-62ed-47d7-95f0-bc123b7190b4" providerId="ADAL" clId="{698481A8-C413-46FB-ACC0-A68D544B45B6}" dt="2022-07-05T11:50:16.755" v="1643" actId="1076"/>
          <ac:picMkLst>
            <pc:docMk/>
            <pc:sldMk cId="4083693744" sldId="332"/>
            <ac:picMk id="10258" creationId="{D19E7351-36E2-2914-05C0-768FD7817483}"/>
          </ac:picMkLst>
        </pc:picChg>
      </pc:sldChg>
      <pc:sldChg chg="modSp add mod ord">
        <pc:chgData name="Muhammad Munawwar Anwar" userId="32255ed2-62ed-47d7-95f0-bc123b7190b4" providerId="ADAL" clId="{698481A8-C413-46FB-ACC0-A68D544B45B6}" dt="2022-07-06T05:20:40.456" v="1761" actId="404"/>
        <pc:sldMkLst>
          <pc:docMk/>
          <pc:sldMk cId="3138885928" sldId="333"/>
        </pc:sldMkLst>
        <pc:spChg chg="mod">
          <ac:chgData name="Muhammad Munawwar Anwar" userId="32255ed2-62ed-47d7-95f0-bc123b7190b4" providerId="ADAL" clId="{698481A8-C413-46FB-ACC0-A68D544B45B6}" dt="2022-07-06T05:20:40.456" v="1761" actId="404"/>
          <ac:spMkLst>
            <pc:docMk/>
            <pc:sldMk cId="3138885928" sldId="333"/>
            <ac:spMk id="8194" creationId="{704B8C07-B50F-1469-15AC-6982902087F7}"/>
          </ac:spMkLst>
        </pc:spChg>
        <pc:picChg chg="mod">
          <ac:chgData name="Muhammad Munawwar Anwar" userId="32255ed2-62ed-47d7-95f0-bc123b7190b4" providerId="ADAL" clId="{698481A8-C413-46FB-ACC0-A68D544B45B6}" dt="2022-07-05T11:58:25.404" v="1652" actId="14826"/>
          <ac:picMkLst>
            <pc:docMk/>
            <pc:sldMk cId="3138885928" sldId="333"/>
            <ac:picMk id="9218" creationId="{9A6A40BF-2D32-A589-F9D6-69B826A95131}"/>
          </ac:picMkLst>
        </pc:picChg>
      </pc:sldChg>
      <pc:sldChg chg="addSp delSp modSp add mod ord">
        <pc:chgData name="Muhammad Munawwar Anwar" userId="32255ed2-62ed-47d7-95f0-bc123b7190b4" providerId="ADAL" clId="{698481A8-C413-46FB-ACC0-A68D544B45B6}" dt="2022-07-06T05:20:51.886" v="1767" actId="20577"/>
        <pc:sldMkLst>
          <pc:docMk/>
          <pc:sldMk cId="3690313185" sldId="334"/>
        </pc:sldMkLst>
        <pc:spChg chg="mod">
          <ac:chgData name="Muhammad Munawwar Anwar" userId="32255ed2-62ed-47d7-95f0-bc123b7190b4" providerId="ADAL" clId="{698481A8-C413-46FB-ACC0-A68D544B45B6}" dt="2022-07-06T05:20:51.886" v="1767" actId="20577"/>
          <ac:spMkLst>
            <pc:docMk/>
            <pc:sldMk cId="3690313185" sldId="334"/>
            <ac:spMk id="8194" creationId="{704B8C07-B50F-1469-15AC-6982902087F7}"/>
          </ac:spMkLst>
        </pc:spChg>
        <pc:picChg chg="add del mod">
          <ac:chgData name="Muhammad Munawwar Anwar" userId="32255ed2-62ed-47d7-95f0-bc123b7190b4" providerId="ADAL" clId="{698481A8-C413-46FB-ACC0-A68D544B45B6}" dt="2022-07-06T04:55:27.277" v="1667" actId="478"/>
          <ac:picMkLst>
            <pc:docMk/>
            <pc:sldMk cId="3690313185" sldId="334"/>
            <ac:picMk id="13" creationId="{2ACEE08B-98AF-D821-6A7C-AD65A6AC91DC}"/>
          </ac:picMkLst>
        </pc:picChg>
        <pc:picChg chg="add mod">
          <ac:chgData name="Muhammad Munawwar Anwar" userId="32255ed2-62ed-47d7-95f0-bc123b7190b4" providerId="ADAL" clId="{698481A8-C413-46FB-ACC0-A68D544B45B6}" dt="2022-07-06T04:55:34.545" v="1669" actId="1076"/>
          <ac:picMkLst>
            <pc:docMk/>
            <pc:sldMk cId="3690313185" sldId="334"/>
            <ac:picMk id="1026" creationId="{86C1634F-C24A-05BC-9EDE-F28D0CC91652}"/>
          </ac:picMkLst>
        </pc:picChg>
        <pc:picChg chg="mod">
          <ac:chgData name="Muhammad Munawwar Anwar" userId="32255ed2-62ed-47d7-95f0-bc123b7190b4" providerId="ADAL" clId="{698481A8-C413-46FB-ACC0-A68D544B45B6}" dt="2022-07-05T11:58:48.803" v="1658" actId="14826"/>
          <ac:picMkLst>
            <pc:docMk/>
            <pc:sldMk cId="3690313185" sldId="334"/>
            <ac:picMk id="9218" creationId="{9A6A40BF-2D32-A589-F9D6-69B826A95131}"/>
          </ac:picMkLst>
        </pc:picChg>
        <pc:picChg chg="mod">
          <ac:chgData name="Muhammad Munawwar Anwar" userId="32255ed2-62ed-47d7-95f0-bc123b7190b4" providerId="ADAL" clId="{698481A8-C413-46FB-ACC0-A68D544B45B6}" dt="2022-07-06T04:53:51.720" v="1661" actId="1076"/>
          <ac:picMkLst>
            <pc:docMk/>
            <pc:sldMk cId="3690313185" sldId="334"/>
            <ac:picMk id="10242" creationId="{2CAE26DB-AF6E-BD7F-1027-85845DE4ACCD}"/>
          </ac:picMkLst>
        </pc:picChg>
        <pc:picChg chg="del">
          <ac:chgData name="Muhammad Munawwar Anwar" userId="32255ed2-62ed-47d7-95f0-bc123b7190b4" providerId="ADAL" clId="{698481A8-C413-46FB-ACC0-A68D544B45B6}" dt="2022-07-06T04:55:24.686" v="1666" actId="478"/>
          <ac:picMkLst>
            <pc:docMk/>
            <pc:sldMk cId="3690313185" sldId="334"/>
            <ac:picMk id="10246" creationId="{DBAFA03E-E6CC-E6D1-1FD9-B8967063017A}"/>
          </ac:picMkLst>
        </pc:picChg>
        <pc:picChg chg="mod">
          <ac:chgData name="Muhammad Munawwar Anwar" userId="32255ed2-62ed-47d7-95f0-bc123b7190b4" providerId="ADAL" clId="{698481A8-C413-46FB-ACC0-A68D544B45B6}" dt="2022-07-06T04:56:57.996" v="1670" actId="14826"/>
          <ac:picMkLst>
            <pc:docMk/>
            <pc:sldMk cId="3690313185" sldId="334"/>
            <ac:picMk id="10250" creationId="{E631A578-B0BD-7BC4-1ECD-169CADCDFD1C}"/>
          </ac:picMkLst>
        </pc:picChg>
        <pc:picChg chg="mod">
          <ac:chgData name="Muhammad Munawwar Anwar" userId="32255ed2-62ed-47d7-95f0-bc123b7190b4" providerId="ADAL" clId="{698481A8-C413-46FB-ACC0-A68D544B45B6}" dt="2022-07-06T04:57:57.722" v="1671" actId="14826"/>
          <ac:picMkLst>
            <pc:docMk/>
            <pc:sldMk cId="3690313185" sldId="334"/>
            <ac:picMk id="10252" creationId="{BE183BC4-0359-4AC3-7139-CE957C515D53}"/>
          </ac:picMkLst>
        </pc:picChg>
        <pc:picChg chg="mod">
          <ac:chgData name="Muhammad Munawwar Anwar" userId="32255ed2-62ed-47d7-95f0-bc123b7190b4" providerId="ADAL" clId="{698481A8-C413-46FB-ACC0-A68D544B45B6}" dt="2022-07-06T05:00:01.471" v="1672" actId="14826"/>
          <ac:picMkLst>
            <pc:docMk/>
            <pc:sldMk cId="3690313185" sldId="334"/>
            <ac:picMk id="10254" creationId="{141069DD-BE73-32C7-FE38-E86633212F21}"/>
          </ac:picMkLst>
        </pc:picChg>
        <pc:picChg chg="mod">
          <ac:chgData name="Muhammad Munawwar Anwar" userId="32255ed2-62ed-47d7-95f0-bc123b7190b4" providerId="ADAL" clId="{698481A8-C413-46FB-ACC0-A68D544B45B6}" dt="2022-07-06T05:01:27.699" v="1673" actId="14826"/>
          <ac:picMkLst>
            <pc:docMk/>
            <pc:sldMk cId="3690313185" sldId="334"/>
            <ac:picMk id="10256" creationId="{91D0948B-F7EC-8DA9-10D6-633027202A05}"/>
          </ac:picMkLst>
        </pc:picChg>
        <pc:picChg chg="mod">
          <ac:chgData name="Muhammad Munawwar Anwar" userId="32255ed2-62ed-47d7-95f0-bc123b7190b4" providerId="ADAL" clId="{698481A8-C413-46FB-ACC0-A68D544B45B6}" dt="2022-07-06T05:02:49.541" v="1674" actId="14826"/>
          <ac:picMkLst>
            <pc:docMk/>
            <pc:sldMk cId="3690313185" sldId="334"/>
            <ac:picMk id="10258" creationId="{D19E7351-36E2-2914-05C0-768FD7817483}"/>
          </ac:picMkLst>
        </pc:picChg>
      </pc:sldChg>
      <pc:sldChg chg="addSp delSp modSp add mod">
        <pc:chgData name="Muhammad Munawwar Anwar" userId="32255ed2-62ed-47d7-95f0-bc123b7190b4" providerId="ADAL" clId="{698481A8-C413-46FB-ACC0-A68D544B45B6}" dt="2022-07-06T05:29:51.918" v="1882" actId="14826"/>
        <pc:sldMkLst>
          <pc:docMk/>
          <pc:sldMk cId="4021367718" sldId="335"/>
        </pc:sldMkLst>
        <pc:spChg chg="add mod">
          <ac:chgData name="Muhammad Munawwar Anwar" userId="32255ed2-62ed-47d7-95f0-bc123b7190b4" providerId="ADAL" clId="{698481A8-C413-46FB-ACC0-A68D544B45B6}" dt="2022-07-06T05:27:45.007" v="1876" actId="1076"/>
          <ac:spMkLst>
            <pc:docMk/>
            <pc:sldMk cId="4021367718" sldId="335"/>
            <ac:spMk id="4" creationId="{F7CB06D6-8706-746B-3524-523588C21AB8}"/>
          </ac:spMkLst>
        </pc:spChg>
        <pc:spChg chg="mod">
          <ac:chgData name="Muhammad Munawwar Anwar" userId="32255ed2-62ed-47d7-95f0-bc123b7190b4" providerId="ADAL" clId="{698481A8-C413-46FB-ACC0-A68D544B45B6}" dt="2022-07-06T05:22:34.235" v="1835" actId="20577"/>
          <ac:spMkLst>
            <pc:docMk/>
            <pc:sldMk cId="4021367718" sldId="335"/>
            <ac:spMk id="8194" creationId="{704B8C07-B50F-1469-15AC-6982902087F7}"/>
          </ac:spMkLst>
        </pc:spChg>
        <pc:picChg chg="add mod">
          <ac:chgData name="Muhammad Munawwar Anwar" userId="32255ed2-62ed-47d7-95f0-bc123b7190b4" providerId="ADAL" clId="{698481A8-C413-46FB-ACC0-A68D544B45B6}" dt="2022-07-06T05:29:51.918" v="1882" actId="14826"/>
          <ac:picMkLst>
            <pc:docMk/>
            <pc:sldMk cId="4021367718" sldId="335"/>
            <ac:picMk id="3" creationId="{E81649AE-E736-1309-AD09-B17C0FF5D74B}"/>
          </ac:picMkLst>
        </pc:picChg>
        <pc:picChg chg="del">
          <ac:chgData name="Muhammad Munawwar Anwar" userId="32255ed2-62ed-47d7-95f0-bc123b7190b4" providerId="ADAL" clId="{698481A8-C413-46FB-ACC0-A68D544B45B6}" dt="2022-07-06T05:22:40.047" v="1836" actId="478"/>
          <ac:picMkLst>
            <pc:docMk/>
            <pc:sldMk cId="4021367718" sldId="335"/>
            <ac:picMk id="6" creationId="{E4D6E846-56D0-983C-282F-63D1FB905385}"/>
          </ac:picMkLst>
        </pc:picChg>
      </pc:sldChg>
      <pc:sldChg chg="modSp add mod">
        <pc:chgData name="Muhammad Munawwar Anwar" userId="32255ed2-62ed-47d7-95f0-bc123b7190b4" providerId="ADAL" clId="{698481A8-C413-46FB-ACC0-A68D544B45B6}" dt="2022-07-06T05:30:23.288" v="1914" actId="20577"/>
        <pc:sldMkLst>
          <pc:docMk/>
          <pc:sldMk cId="1783250941" sldId="336"/>
        </pc:sldMkLst>
        <pc:spChg chg="mod">
          <ac:chgData name="Muhammad Munawwar Anwar" userId="32255ed2-62ed-47d7-95f0-bc123b7190b4" providerId="ADAL" clId="{698481A8-C413-46FB-ACC0-A68D544B45B6}" dt="2022-07-06T05:30:23.288" v="1914" actId="20577"/>
          <ac:spMkLst>
            <pc:docMk/>
            <pc:sldMk cId="1783250941" sldId="336"/>
            <ac:spMk id="4" creationId="{F7CB06D6-8706-746B-3524-523588C21AB8}"/>
          </ac:spMkLst>
        </pc:spChg>
        <pc:spChg chg="mod">
          <ac:chgData name="Muhammad Munawwar Anwar" userId="32255ed2-62ed-47d7-95f0-bc123b7190b4" providerId="ADAL" clId="{698481A8-C413-46FB-ACC0-A68D544B45B6}" dt="2022-07-06T05:28:13.827" v="1879" actId="20577"/>
          <ac:spMkLst>
            <pc:docMk/>
            <pc:sldMk cId="1783250941" sldId="336"/>
            <ac:spMk id="8194" creationId="{704B8C07-B50F-1469-15AC-6982902087F7}"/>
          </ac:spMkLst>
        </pc:spChg>
        <pc:picChg chg="mod">
          <ac:chgData name="Muhammad Munawwar Anwar" userId="32255ed2-62ed-47d7-95f0-bc123b7190b4" providerId="ADAL" clId="{698481A8-C413-46FB-ACC0-A68D544B45B6}" dt="2022-07-06T05:29:33.596" v="1881" actId="14826"/>
          <ac:picMkLst>
            <pc:docMk/>
            <pc:sldMk cId="1783250941" sldId="336"/>
            <ac:picMk id="3" creationId="{E81649AE-E736-1309-AD09-B17C0FF5D74B}"/>
          </ac:picMkLst>
        </pc:picChg>
      </pc:sldChg>
      <pc:sldChg chg="modSp add del mod">
        <pc:chgData name="Muhammad Munawwar Anwar" userId="32255ed2-62ed-47d7-95f0-bc123b7190b4" providerId="ADAL" clId="{698481A8-C413-46FB-ACC0-A68D544B45B6}" dt="2022-07-06T05:24:26.378" v="1849" actId="47"/>
        <pc:sldMkLst>
          <pc:docMk/>
          <pc:sldMk cId="2049237040" sldId="336"/>
        </pc:sldMkLst>
        <pc:spChg chg="mod">
          <ac:chgData name="Muhammad Munawwar Anwar" userId="32255ed2-62ed-47d7-95f0-bc123b7190b4" providerId="ADAL" clId="{698481A8-C413-46FB-ACC0-A68D544B45B6}" dt="2022-07-06T05:22:54.262" v="1840" actId="20577"/>
          <ac:spMkLst>
            <pc:docMk/>
            <pc:sldMk cId="2049237040" sldId="336"/>
            <ac:spMk id="8194" creationId="{704B8C07-B50F-1469-15AC-6982902087F7}"/>
          </ac:spMkLst>
        </pc:spChg>
      </pc:sldChg>
      <pc:sldChg chg="addSp delSp modSp add del mod">
        <pc:chgData name="Muhammad Munawwar Anwar" userId="32255ed2-62ed-47d7-95f0-bc123b7190b4" providerId="ADAL" clId="{698481A8-C413-46FB-ACC0-A68D544B45B6}" dt="2022-07-06T05:24:22.928" v="1848" actId="47"/>
        <pc:sldMkLst>
          <pc:docMk/>
          <pc:sldMk cId="1256812396" sldId="337"/>
        </pc:sldMkLst>
        <pc:spChg chg="mod">
          <ac:chgData name="Muhammad Munawwar Anwar" userId="32255ed2-62ed-47d7-95f0-bc123b7190b4" providerId="ADAL" clId="{698481A8-C413-46FB-ACC0-A68D544B45B6}" dt="2022-07-06T05:23:04.358" v="1842" actId="20577"/>
          <ac:spMkLst>
            <pc:docMk/>
            <pc:sldMk cId="1256812396" sldId="337"/>
            <ac:spMk id="8194" creationId="{704B8C07-B50F-1469-15AC-6982902087F7}"/>
          </ac:spMkLst>
        </pc:spChg>
        <pc:picChg chg="add del mod">
          <ac:chgData name="Muhammad Munawwar Anwar" userId="32255ed2-62ed-47d7-95f0-bc123b7190b4" providerId="ADAL" clId="{698481A8-C413-46FB-ACC0-A68D544B45B6}" dt="2022-07-06T05:24:16.279" v="1847" actId="478"/>
          <ac:picMkLst>
            <pc:docMk/>
            <pc:sldMk cId="1256812396" sldId="337"/>
            <ac:picMk id="3" creationId="{0544CA13-24F8-D4B2-29CC-41A12F9B921B}"/>
          </ac:picMkLst>
        </pc:picChg>
      </pc:sldChg>
      <pc:sldChg chg="modSp add mod">
        <pc:chgData name="Muhammad Munawwar Anwar" userId="32255ed2-62ed-47d7-95f0-bc123b7190b4" providerId="ADAL" clId="{698481A8-C413-46FB-ACC0-A68D544B45B6}" dt="2022-07-06T05:32:26.437" v="2018" actId="20577"/>
        <pc:sldMkLst>
          <pc:docMk/>
          <pc:sldMk cId="3206309379" sldId="337"/>
        </pc:sldMkLst>
        <pc:spChg chg="mod">
          <ac:chgData name="Muhammad Munawwar Anwar" userId="32255ed2-62ed-47d7-95f0-bc123b7190b4" providerId="ADAL" clId="{698481A8-C413-46FB-ACC0-A68D544B45B6}" dt="2022-07-06T05:32:26.437" v="2018" actId="20577"/>
          <ac:spMkLst>
            <pc:docMk/>
            <pc:sldMk cId="3206309379" sldId="337"/>
            <ac:spMk id="4" creationId="{F7CB06D6-8706-746B-3524-523588C21AB8}"/>
          </ac:spMkLst>
        </pc:spChg>
        <pc:spChg chg="mod">
          <ac:chgData name="Muhammad Munawwar Anwar" userId="32255ed2-62ed-47d7-95f0-bc123b7190b4" providerId="ADAL" clId="{698481A8-C413-46FB-ACC0-A68D544B45B6}" dt="2022-07-06T05:30:35.383" v="1917" actId="20577"/>
          <ac:spMkLst>
            <pc:docMk/>
            <pc:sldMk cId="3206309379" sldId="337"/>
            <ac:spMk id="8194" creationId="{704B8C07-B50F-1469-15AC-6982902087F7}"/>
          </ac:spMkLst>
        </pc:spChg>
        <pc:picChg chg="mod">
          <ac:chgData name="Muhammad Munawwar Anwar" userId="32255ed2-62ed-47d7-95f0-bc123b7190b4" providerId="ADAL" clId="{698481A8-C413-46FB-ACC0-A68D544B45B6}" dt="2022-07-06T05:31:03.541" v="1918" actId="14826"/>
          <ac:picMkLst>
            <pc:docMk/>
            <pc:sldMk cId="3206309379" sldId="337"/>
            <ac:picMk id="3" creationId="{E81649AE-E736-1309-AD09-B17C0FF5D7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423C-25FC-4BFD-ACEE-80A30DF125C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26B5-B6BB-4FA2-B5F5-DEE4F565B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4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26B5-B6BB-4FA2-B5F5-DEE4F565B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5CCE-C5F8-8FC1-4126-BD45281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E25-AF90-0C49-7148-7F6E039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B6D-11D9-A555-B4DF-0D5F76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9D90F-DD75-472E-91CD-7BC7175C8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6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872" y="1034034"/>
            <a:ext cx="8398255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preliminaries/calculus.html" TargetMode="External"/><Relationship Id="rId2" Type="http://schemas.openxmlformats.org/officeDocument/2006/relationships/hyperlink" Target="https://explained.ai/matrix-calcul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2l.ai/chapter_appendix-mathematics-for-deep-learning/multivariable-calculus.html" TargetMode="External"/><Relationship Id="rId4" Type="http://schemas.openxmlformats.org/officeDocument/2006/relationships/hyperlink" Target="https://d2l.ai/chapter_appendix-mathematics-for-deep-learning/single-variable-calculu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2l.ai/chapter_appendix-mathematics-for-deep-learning/single-variable-calculus.html" TargetMode="Externa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2l.ai/chapter_appendix-mathematics-for-deep-learning/single-variable-calculus.html" TargetMode="Externa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2l.ai/chapter_appendix-mathematics-for-deep-learning/single-variable-calculus.html" TargetMode="Externa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492443"/>
          </a:xfrm>
        </p:spPr>
        <p:txBody>
          <a:bodyPr/>
          <a:lstStyle/>
          <a:p>
            <a:pPr eaLnBrk="1" hangingPunct="1"/>
            <a:r>
              <a:rPr lang="en-GB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628900"/>
            <a:ext cx="5543550" cy="15758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Calculus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</a:t>
            </a:r>
          </a:p>
          <a:p>
            <a:pPr eaLnBrk="1" hangingPunct="1">
              <a:lnSpc>
                <a:spcPct val="80000"/>
              </a:lnSpc>
            </a:pPr>
            <a:endParaRPr lang="en-GB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414507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6F9E-E784-2553-953D-1161F004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altLang="en-US" sz="3200" b="0" dirty="0">
                <a:latin typeface="Arial" panose="020B0604020202020204" pitchFamily="34" charset="0"/>
              </a:rPr>
              <a:t>Sub derivative - 2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EB04F-9F08-C7A4-9FC5-23B0417A90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183005"/>
                <a:ext cx="4251960" cy="228710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&gt; 0</m:t>
                            </m:r>
                          </m: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∈[0,1]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EB04F-9F08-C7A4-9FC5-23B0417A9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183005"/>
                <a:ext cx="4251960" cy="2287101"/>
              </a:xfrm>
              <a:blipFill>
                <a:blip r:embed="rId2"/>
                <a:stretch>
                  <a:fillRect l="-4011" t="-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0AF33ECF-9C5F-A396-ADC9-CF40A3564941}"/>
              </a:ext>
            </a:extLst>
          </p:cNvPr>
          <p:cNvPicPr>
            <a:picLocks noGrp="1" noChangeAspect="1" noChangeArrowheads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8525" y="1591558"/>
            <a:ext cx="3978275" cy="25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11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/>
              <p:nvPr/>
            </p:nvSpPr>
            <p:spPr>
              <a:xfrm>
                <a:off x="3461984" y="2772009"/>
                <a:ext cx="2481616" cy="736499"/>
              </a:xfrm>
              <a:custGeom>
                <a:avLst/>
                <a:gdLst/>
                <a:ahLst/>
                <a:cxnLst/>
                <a:rect l="l" t="t" r="r" b="b"/>
                <a:pathLst>
                  <a:path w="797560" h="401320">
                    <a:moveTo>
                      <a:pt x="797051" y="0"/>
                    </a:moveTo>
                    <a:lnTo>
                      <a:pt x="0" y="0"/>
                    </a:lnTo>
                    <a:lnTo>
                      <a:pt x="0" y="400811"/>
                    </a:lnTo>
                    <a:lnTo>
                      <a:pt x="797051" y="400811"/>
                    </a:lnTo>
                    <a:lnTo>
                      <a:pt x="797051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sz="2400" dirty="0"/>
              </a:p>
            </p:txBody>
          </p:sp>
        </mc:Choice>
        <mc:Fallback xmlns="">
          <p:sp>
            <p:nvSpPr>
              <p:cNvPr id="3" name="objec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84" y="2772009"/>
                <a:ext cx="2481616" cy="736499"/>
              </a:xfrm>
              <a:custGeom>
                <a:avLst/>
                <a:gdLst/>
                <a:ahLst/>
                <a:cxnLst/>
                <a:rect l="l" t="t" r="r" b="b"/>
                <a:pathLst>
                  <a:path w="797560" h="401320">
                    <a:moveTo>
                      <a:pt x="797051" y="0"/>
                    </a:moveTo>
                    <a:lnTo>
                      <a:pt x="0" y="0"/>
                    </a:lnTo>
                    <a:lnTo>
                      <a:pt x="0" y="400811"/>
                    </a:lnTo>
                    <a:lnTo>
                      <a:pt x="797051" y="400811"/>
                    </a:lnTo>
                    <a:lnTo>
                      <a:pt x="797051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/>
              <p:nvPr/>
            </p:nvSpPr>
            <p:spPr>
              <a:xfrm>
                <a:off x="2220530" y="1854748"/>
                <a:ext cx="401320" cy="382905"/>
              </a:xfrm>
              <a:custGeom>
                <a:avLst/>
                <a:gdLst/>
                <a:ahLst/>
                <a:cxnLst/>
                <a:rect l="l" t="t" r="r" b="b"/>
                <a:pathLst>
                  <a:path w="401319" h="382905">
                    <a:moveTo>
                      <a:pt x="400812" y="0"/>
                    </a:moveTo>
                    <a:lnTo>
                      <a:pt x="0" y="0"/>
                    </a:lnTo>
                    <a:lnTo>
                      <a:pt x="0" y="382524"/>
                    </a:lnTo>
                    <a:lnTo>
                      <a:pt x="400812" y="382524"/>
                    </a:lnTo>
                    <a:lnTo>
                      <a:pt x="400812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objec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30" y="1854748"/>
                <a:ext cx="401320" cy="382905"/>
              </a:xfrm>
              <a:custGeom>
                <a:avLst/>
                <a:gdLst/>
                <a:ahLst/>
                <a:cxnLst/>
                <a:rect l="l" t="t" r="r" b="b"/>
                <a:pathLst>
                  <a:path w="401319" h="382905">
                    <a:moveTo>
                      <a:pt x="400812" y="0"/>
                    </a:moveTo>
                    <a:lnTo>
                      <a:pt x="0" y="0"/>
                    </a:lnTo>
                    <a:lnTo>
                      <a:pt x="0" y="382524"/>
                    </a:lnTo>
                    <a:lnTo>
                      <a:pt x="400812" y="382524"/>
                    </a:lnTo>
                    <a:lnTo>
                      <a:pt x="400812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/>
              <p:nvPr/>
            </p:nvSpPr>
            <p:spPr>
              <a:xfrm>
                <a:off x="1153255" y="3972576"/>
                <a:ext cx="399415" cy="916305"/>
              </a:xfrm>
              <a:custGeom>
                <a:avLst/>
                <a:gdLst/>
                <a:ahLst/>
                <a:cxnLst/>
                <a:rect l="l" t="t" r="r" b="b"/>
                <a:pathLst>
                  <a:path w="399414" h="916304">
                    <a:moveTo>
                      <a:pt x="399288" y="0"/>
                    </a:moveTo>
                    <a:lnTo>
                      <a:pt x="0" y="0"/>
                    </a:lnTo>
                    <a:lnTo>
                      <a:pt x="0" y="915923"/>
                    </a:lnTo>
                    <a:lnTo>
                      <a:pt x="399288" y="915923"/>
                    </a:lnTo>
                    <a:lnTo>
                      <a:pt x="399288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0" name="objec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5" y="3972576"/>
                <a:ext cx="399415" cy="916305"/>
              </a:xfrm>
              <a:custGeom>
                <a:avLst/>
                <a:gdLst/>
                <a:ahLst/>
                <a:cxnLst/>
                <a:rect l="l" t="t" r="r" b="b"/>
                <a:pathLst>
                  <a:path w="399414" h="916304">
                    <a:moveTo>
                      <a:pt x="399288" y="0"/>
                    </a:moveTo>
                    <a:lnTo>
                      <a:pt x="0" y="0"/>
                    </a:lnTo>
                    <a:lnTo>
                      <a:pt x="0" y="915923"/>
                    </a:lnTo>
                    <a:lnTo>
                      <a:pt x="399288" y="915923"/>
                    </a:lnTo>
                    <a:lnTo>
                      <a:pt x="399288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/>
              <p:nvPr/>
            </p:nvSpPr>
            <p:spPr>
              <a:xfrm>
                <a:off x="1208459" y="2835932"/>
                <a:ext cx="399415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99414" h="401320">
                    <a:moveTo>
                      <a:pt x="399288" y="0"/>
                    </a:moveTo>
                    <a:lnTo>
                      <a:pt x="0" y="0"/>
                    </a:lnTo>
                    <a:lnTo>
                      <a:pt x="0" y="400811"/>
                    </a:lnTo>
                    <a:lnTo>
                      <a:pt x="399288" y="400811"/>
                    </a:lnTo>
                    <a:lnTo>
                      <a:pt x="399288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3" name="objec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59" y="2835932"/>
                <a:ext cx="399415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99414" h="401320">
                    <a:moveTo>
                      <a:pt x="399288" y="0"/>
                    </a:moveTo>
                    <a:lnTo>
                      <a:pt x="0" y="0"/>
                    </a:lnTo>
                    <a:lnTo>
                      <a:pt x="0" y="400811"/>
                    </a:lnTo>
                    <a:lnTo>
                      <a:pt x="399288" y="400811"/>
                    </a:lnTo>
                    <a:lnTo>
                      <a:pt x="399288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/>
              <p:nvPr/>
            </p:nvSpPr>
            <p:spPr>
              <a:xfrm>
                <a:off x="3481924" y="1844751"/>
                <a:ext cx="39941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399414" h="797560">
                    <a:moveTo>
                      <a:pt x="399288" y="0"/>
                    </a:moveTo>
                    <a:lnTo>
                      <a:pt x="0" y="0"/>
                    </a:lnTo>
                    <a:lnTo>
                      <a:pt x="0" y="797051"/>
                    </a:lnTo>
                    <a:lnTo>
                      <a:pt x="399288" y="797051"/>
                    </a:lnTo>
                    <a:lnTo>
                      <a:pt x="399288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6" name="objec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24" y="1844751"/>
                <a:ext cx="39941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399414" h="797560">
                    <a:moveTo>
                      <a:pt x="399288" y="0"/>
                    </a:moveTo>
                    <a:lnTo>
                      <a:pt x="0" y="0"/>
                    </a:lnTo>
                    <a:lnTo>
                      <a:pt x="0" y="797051"/>
                    </a:lnTo>
                    <a:lnTo>
                      <a:pt x="399288" y="797051"/>
                    </a:lnTo>
                    <a:lnTo>
                      <a:pt x="399288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/>
          <p:nvPr/>
        </p:nvSpPr>
        <p:spPr>
          <a:xfrm>
            <a:off x="372872" y="1034034"/>
            <a:ext cx="907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 panose="020B0604020202020204" pitchFamily="34" charset="0"/>
                <a:cs typeface="Arial MT"/>
              </a:rPr>
              <a:t>Generalize</a:t>
            </a:r>
            <a:r>
              <a:rPr sz="2400" spc="15" dirty="0">
                <a:latin typeface="Arial" panose="020B0604020202020204" pitchFamily="34" charset="0"/>
                <a:cs typeface="Arial MT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 MT"/>
              </a:rPr>
              <a:t>derivatives</a:t>
            </a:r>
            <a:r>
              <a:rPr sz="2400" spc="5" dirty="0">
                <a:latin typeface="Arial" panose="020B0604020202020204" pitchFamily="34" charset="0"/>
                <a:cs typeface="Arial MT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 MT"/>
              </a:rPr>
              <a:t>into</a:t>
            </a:r>
            <a:r>
              <a:rPr sz="2400" spc="15" dirty="0">
                <a:latin typeface="Arial" panose="020B0604020202020204" pitchFamily="34" charset="0"/>
                <a:cs typeface="Arial MT"/>
              </a:rPr>
              <a:t> </a:t>
            </a:r>
            <a:r>
              <a:rPr sz="2400" dirty="0">
                <a:latin typeface="Arial" panose="020B0604020202020204" pitchFamily="34" charset="0"/>
                <a:cs typeface="Arial MT"/>
              </a:rPr>
              <a:t>vec</a:t>
            </a:r>
            <a:r>
              <a:rPr lang="en-US" sz="2400" dirty="0">
                <a:latin typeface="Arial" panose="020B0604020202020204" pitchFamily="34" charset="0"/>
                <a:cs typeface="Arial MT"/>
              </a:rPr>
              <a:t>tors.</a:t>
            </a:r>
            <a:endParaRPr sz="2400" dirty="0">
              <a:latin typeface="Arial" panose="020B0604020202020204" pitchFamily="34" charset="0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/>
              <p:nvPr/>
            </p:nvSpPr>
            <p:spPr>
              <a:xfrm>
                <a:off x="2147222" y="3913992"/>
                <a:ext cx="675821" cy="1091079"/>
              </a:xfrm>
              <a:custGeom>
                <a:avLst/>
                <a:gdLst/>
                <a:ahLst/>
                <a:cxnLst/>
                <a:rect l="l" t="t" r="r" b="b"/>
                <a:pathLst>
                  <a:path w="401319" h="885825">
                    <a:moveTo>
                      <a:pt x="400812" y="0"/>
                    </a:moveTo>
                    <a:lnTo>
                      <a:pt x="0" y="0"/>
                    </a:lnTo>
                    <a:lnTo>
                      <a:pt x="0" y="885444"/>
                    </a:lnTo>
                    <a:lnTo>
                      <a:pt x="400812" y="885444"/>
                    </a:lnTo>
                    <a:lnTo>
                      <a:pt x="400812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20" name="objec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22" y="3913992"/>
                <a:ext cx="675821" cy="1091079"/>
              </a:xfrm>
              <a:custGeom>
                <a:avLst/>
                <a:gdLst/>
                <a:ahLst/>
                <a:cxnLst/>
                <a:rect l="l" t="t" r="r" b="b"/>
                <a:pathLst>
                  <a:path w="401319" h="885825">
                    <a:moveTo>
                      <a:pt x="400812" y="0"/>
                    </a:moveTo>
                    <a:lnTo>
                      <a:pt x="0" y="0"/>
                    </a:lnTo>
                    <a:lnTo>
                      <a:pt x="0" y="885444"/>
                    </a:lnTo>
                    <a:lnTo>
                      <a:pt x="400812" y="885444"/>
                    </a:lnTo>
                    <a:lnTo>
                      <a:pt x="400812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/>
              <p:nvPr/>
            </p:nvSpPr>
            <p:spPr>
              <a:xfrm>
                <a:off x="3481924" y="3913992"/>
                <a:ext cx="2481616" cy="1091078"/>
              </a:xfrm>
              <a:custGeom>
                <a:avLst/>
                <a:gdLst/>
                <a:ahLst/>
                <a:cxnLst/>
                <a:rect l="l" t="t" r="r" b="b"/>
                <a:pathLst>
                  <a:path w="805179" h="868679">
                    <a:moveTo>
                      <a:pt x="804672" y="0"/>
                    </a:moveTo>
                    <a:lnTo>
                      <a:pt x="0" y="0"/>
                    </a:lnTo>
                    <a:lnTo>
                      <a:pt x="0" y="868680"/>
                    </a:lnTo>
                    <a:lnTo>
                      <a:pt x="804672" y="868680"/>
                    </a:lnTo>
                    <a:lnTo>
                      <a:pt x="804672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dirty="0"/>
              </a:p>
            </p:txBody>
          </p:sp>
        </mc:Choice>
        <mc:Fallback xmlns="">
          <p:sp>
            <p:nvSpPr>
              <p:cNvPr id="23" name="objec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24" y="3913992"/>
                <a:ext cx="2481616" cy="1091078"/>
              </a:xfrm>
              <a:custGeom>
                <a:avLst/>
                <a:gdLst/>
                <a:ahLst/>
                <a:cxnLst/>
                <a:rect l="l" t="t" r="r" b="b"/>
                <a:pathLst>
                  <a:path w="805179" h="868679">
                    <a:moveTo>
                      <a:pt x="804672" y="0"/>
                    </a:moveTo>
                    <a:lnTo>
                      <a:pt x="0" y="0"/>
                    </a:lnTo>
                    <a:lnTo>
                      <a:pt x="0" y="868680"/>
                    </a:lnTo>
                    <a:lnTo>
                      <a:pt x="804672" y="868680"/>
                    </a:lnTo>
                    <a:lnTo>
                      <a:pt x="804672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/>
              <p:nvPr/>
            </p:nvSpPr>
            <p:spPr>
              <a:xfrm>
                <a:off x="2147222" y="2750608"/>
                <a:ext cx="539132" cy="737183"/>
              </a:xfrm>
              <a:custGeom>
                <a:avLst/>
                <a:gdLst/>
                <a:ahLst/>
                <a:cxnLst/>
                <a:rect l="l" t="t" r="r" b="b"/>
                <a:pathLst>
                  <a:path w="401319" h="401320">
                    <a:moveTo>
                      <a:pt x="400812" y="0"/>
                    </a:moveTo>
                    <a:lnTo>
                      <a:pt x="0" y="0"/>
                    </a:lnTo>
                    <a:lnTo>
                      <a:pt x="0" y="400811"/>
                    </a:lnTo>
                    <a:lnTo>
                      <a:pt x="400812" y="400811"/>
                    </a:lnTo>
                    <a:lnTo>
                      <a:pt x="400812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6" name="objec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22" y="2750608"/>
                <a:ext cx="539132" cy="737183"/>
              </a:xfrm>
              <a:custGeom>
                <a:avLst/>
                <a:gdLst/>
                <a:ahLst/>
                <a:cxnLst/>
                <a:rect l="l" t="t" r="r" b="b"/>
                <a:pathLst>
                  <a:path w="401319" h="401320">
                    <a:moveTo>
                      <a:pt x="400812" y="0"/>
                    </a:moveTo>
                    <a:lnTo>
                      <a:pt x="0" y="0"/>
                    </a:lnTo>
                    <a:lnTo>
                      <a:pt x="0" y="400811"/>
                    </a:lnTo>
                    <a:lnTo>
                      <a:pt x="400812" y="400811"/>
                    </a:lnTo>
                    <a:lnTo>
                      <a:pt x="400812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8"/>
          <p:cNvSpPr txBox="1"/>
          <p:nvPr/>
        </p:nvSpPr>
        <p:spPr>
          <a:xfrm>
            <a:off x="199838" y="2750608"/>
            <a:ext cx="1208329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 MT"/>
              </a:rPr>
              <a:t>Sc</a:t>
            </a:r>
            <a:r>
              <a:rPr sz="2400" spc="-10" dirty="0">
                <a:latin typeface="Arial" panose="020B0604020202020204" pitchFamily="34" charset="0"/>
                <a:cs typeface="Arial MT"/>
              </a:rPr>
              <a:t>a</a:t>
            </a:r>
            <a:r>
              <a:rPr sz="2400" dirty="0">
                <a:latin typeface="Arial" panose="020B0604020202020204" pitchFamily="34" charset="0"/>
                <a:cs typeface="Arial MT"/>
              </a:rPr>
              <a:t>l</a:t>
            </a:r>
            <a:r>
              <a:rPr sz="2400" spc="-15" dirty="0">
                <a:latin typeface="Arial" panose="020B0604020202020204" pitchFamily="34" charset="0"/>
                <a:cs typeface="Arial MT"/>
              </a:rPr>
              <a:t>a</a:t>
            </a:r>
            <a:r>
              <a:rPr sz="2400" dirty="0">
                <a:latin typeface="Arial" panose="020B0604020202020204" pitchFamily="34" charset="0"/>
                <a:cs typeface="Arial MT"/>
              </a:rPr>
              <a:t>r</a:t>
            </a:r>
            <a:endParaRPr lang="en-US" sz="2400" dirty="0">
              <a:latin typeface="Arial" panose="020B06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rial" panose="020B06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 panose="020B06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100" dirty="0">
                <a:latin typeface="Arial" panose="020B0604020202020204" pitchFamily="34" charset="0"/>
                <a:cs typeface="Arial MT"/>
              </a:rPr>
              <a:t>V</a:t>
            </a:r>
            <a:r>
              <a:rPr sz="2400" dirty="0">
                <a:latin typeface="Arial" panose="020B0604020202020204" pitchFamily="34" charset="0"/>
                <a:cs typeface="Arial MT"/>
              </a:rPr>
              <a:t>ect</a:t>
            </a:r>
            <a:r>
              <a:rPr sz="2400" spc="-10" dirty="0">
                <a:latin typeface="Arial" panose="020B0604020202020204" pitchFamily="34" charset="0"/>
                <a:cs typeface="Arial MT"/>
              </a:rPr>
              <a:t>o</a:t>
            </a:r>
            <a:r>
              <a:rPr sz="2400" dirty="0">
                <a:latin typeface="Arial" panose="020B0604020202020204" pitchFamily="34" charset="0"/>
                <a:cs typeface="Arial MT"/>
              </a:rPr>
              <a:t>r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33FA23C-E042-6397-7DC3-86FB83A4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507831"/>
          </a:xfrm>
        </p:spPr>
        <p:txBody>
          <a:bodyPr/>
          <a:lstStyle/>
          <a:p>
            <a:pPr algn="ctr" eaLnBrk="1" hangingPunct="1"/>
            <a:r>
              <a:rPr lang="en-GB" altLang="en-US" sz="3200" b="0" dirty="0">
                <a:latin typeface="Arial" panose="020B0604020202020204" pitchFamily="34" charset="0"/>
              </a:rPr>
              <a:t>Vector Calculus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195CB4-9940-CAC0-8CA8-DF33182FAED3}"/>
              </a:ext>
            </a:extLst>
          </p:cNvPr>
          <p:cNvSpPr txBox="1"/>
          <p:nvPr/>
        </p:nvSpPr>
        <p:spPr>
          <a:xfrm>
            <a:off x="1691700" y="1383086"/>
            <a:ext cx="4726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 panose="020B0604020202020204" pitchFamily="34" charset="0"/>
                <a:cs typeface="Arial MT"/>
              </a:rPr>
              <a:t>   Sc</a:t>
            </a:r>
            <a:r>
              <a:rPr lang="en-US" sz="2400" spc="-10" dirty="0">
                <a:latin typeface="Arial" panose="020B0604020202020204" pitchFamily="34" charset="0"/>
                <a:cs typeface="Arial MT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 MT"/>
              </a:rPr>
              <a:t>l</a:t>
            </a:r>
            <a:r>
              <a:rPr lang="en-US" sz="2400" spc="-15" dirty="0">
                <a:latin typeface="Arial" panose="020B0604020202020204" pitchFamily="34" charset="0"/>
                <a:cs typeface="Arial MT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 MT"/>
              </a:rPr>
              <a:t>r    Vector      </a:t>
            </a:r>
          </a:p>
        </p:txBody>
      </p:sp>
    </p:spTree>
    <p:extLst>
      <p:ext uri="{BB962C8B-B14F-4D97-AF65-F5344CB8AC3E}">
        <p14:creationId xmlns:p14="http://schemas.microsoft.com/office/powerpoint/2010/main" val="394072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907-F02A-2A2D-D9A5-D37E2D8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/>
              <a:t>Common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458A10-6835-3E30-3E9D-4930B24CA0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25794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𝑠𝑢𝑚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458A10-6835-3E30-3E9D-4930B24CA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2579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93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591027-7127-2B61-821C-65062F0718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3669" y="138429"/>
                <a:ext cx="8436660" cy="9364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br>
                  <a:rPr lang="en-US" sz="3200" b="1" dirty="0">
                    <a:ea typeface="Cambria Math" panose="02040503050406030204" pitchFamily="18" charset="0"/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591027-7127-2B61-821C-65062F071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3669" y="138429"/>
                <a:ext cx="8436660" cy="936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6BB670-0D7A-EBC2-ABAD-64D3C35E8CB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233321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n-dimensional vector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scalar.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n-dimensional row vector.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6BB670-0D7A-EBC2-ABAD-64D3C35E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233321"/>
              </a:xfrm>
              <a:blipFill>
                <a:blip r:embed="rId3"/>
                <a:stretch>
                  <a:fillRect l="-203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4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591027-7127-2B61-821C-65062F0718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4627" y="11430"/>
                <a:ext cx="8436660" cy="9364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br>
                  <a:rPr lang="en-US" sz="3200" b="1" dirty="0">
                    <a:ea typeface="Cambria Math" panose="02040503050406030204" pitchFamily="18" charset="0"/>
                  </a:rPr>
                </a:br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591027-7127-2B61-821C-65062F071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4627" y="11430"/>
                <a:ext cx="8436660" cy="936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6BB670-0D7A-EBC2-ABAD-64D3C35E8CB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962309"/>
                <a:ext cx="9753600" cy="422301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n-dimensional vector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scalar.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n-dimensional column vector.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6BB670-0D7A-EBC2-ABAD-64D3C35E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62309"/>
                <a:ext cx="9753600" cy="4223016"/>
              </a:xfrm>
              <a:blipFill>
                <a:blip r:embed="rId3"/>
                <a:stretch>
                  <a:fillRect l="-1750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1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591027-7127-2B61-821C-65062F0718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3669" y="138429"/>
                <a:ext cx="8436660" cy="9364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br>
                  <a:rPr lang="en-US" sz="3200" b="1" dirty="0">
                    <a:ea typeface="Cambria Math" panose="02040503050406030204" pitchFamily="18" charset="0"/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591027-7127-2B61-821C-65062F071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3669" y="138429"/>
                <a:ext cx="8436660" cy="936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6BB670-0D7A-EBC2-ABAD-64D3C35E8CB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999728" cy="43845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n-dimensional vector and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m-dimensional vector.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m by n matrix.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6BB670-0D7A-EBC2-ABAD-64D3C35E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999728" cy="4384598"/>
              </a:xfrm>
              <a:blipFill>
                <a:blip r:embed="rId3"/>
                <a:stretch>
                  <a:fillRect l="-1896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6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3794-6846-FEC9-63E5-0426115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09C612-F128-2681-3CCD-3A1F4CC3C05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0235" y="630872"/>
                <a:ext cx="8923528" cy="502522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chain rule for scalars is defined as below: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chain rule for vectors is defined as below: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𝒖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09C612-F128-2681-3CCD-3A1F4CC3C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235" y="630872"/>
                <a:ext cx="8923528" cy="5025222"/>
              </a:xfrm>
              <a:blipFill>
                <a:blip r:embed="rId2"/>
                <a:stretch>
                  <a:fillRect l="-1913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1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/>
              <p:nvPr/>
            </p:nvSpPr>
            <p:spPr>
              <a:xfrm>
                <a:off x="4341876" y="2055876"/>
                <a:ext cx="56578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565785" h="317500">
                    <a:moveTo>
                      <a:pt x="565403" y="0"/>
                    </a:moveTo>
                    <a:lnTo>
                      <a:pt x="0" y="0"/>
                    </a:lnTo>
                    <a:lnTo>
                      <a:pt x="0" y="316992"/>
                    </a:lnTo>
                    <a:lnTo>
                      <a:pt x="565403" y="316992"/>
                    </a:lnTo>
                    <a:lnTo>
                      <a:pt x="565403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dirty="0"/>
              </a:p>
            </p:txBody>
          </p:sp>
        </mc:Choice>
        <mc:Fallback xmlns="">
          <p:sp>
            <p:nvSpPr>
              <p:cNvPr id="2" name="objec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76" y="2055876"/>
                <a:ext cx="56578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565785" h="317500">
                    <a:moveTo>
                      <a:pt x="565403" y="0"/>
                    </a:moveTo>
                    <a:lnTo>
                      <a:pt x="0" y="0"/>
                    </a:lnTo>
                    <a:lnTo>
                      <a:pt x="0" y="316992"/>
                    </a:lnTo>
                    <a:lnTo>
                      <a:pt x="565403" y="316992"/>
                    </a:lnTo>
                    <a:lnTo>
                      <a:pt x="565403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b="-1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/>
              <p:nvPr/>
            </p:nvSpPr>
            <p:spPr>
              <a:xfrm>
                <a:off x="5984747" y="1946148"/>
                <a:ext cx="565785" cy="448309"/>
              </a:xfrm>
              <a:custGeom>
                <a:avLst/>
                <a:gdLst/>
                <a:ahLst/>
                <a:cxnLst/>
                <a:rect l="l" t="t" r="r" b="b"/>
                <a:pathLst>
                  <a:path w="565784" h="448310">
                    <a:moveTo>
                      <a:pt x="565403" y="0"/>
                    </a:moveTo>
                    <a:lnTo>
                      <a:pt x="0" y="0"/>
                    </a:lnTo>
                    <a:lnTo>
                      <a:pt x="0" y="448056"/>
                    </a:lnTo>
                    <a:lnTo>
                      <a:pt x="565403" y="448056"/>
                    </a:lnTo>
                    <a:lnTo>
                      <a:pt x="565403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b="1" dirty="0"/>
              </a:p>
            </p:txBody>
          </p:sp>
        </mc:Choice>
        <mc:Fallback xmlns="">
          <p:sp>
            <p:nvSpPr>
              <p:cNvPr id="3" name="objec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47" y="1946148"/>
                <a:ext cx="565785" cy="448309"/>
              </a:xfrm>
              <a:custGeom>
                <a:avLst/>
                <a:gdLst/>
                <a:ahLst/>
                <a:cxnLst/>
                <a:rect l="l" t="t" r="r" b="b"/>
                <a:pathLst>
                  <a:path w="565784" h="448310">
                    <a:moveTo>
                      <a:pt x="565403" y="0"/>
                    </a:moveTo>
                    <a:lnTo>
                      <a:pt x="0" y="0"/>
                    </a:lnTo>
                    <a:lnTo>
                      <a:pt x="0" y="448056"/>
                    </a:lnTo>
                    <a:lnTo>
                      <a:pt x="565403" y="448056"/>
                    </a:lnTo>
                    <a:lnTo>
                      <a:pt x="565403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b="-5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/>
              <p:nvPr/>
            </p:nvSpPr>
            <p:spPr>
              <a:xfrm>
                <a:off x="2737104" y="3739896"/>
                <a:ext cx="512445" cy="645160"/>
              </a:xfrm>
              <a:custGeom>
                <a:avLst/>
                <a:gdLst/>
                <a:ahLst/>
                <a:cxnLst/>
                <a:rect l="l" t="t" r="r" b="b"/>
                <a:pathLst>
                  <a:path w="512444" h="645160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644651"/>
                    </a:lnTo>
                    <a:lnTo>
                      <a:pt x="512063" y="644651"/>
                    </a:lnTo>
                    <a:lnTo>
                      <a:pt x="512063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5" name="objec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04" y="3739896"/>
                <a:ext cx="512445" cy="645160"/>
              </a:xfrm>
              <a:custGeom>
                <a:avLst/>
                <a:gdLst/>
                <a:ahLst/>
                <a:cxnLst/>
                <a:rect l="l" t="t" r="r" b="b"/>
                <a:pathLst>
                  <a:path w="512444" h="645160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644651"/>
                    </a:lnTo>
                    <a:lnTo>
                      <a:pt x="512063" y="644651"/>
                    </a:lnTo>
                    <a:lnTo>
                      <a:pt x="512063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/>
              <p:nvPr/>
            </p:nvSpPr>
            <p:spPr>
              <a:xfrm>
                <a:off x="2919983" y="1342644"/>
                <a:ext cx="311150" cy="299085"/>
              </a:xfrm>
              <a:custGeom>
                <a:avLst/>
                <a:gdLst/>
                <a:ahLst/>
                <a:cxnLst/>
                <a:rect l="l" t="t" r="r" b="b"/>
                <a:pathLst>
                  <a:path w="311150" h="299085">
                    <a:moveTo>
                      <a:pt x="310895" y="0"/>
                    </a:moveTo>
                    <a:lnTo>
                      <a:pt x="0" y="0"/>
                    </a:lnTo>
                    <a:lnTo>
                      <a:pt x="0" y="298703"/>
                    </a:lnTo>
                    <a:lnTo>
                      <a:pt x="310895" y="298703"/>
                    </a:lnTo>
                    <a:lnTo>
                      <a:pt x="310895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" name="objec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83" y="1342644"/>
                <a:ext cx="311150" cy="299085"/>
              </a:xfrm>
              <a:custGeom>
                <a:avLst/>
                <a:gdLst/>
                <a:ahLst/>
                <a:cxnLst/>
                <a:rect l="l" t="t" r="r" b="b"/>
                <a:pathLst>
                  <a:path w="311150" h="299085">
                    <a:moveTo>
                      <a:pt x="310895" y="0"/>
                    </a:moveTo>
                    <a:lnTo>
                      <a:pt x="0" y="0"/>
                    </a:lnTo>
                    <a:lnTo>
                      <a:pt x="0" y="298703"/>
                    </a:lnTo>
                    <a:lnTo>
                      <a:pt x="310895" y="298703"/>
                    </a:lnTo>
                    <a:lnTo>
                      <a:pt x="310895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-196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/>
              <p:nvPr/>
            </p:nvSpPr>
            <p:spPr>
              <a:xfrm>
                <a:off x="1546860" y="2773679"/>
                <a:ext cx="317500" cy="64643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646429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646176"/>
                    </a:lnTo>
                    <a:lnTo>
                      <a:pt x="316991" y="646176"/>
                    </a:lnTo>
                    <a:lnTo>
                      <a:pt x="316991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2" name="objec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860" y="2773679"/>
                <a:ext cx="317500" cy="64643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646429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646176"/>
                    </a:lnTo>
                    <a:lnTo>
                      <a:pt x="316991" y="646176"/>
                    </a:lnTo>
                    <a:lnTo>
                      <a:pt x="316991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15385" r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/>
              <p:nvPr/>
            </p:nvSpPr>
            <p:spPr>
              <a:xfrm>
                <a:off x="1546860" y="2148839"/>
                <a:ext cx="317500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318769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318516"/>
                    </a:lnTo>
                    <a:lnTo>
                      <a:pt x="316991" y="318516"/>
                    </a:lnTo>
                    <a:lnTo>
                      <a:pt x="316991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5" name="objec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860" y="2148839"/>
                <a:ext cx="317500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318769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318516"/>
                    </a:lnTo>
                    <a:lnTo>
                      <a:pt x="316991" y="318516"/>
                    </a:lnTo>
                    <a:lnTo>
                      <a:pt x="316991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11538" r="-11538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/>
              <p:nvPr/>
            </p:nvSpPr>
            <p:spPr>
              <a:xfrm>
                <a:off x="4602479" y="1082039"/>
                <a:ext cx="317500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565785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316991" y="565403"/>
                    </a:lnTo>
                    <a:lnTo>
                      <a:pt x="316991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8" name="objec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79" y="1082039"/>
                <a:ext cx="317500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565785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316991" y="565403"/>
                    </a:lnTo>
                    <a:lnTo>
                      <a:pt x="316991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923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/>
              <p:nvPr/>
            </p:nvSpPr>
            <p:spPr>
              <a:xfrm>
                <a:off x="4341876" y="2781300"/>
                <a:ext cx="565785" cy="629920"/>
              </a:xfrm>
              <a:custGeom>
                <a:avLst/>
                <a:gdLst/>
                <a:ahLst/>
                <a:cxnLst/>
                <a:rect l="l" t="t" r="r" b="b"/>
                <a:pathLst>
                  <a:path w="565785" h="629920">
                    <a:moveTo>
                      <a:pt x="565403" y="0"/>
                    </a:moveTo>
                    <a:lnTo>
                      <a:pt x="0" y="0"/>
                    </a:lnTo>
                    <a:lnTo>
                      <a:pt x="0" y="629412"/>
                    </a:lnTo>
                    <a:lnTo>
                      <a:pt x="565403" y="629412"/>
                    </a:lnTo>
                    <a:lnTo>
                      <a:pt x="565403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dirty="0"/>
              </a:p>
            </p:txBody>
          </p:sp>
        </mc:Choice>
        <mc:Fallback xmlns="">
          <p:sp>
            <p:nvSpPr>
              <p:cNvPr id="21" name="objec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76" y="2781300"/>
                <a:ext cx="565785" cy="629920"/>
              </a:xfrm>
              <a:custGeom>
                <a:avLst/>
                <a:gdLst/>
                <a:ahLst/>
                <a:cxnLst/>
                <a:rect l="l" t="t" r="r" b="b"/>
                <a:pathLst>
                  <a:path w="565785" h="629920">
                    <a:moveTo>
                      <a:pt x="565403" y="0"/>
                    </a:moveTo>
                    <a:lnTo>
                      <a:pt x="0" y="0"/>
                    </a:lnTo>
                    <a:lnTo>
                      <a:pt x="0" y="629412"/>
                    </a:lnTo>
                    <a:lnTo>
                      <a:pt x="565403" y="629412"/>
                    </a:lnTo>
                    <a:lnTo>
                      <a:pt x="565403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 txBox="1"/>
          <p:nvPr/>
        </p:nvSpPr>
        <p:spPr>
          <a:xfrm>
            <a:off x="207263" y="2143760"/>
            <a:ext cx="899060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 MT"/>
              </a:rPr>
              <a:t>Sc</a:t>
            </a:r>
            <a:r>
              <a:rPr sz="2000" spc="-15" dirty="0">
                <a:latin typeface="Arial" panose="020B0604020202020204" pitchFamily="34" charset="0"/>
                <a:cs typeface="Arial MT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 MT"/>
              </a:rPr>
              <a:t>l</a:t>
            </a:r>
            <a:r>
              <a:rPr sz="2000" spc="-15" dirty="0">
                <a:latin typeface="Arial" panose="020B0604020202020204" pitchFamily="34" charset="0"/>
                <a:cs typeface="Arial MT"/>
              </a:rPr>
              <a:t>a</a:t>
            </a:r>
            <a:r>
              <a:rPr sz="2000" dirty="0">
                <a:latin typeface="Arial" panose="020B0604020202020204" pitchFamily="34" charset="0"/>
                <a:cs typeface="Arial MT"/>
              </a:rPr>
              <a:t>r</a:t>
            </a:r>
          </a:p>
          <a:p>
            <a:pPr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000" spc="-100" dirty="0">
                <a:latin typeface="Arial" panose="020B0604020202020204" pitchFamily="34" charset="0"/>
                <a:cs typeface="Arial MT"/>
              </a:rPr>
              <a:t>V</a:t>
            </a:r>
            <a:r>
              <a:rPr sz="2000" dirty="0">
                <a:latin typeface="Arial" panose="020B0604020202020204" pitchFamily="34" charset="0"/>
                <a:cs typeface="Arial MT"/>
              </a:rPr>
              <a:t>ect</a:t>
            </a:r>
            <a:r>
              <a:rPr sz="2000" spc="-10" dirty="0">
                <a:latin typeface="Arial" panose="020B0604020202020204" pitchFamily="34" charset="0"/>
                <a:cs typeface="Arial MT"/>
              </a:rPr>
              <a:t>o</a:t>
            </a:r>
            <a:r>
              <a:rPr sz="2000" dirty="0">
                <a:latin typeface="Arial" panose="020B0604020202020204" pitchFamily="34" charset="0"/>
                <a:cs typeface="Arial MT"/>
              </a:rPr>
              <a:t>r</a:t>
            </a:r>
          </a:p>
          <a:p>
            <a:pPr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Arial" panose="020B0604020202020204" pitchFamily="34" charset="0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 panose="020B0604020202020204" pitchFamily="34" charset="0"/>
                <a:cs typeface="Arial MT"/>
              </a:rPr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/>
              <p:nvPr/>
            </p:nvSpPr>
            <p:spPr>
              <a:xfrm>
                <a:off x="5978652" y="1082039"/>
                <a:ext cx="448309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448310" h="565785">
                    <a:moveTo>
                      <a:pt x="448055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448055" y="565403"/>
                    </a:lnTo>
                    <a:lnTo>
                      <a:pt x="448055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8" name="object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652" y="1082039"/>
                <a:ext cx="448309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448310" h="565785">
                    <a:moveTo>
                      <a:pt x="448055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448055" y="565403"/>
                    </a:lnTo>
                    <a:lnTo>
                      <a:pt x="448055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2"/>
              <p:cNvSpPr/>
              <p:nvPr/>
            </p:nvSpPr>
            <p:spPr>
              <a:xfrm>
                <a:off x="1344167" y="3710940"/>
                <a:ext cx="513715" cy="645160"/>
              </a:xfrm>
              <a:custGeom>
                <a:avLst/>
                <a:gdLst/>
                <a:ahLst/>
                <a:cxnLst/>
                <a:rect l="l" t="t" r="r" b="b"/>
                <a:pathLst>
                  <a:path w="513714" h="645160">
                    <a:moveTo>
                      <a:pt x="513588" y="0"/>
                    </a:moveTo>
                    <a:lnTo>
                      <a:pt x="0" y="0"/>
                    </a:lnTo>
                    <a:lnTo>
                      <a:pt x="0" y="644652"/>
                    </a:lnTo>
                    <a:lnTo>
                      <a:pt x="513588" y="644652"/>
                    </a:lnTo>
                    <a:lnTo>
                      <a:pt x="513588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2" name="objec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7" y="3710940"/>
                <a:ext cx="513715" cy="645160"/>
              </a:xfrm>
              <a:custGeom>
                <a:avLst/>
                <a:gdLst/>
                <a:ahLst/>
                <a:cxnLst/>
                <a:rect l="l" t="t" r="r" b="b"/>
                <a:pathLst>
                  <a:path w="513714" h="645160">
                    <a:moveTo>
                      <a:pt x="513588" y="0"/>
                    </a:moveTo>
                    <a:lnTo>
                      <a:pt x="0" y="0"/>
                    </a:lnTo>
                    <a:lnTo>
                      <a:pt x="0" y="644652"/>
                    </a:lnTo>
                    <a:lnTo>
                      <a:pt x="513588" y="644652"/>
                    </a:lnTo>
                    <a:lnTo>
                      <a:pt x="513588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2915" y="1292352"/>
            <a:ext cx="422148" cy="19507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15100" y="1290827"/>
            <a:ext cx="449579" cy="19659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29200" y="2118360"/>
            <a:ext cx="416051" cy="19507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46164" y="2118360"/>
            <a:ext cx="451103" cy="19659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49195" y="3020567"/>
            <a:ext cx="475488" cy="19507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46148" y="4002023"/>
            <a:ext cx="481584" cy="19659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8708" y="3976115"/>
            <a:ext cx="478536" cy="19811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93947" y="3009900"/>
            <a:ext cx="477012" cy="19507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27676" y="2985516"/>
            <a:ext cx="513588" cy="19659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27676" y="3910584"/>
            <a:ext cx="675131" cy="196596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4192523" y="3627120"/>
            <a:ext cx="716788" cy="869061"/>
            <a:chOff x="4192523" y="3627120"/>
            <a:chExt cx="716788" cy="869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bject 45"/>
                <p:cNvSpPr/>
                <p:nvPr/>
              </p:nvSpPr>
              <p:spPr>
                <a:xfrm>
                  <a:off x="4192523" y="3842004"/>
                  <a:ext cx="51244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445" h="645160">
                      <a:moveTo>
                        <a:pt x="512063" y="0"/>
                      </a:moveTo>
                      <a:lnTo>
                        <a:pt x="0" y="0"/>
                      </a:lnTo>
                      <a:lnTo>
                        <a:pt x="0" y="644652"/>
                      </a:lnTo>
                      <a:lnTo>
                        <a:pt x="512063" y="644652"/>
                      </a:lnTo>
                      <a:lnTo>
                        <a:pt x="512063" y="0"/>
                      </a:lnTo>
                      <a:close/>
                    </a:path>
                  </a:pathLst>
                </a:custGeom>
                <a:solidFill>
                  <a:srgbClr val="F8B85E"/>
                </a:solidFill>
              </p:spPr>
              <p:txBody>
                <a:bodyPr wrap="square" lIns="0" tIns="0" rIns="0" bIns="0" rtlCol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a typeface="Cambria Math" panose="02040503050406030204" pitchFamily="18" charset="0"/>
                  </a:endParaRPr>
                </a:p>
                <a:p>
                  <a:endParaRPr dirty="0"/>
                </a:p>
              </p:txBody>
            </p:sp>
          </mc:Choice>
          <mc:Fallback xmlns="">
            <p:sp>
              <p:nvSpPr>
                <p:cNvPr id="45" name="objec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523" y="3842004"/>
                  <a:ext cx="51244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445" h="645160">
                      <a:moveTo>
                        <a:pt x="512063" y="0"/>
                      </a:moveTo>
                      <a:lnTo>
                        <a:pt x="0" y="0"/>
                      </a:lnTo>
                      <a:lnTo>
                        <a:pt x="0" y="644652"/>
                      </a:lnTo>
                      <a:lnTo>
                        <a:pt x="512063" y="644652"/>
                      </a:lnTo>
                      <a:lnTo>
                        <a:pt x="512063" y="0"/>
                      </a:lnTo>
                      <a:close/>
                    </a:path>
                  </a:pathLst>
                </a:cu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bject 46"/>
            <p:cNvSpPr/>
            <p:nvPr/>
          </p:nvSpPr>
          <p:spPr>
            <a:xfrm>
              <a:off x="4195571" y="3627120"/>
              <a:ext cx="713740" cy="226060"/>
            </a:xfrm>
            <a:custGeom>
              <a:avLst/>
              <a:gdLst/>
              <a:ahLst/>
              <a:cxnLst/>
              <a:rect l="l" t="t" r="r" b="b"/>
              <a:pathLst>
                <a:path w="713739" h="226060">
                  <a:moveTo>
                    <a:pt x="713231" y="0"/>
                  </a:moveTo>
                  <a:lnTo>
                    <a:pt x="225551" y="126"/>
                  </a:lnTo>
                  <a:lnTo>
                    <a:pt x="0" y="219201"/>
                  </a:lnTo>
                  <a:lnTo>
                    <a:pt x="516127" y="225551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FAD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03063" y="3633216"/>
              <a:ext cx="203200" cy="862965"/>
            </a:xfrm>
            <a:custGeom>
              <a:avLst/>
              <a:gdLst/>
              <a:ahLst/>
              <a:cxnLst/>
              <a:rect l="l" t="t" r="r" b="b"/>
              <a:pathLst>
                <a:path w="203200" h="862964">
                  <a:moveTo>
                    <a:pt x="202691" y="0"/>
                  </a:moveTo>
                  <a:lnTo>
                    <a:pt x="1777" y="221488"/>
                  </a:lnTo>
                  <a:lnTo>
                    <a:pt x="0" y="862584"/>
                  </a:lnTo>
                  <a:lnTo>
                    <a:pt x="200787" y="600773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79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784847" y="3011423"/>
            <a:ext cx="719327" cy="196595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6009132" y="2700527"/>
            <a:ext cx="645033" cy="869061"/>
            <a:chOff x="6009132" y="2700527"/>
            <a:chExt cx="645033" cy="869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bject 51"/>
                <p:cNvSpPr/>
                <p:nvPr/>
              </p:nvSpPr>
              <p:spPr>
                <a:xfrm>
                  <a:off x="6009132" y="2915411"/>
                  <a:ext cx="46037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375" h="645160">
                      <a:moveTo>
                        <a:pt x="460248" y="0"/>
                      </a:moveTo>
                      <a:lnTo>
                        <a:pt x="0" y="0"/>
                      </a:lnTo>
                      <a:lnTo>
                        <a:pt x="0" y="644651"/>
                      </a:lnTo>
                      <a:lnTo>
                        <a:pt x="460248" y="644651"/>
                      </a:lnTo>
                      <a:lnTo>
                        <a:pt x="460248" y="0"/>
                      </a:lnTo>
                      <a:close/>
                    </a:path>
                  </a:pathLst>
                </a:custGeom>
                <a:solidFill>
                  <a:srgbClr val="F8B85E"/>
                </a:solidFill>
              </p:spPr>
              <p:txBody>
                <a:bodyPr wrap="square" lIns="0" tIns="0" rIns="0" bIns="0" rtlCol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a typeface="Cambria Math" panose="02040503050406030204" pitchFamily="18" charset="0"/>
                  </a:endParaRPr>
                </a:p>
                <a:p>
                  <a:endParaRPr dirty="0"/>
                </a:p>
              </p:txBody>
            </p:sp>
          </mc:Choice>
          <mc:Fallback xmlns="">
            <p:sp>
              <p:nvSpPr>
                <p:cNvPr id="51" name="object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32" y="2915411"/>
                  <a:ext cx="46037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375" h="645160">
                      <a:moveTo>
                        <a:pt x="460248" y="0"/>
                      </a:moveTo>
                      <a:lnTo>
                        <a:pt x="0" y="0"/>
                      </a:lnTo>
                      <a:lnTo>
                        <a:pt x="0" y="644651"/>
                      </a:lnTo>
                      <a:lnTo>
                        <a:pt x="460248" y="644651"/>
                      </a:lnTo>
                      <a:lnTo>
                        <a:pt x="460248" y="0"/>
                      </a:lnTo>
                      <a:close/>
                    </a:path>
                  </a:pathLst>
                </a:custGeom>
                <a:blipFill>
                  <a:blip r:embed="rId2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bject 52"/>
            <p:cNvSpPr/>
            <p:nvPr/>
          </p:nvSpPr>
          <p:spPr>
            <a:xfrm>
              <a:off x="6012180" y="2700527"/>
              <a:ext cx="641985" cy="224154"/>
            </a:xfrm>
            <a:custGeom>
              <a:avLst/>
              <a:gdLst/>
              <a:ahLst/>
              <a:cxnLst/>
              <a:rect l="l" t="t" r="r" b="b"/>
              <a:pathLst>
                <a:path w="641984" h="224155">
                  <a:moveTo>
                    <a:pt x="641603" y="0"/>
                  </a:moveTo>
                  <a:lnTo>
                    <a:pt x="202946" y="127"/>
                  </a:lnTo>
                  <a:lnTo>
                    <a:pt x="0" y="217678"/>
                  </a:lnTo>
                  <a:lnTo>
                    <a:pt x="464312" y="224028"/>
                  </a:lnTo>
                  <a:lnTo>
                    <a:pt x="641603" y="0"/>
                  </a:lnTo>
                  <a:close/>
                </a:path>
              </a:pathLst>
            </a:custGeom>
            <a:solidFill>
              <a:srgbClr val="FAD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67856" y="2706623"/>
              <a:ext cx="182880" cy="862965"/>
            </a:xfrm>
            <a:custGeom>
              <a:avLst/>
              <a:gdLst/>
              <a:ahLst/>
              <a:cxnLst/>
              <a:rect l="l" t="t" r="r" b="b"/>
              <a:pathLst>
                <a:path w="182879" h="862964">
                  <a:moveTo>
                    <a:pt x="182879" y="0"/>
                  </a:moveTo>
                  <a:lnTo>
                    <a:pt x="1524" y="221487"/>
                  </a:lnTo>
                  <a:lnTo>
                    <a:pt x="0" y="862584"/>
                  </a:lnTo>
                  <a:lnTo>
                    <a:pt x="181101" y="6008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F79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091171" y="4059935"/>
            <a:ext cx="879348" cy="196596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5990542" y="4008882"/>
            <a:ext cx="887349" cy="297688"/>
            <a:chOff x="6025896" y="4009643"/>
            <a:chExt cx="887349" cy="297688"/>
          </a:xfrm>
        </p:grpSpPr>
        <p:sp>
          <p:nvSpPr>
            <p:cNvPr id="57" name="object 57"/>
            <p:cNvSpPr/>
            <p:nvPr/>
          </p:nvSpPr>
          <p:spPr>
            <a:xfrm>
              <a:off x="6025896" y="4082795"/>
              <a:ext cx="177165" cy="220979"/>
            </a:xfrm>
            <a:custGeom>
              <a:avLst/>
              <a:gdLst/>
              <a:ahLst/>
              <a:cxnLst/>
              <a:rect l="l" t="t" r="r" b="b"/>
              <a:pathLst>
                <a:path w="177164" h="220979">
                  <a:moveTo>
                    <a:pt x="176784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176784" y="220979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F8B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27420" y="4009643"/>
              <a:ext cx="245745" cy="78105"/>
            </a:xfrm>
            <a:custGeom>
              <a:avLst/>
              <a:gdLst/>
              <a:ahLst/>
              <a:cxnLst/>
              <a:rect l="l" t="t" r="r" b="b"/>
              <a:pathLst>
                <a:path w="245745" h="78104">
                  <a:moveTo>
                    <a:pt x="245363" y="0"/>
                  </a:moveTo>
                  <a:lnTo>
                    <a:pt x="77596" y="63"/>
                  </a:lnTo>
                  <a:lnTo>
                    <a:pt x="0" y="75514"/>
                  </a:lnTo>
                  <a:lnTo>
                    <a:pt x="177545" y="7772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AD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01156" y="4012691"/>
              <a:ext cx="70485" cy="294640"/>
            </a:xfrm>
            <a:custGeom>
              <a:avLst/>
              <a:gdLst/>
              <a:ahLst/>
              <a:cxnLst/>
              <a:rect l="l" t="t" r="r" b="b"/>
              <a:pathLst>
                <a:path w="70485" h="294639">
                  <a:moveTo>
                    <a:pt x="70104" y="0"/>
                  </a:moveTo>
                  <a:lnTo>
                    <a:pt x="635" y="75539"/>
                  </a:lnTo>
                  <a:lnTo>
                    <a:pt x="0" y="294132"/>
                  </a:lnTo>
                  <a:lnTo>
                    <a:pt x="69469" y="204863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79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47460" y="4082795"/>
              <a:ext cx="175260" cy="220979"/>
            </a:xfrm>
            <a:custGeom>
              <a:avLst/>
              <a:gdLst/>
              <a:ahLst/>
              <a:cxnLst/>
              <a:rect l="l" t="t" r="r" b="b"/>
              <a:pathLst>
                <a:path w="175259" h="220979">
                  <a:moveTo>
                    <a:pt x="175260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175260" y="220979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F8B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22720" y="4012691"/>
              <a:ext cx="68580" cy="294640"/>
            </a:xfrm>
            <a:custGeom>
              <a:avLst/>
              <a:gdLst/>
              <a:ahLst/>
              <a:cxnLst/>
              <a:rect l="l" t="t" r="r" b="b"/>
              <a:pathLst>
                <a:path w="68579" h="294639">
                  <a:moveTo>
                    <a:pt x="68579" y="0"/>
                  </a:moveTo>
                  <a:lnTo>
                    <a:pt x="634" y="75539"/>
                  </a:lnTo>
                  <a:lnTo>
                    <a:pt x="0" y="294132"/>
                  </a:lnTo>
                  <a:lnTo>
                    <a:pt x="67945" y="204863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9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67500" y="4082795"/>
              <a:ext cx="177165" cy="220979"/>
            </a:xfrm>
            <a:custGeom>
              <a:avLst/>
              <a:gdLst/>
              <a:ahLst/>
              <a:cxnLst/>
              <a:rect l="l" t="t" r="r" b="b"/>
              <a:pathLst>
                <a:path w="177165" h="220979">
                  <a:moveTo>
                    <a:pt x="176783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176783" y="220979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F8B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69024" y="4009643"/>
              <a:ext cx="243840" cy="78105"/>
            </a:xfrm>
            <a:custGeom>
              <a:avLst/>
              <a:gdLst/>
              <a:ahLst/>
              <a:cxnLst/>
              <a:rect l="l" t="t" r="r" b="b"/>
              <a:pathLst>
                <a:path w="243840" h="78104">
                  <a:moveTo>
                    <a:pt x="243840" y="0"/>
                  </a:moveTo>
                  <a:lnTo>
                    <a:pt x="77089" y="63"/>
                  </a:lnTo>
                  <a:lnTo>
                    <a:pt x="0" y="75514"/>
                  </a:lnTo>
                  <a:lnTo>
                    <a:pt x="176402" y="77723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FAD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42760" y="4012691"/>
              <a:ext cx="70485" cy="294640"/>
            </a:xfrm>
            <a:custGeom>
              <a:avLst/>
              <a:gdLst/>
              <a:ahLst/>
              <a:cxnLst/>
              <a:rect l="l" t="t" r="r" b="b"/>
              <a:pathLst>
                <a:path w="70484" h="294639">
                  <a:moveTo>
                    <a:pt x="70104" y="0"/>
                  </a:moveTo>
                  <a:lnTo>
                    <a:pt x="635" y="75539"/>
                  </a:lnTo>
                  <a:lnTo>
                    <a:pt x="0" y="294132"/>
                  </a:lnTo>
                  <a:lnTo>
                    <a:pt x="69469" y="204863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79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bject 61"/>
                <p:cNvSpPr/>
                <p:nvPr/>
              </p:nvSpPr>
              <p:spPr>
                <a:xfrm>
                  <a:off x="6347460" y="4009643"/>
                  <a:ext cx="245745" cy="78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45" h="78104">
                      <a:moveTo>
                        <a:pt x="245363" y="0"/>
                      </a:moveTo>
                      <a:lnTo>
                        <a:pt x="77597" y="63"/>
                      </a:lnTo>
                      <a:lnTo>
                        <a:pt x="0" y="75514"/>
                      </a:lnTo>
                      <a:lnTo>
                        <a:pt x="177545" y="77723"/>
                      </a:lnTo>
                      <a:lnTo>
                        <a:pt x="245363" y="0"/>
                      </a:lnTo>
                      <a:close/>
                    </a:path>
                  </a:pathLst>
                </a:custGeom>
                <a:solidFill>
                  <a:srgbClr val="FAD093"/>
                </a:solidFill>
              </p:spPr>
              <p:txBody>
                <a:bodyPr wrap="square" lIns="0" tIns="0" rIns="0" bIns="0" rtlCol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a typeface="Cambria Math" panose="02040503050406030204" pitchFamily="18" charset="0"/>
                  </a:endParaRPr>
                </a:p>
                <a:p>
                  <a:endParaRPr dirty="0"/>
                </a:p>
              </p:txBody>
            </p:sp>
          </mc:Choice>
          <mc:Fallback xmlns="">
            <p:sp>
              <p:nvSpPr>
                <p:cNvPr id="61" name="object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460" y="4009643"/>
                  <a:ext cx="245745" cy="78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45" h="78104">
                      <a:moveTo>
                        <a:pt x="245363" y="0"/>
                      </a:moveTo>
                      <a:lnTo>
                        <a:pt x="77597" y="63"/>
                      </a:lnTo>
                      <a:lnTo>
                        <a:pt x="0" y="75514"/>
                      </a:lnTo>
                      <a:lnTo>
                        <a:pt x="177545" y="77723"/>
                      </a:lnTo>
                      <a:lnTo>
                        <a:pt x="245363" y="0"/>
                      </a:lnTo>
                      <a:close/>
                    </a:path>
                  </a:pathLst>
                </a:custGeom>
                <a:blipFill>
                  <a:blip r:embed="rId24"/>
                  <a:stretch>
                    <a:fillRect r="-56098" b="-8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bject 67"/>
          <p:cNvSpPr txBox="1"/>
          <p:nvPr/>
        </p:nvSpPr>
        <p:spPr>
          <a:xfrm>
            <a:off x="4297679" y="617296"/>
            <a:ext cx="8092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 panose="020B0604020202020204" pitchFamily="34" charset="0"/>
                <a:cs typeface="Arial MT"/>
              </a:rPr>
              <a:t>V</a:t>
            </a:r>
            <a:r>
              <a:rPr sz="2000" spc="-10" dirty="0">
                <a:latin typeface="Arial" panose="020B0604020202020204" pitchFamily="34" charset="0"/>
                <a:cs typeface="Arial MT"/>
              </a:rPr>
              <a:t>e</a:t>
            </a:r>
            <a:r>
              <a:rPr sz="2000" dirty="0">
                <a:latin typeface="Arial" panose="020B0604020202020204" pitchFamily="34" charset="0"/>
                <a:cs typeface="Arial MT"/>
              </a:rPr>
              <a:t>ctor</a:t>
            </a:r>
            <a:endParaRPr sz="1800" dirty="0">
              <a:latin typeface="Arial" panose="020B0604020202020204" pitchFamily="34" charset="0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72734" y="617296"/>
            <a:ext cx="9700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 MT"/>
              </a:rPr>
              <a:t>M</a:t>
            </a:r>
            <a:r>
              <a:rPr sz="2000" spc="-10" dirty="0">
                <a:latin typeface="Arial" panose="020B0604020202020204" pitchFamily="34" charset="0"/>
                <a:cs typeface="Arial MT"/>
              </a:rPr>
              <a:t>a</a:t>
            </a:r>
            <a:r>
              <a:rPr sz="2000" dirty="0">
                <a:latin typeface="Arial" panose="020B0604020202020204" pitchFamily="34" charset="0"/>
                <a:cs typeface="Arial MT"/>
              </a:rPr>
              <a:t>trix</a:t>
            </a:r>
            <a:endParaRPr sz="1800" dirty="0">
              <a:latin typeface="Arial" panose="020B0604020202020204" pitchFamily="34" charset="0"/>
              <a:cs typeface="Arial MT"/>
            </a:endParaRPr>
          </a:p>
        </p:txBody>
      </p:sp>
      <p:pic>
        <p:nvPicPr>
          <p:cNvPr id="69" name="object 6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949195" y="2235707"/>
            <a:ext cx="301751" cy="195071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361944" y="1394460"/>
            <a:ext cx="301751" cy="195072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361944" y="2220467"/>
            <a:ext cx="301751" cy="195072"/>
          </a:xfrm>
          <a:prstGeom prst="rect">
            <a:avLst/>
          </a:prstGeom>
        </p:spPr>
      </p:pic>
      <p:sp>
        <p:nvSpPr>
          <p:cNvPr id="74" name="Rectangle 2">
            <a:extLst>
              <a:ext uri="{FF2B5EF4-FFF2-40B4-BE49-F238E27FC236}">
                <a16:creationId xmlns:a16="http://schemas.microsoft.com/office/drawing/2014/main" id="{15E38701-00D6-176C-BB85-19BD2D8D42A1}"/>
              </a:ext>
            </a:extLst>
          </p:cNvPr>
          <p:cNvSpPr txBox="1">
            <a:spLocks/>
          </p:cNvSpPr>
          <p:nvPr/>
        </p:nvSpPr>
        <p:spPr>
          <a:xfrm>
            <a:off x="289136" y="53454"/>
            <a:ext cx="843666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altLang="en-US" sz="3200" b="0" kern="0" dirty="0">
                <a:latin typeface="Arial" panose="020B0604020202020204" pitchFamily="34" charset="0"/>
              </a:rPr>
              <a:t>Generalize to Matrices</a:t>
            </a:r>
          </a:p>
        </p:txBody>
      </p:sp>
      <p:sp>
        <p:nvSpPr>
          <p:cNvPr id="75" name="object 67">
            <a:extLst>
              <a:ext uri="{FF2B5EF4-FFF2-40B4-BE49-F238E27FC236}">
                <a16:creationId xmlns:a16="http://schemas.microsoft.com/office/drawing/2014/main" id="{772FE8AF-4C9A-2685-50A1-6B10B59E5803}"/>
              </a:ext>
            </a:extLst>
          </p:cNvPr>
          <p:cNvSpPr txBox="1"/>
          <p:nvPr/>
        </p:nvSpPr>
        <p:spPr>
          <a:xfrm>
            <a:off x="2585642" y="654249"/>
            <a:ext cx="8092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" panose="020B0604020202020204" pitchFamily="34" charset="0"/>
                <a:cs typeface="Arial MT"/>
              </a:rPr>
              <a:t>Scalar</a:t>
            </a:r>
            <a:endParaRPr sz="1800" dirty="0">
              <a:latin typeface="Arial" panose="020B0604020202020204" pitchFamily="34" charset="0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bject 18">
                <a:extLst>
                  <a:ext uri="{FF2B5EF4-FFF2-40B4-BE49-F238E27FC236}">
                    <a16:creationId xmlns:a16="http://schemas.microsoft.com/office/drawing/2014/main" id="{C54165F1-D2AC-8EAB-9337-86B4348DB316}"/>
                  </a:ext>
                </a:extLst>
              </p:cNvPr>
              <p:cNvSpPr/>
              <p:nvPr/>
            </p:nvSpPr>
            <p:spPr>
              <a:xfrm>
                <a:off x="2913633" y="2039272"/>
                <a:ext cx="317500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565785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316991" y="565403"/>
                    </a:lnTo>
                    <a:lnTo>
                      <a:pt x="316991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3" name="object 18">
                <a:extLst>
                  <a:ext uri="{FF2B5EF4-FFF2-40B4-BE49-F238E27FC236}">
                    <a16:creationId xmlns:a16="http://schemas.microsoft.com/office/drawing/2014/main" id="{C54165F1-D2AC-8EAB-9337-86B4348DB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633" y="2039272"/>
                <a:ext cx="317500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565785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316991" y="565403"/>
                    </a:lnTo>
                    <a:lnTo>
                      <a:pt x="316991" y="0"/>
                    </a:lnTo>
                    <a:close/>
                  </a:path>
                </a:pathLst>
              </a:cu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bject 18">
                <a:extLst>
                  <a:ext uri="{FF2B5EF4-FFF2-40B4-BE49-F238E27FC236}">
                    <a16:creationId xmlns:a16="http://schemas.microsoft.com/office/drawing/2014/main" id="{8F59BDF9-89F4-FD19-5290-4668E480196A}"/>
                  </a:ext>
                </a:extLst>
              </p:cNvPr>
              <p:cNvSpPr/>
              <p:nvPr/>
            </p:nvSpPr>
            <p:spPr>
              <a:xfrm>
                <a:off x="2928646" y="2846803"/>
                <a:ext cx="317500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565785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316991" y="565403"/>
                    </a:lnTo>
                    <a:lnTo>
                      <a:pt x="316991" y="0"/>
                    </a:lnTo>
                    <a:close/>
                  </a:path>
                </a:pathLst>
              </a:custGeom>
              <a:solidFill>
                <a:srgbClr val="F8B85E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b="1" dirty="0"/>
              </a:p>
            </p:txBody>
          </p:sp>
        </mc:Choice>
        <mc:Fallback xmlns="">
          <p:sp>
            <p:nvSpPr>
              <p:cNvPr id="84" name="object 18">
                <a:extLst>
                  <a:ext uri="{FF2B5EF4-FFF2-40B4-BE49-F238E27FC236}">
                    <a16:creationId xmlns:a16="http://schemas.microsoft.com/office/drawing/2014/main" id="{8F59BDF9-89F4-FD19-5290-4668E480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46" y="2846803"/>
                <a:ext cx="317500" cy="565785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565785">
                    <a:moveTo>
                      <a:pt x="316991" y="0"/>
                    </a:moveTo>
                    <a:lnTo>
                      <a:pt x="0" y="0"/>
                    </a:lnTo>
                    <a:lnTo>
                      <a:pt x="0" y="565403"/>
                    </a:lnTo>
                    <a:lnTo>
                      <a:pt x="316991" y="565403"/>
                    </a:lnTo>
                    <a:lnTo>
                      <a:pt x="316991" y="0"/>
                    </a:lnTo>
                    <a:close/>
                  </a:path>
                </a:pathLst>
              </a:cu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88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9E77-61FA-230E-4DE4-158C144E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02686-5F81-0E11-1F35-0E1B7D2D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72" y="1034034"/>
            <a:ext cx="8398255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https://explained.ai/matrix-calculus/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https://d2l.ai/chapter_preliminaries/calculus.html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https://d2l.ai/chapter_appendix-mathematics-for-deep-learning/single-variable-calculus.html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https://d2l.ai/chapter_appendix-mathematics-for-deep-learning/multivariable-calculus.html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6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4B8C07-B50F-1469-15AC-69829020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507831"/>
          </a:xfrm>
        </p:spPr>
        <p:txBody>
          <a:bodyPr/>
          <a:lstStyle/>
          <a:p>
            <a:pPr algn="ctr" eaLnBrk="1" hangingPunct="1"/>
            <a:r>
              <a:rPr lang="en-GB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en-GB" altLang="en-US" sz="3300" b="0" dirty="0">
                <a:latin typeface="Arial" panose="020B0604020202020204" pitchFamily="34" charset="0"/>
              </a:rPr>
              <a:t> Outline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F7A0A0-BE62-084A-FD16-42B531C9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72" y="1080200"/>
            <a:ext cx="8398255" cy="1846659"/>
          </a:xfrm>
        </p:spPr>
        <p:txBody>
          <a:bodyPr anchor="ctr"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</a:rPr>
              <a:t>Scalar derivatives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</a:rPr>
              <a:t>Vector calculus and partial derivatives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</a:rPr>
              <a:t>Chain rule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</a:rPr>
              <a:t>Matrix calculus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5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907-F02A-2A2D-D9A5-D37E2D8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/>
              <a:t>Common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458A10-6835-3E30-3E9D-4930B24CA0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02903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458A10-6835-3E30-3E9D-4930B24CA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0290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9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B899-D9D5-DB22-0FF6-376AECC6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/>
              <a:t>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3B86D-18E6-C14C-CBAA-8DCD08B7A7F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07558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3B86D-18E6-C14C-CBAA-8DCD08B7A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0755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49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746-6330-3D47-D440-AE6227F8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altLang="en-US" sz="3200" b="0" dirty="0">
                <a:latin typeface="Arial" panose="020B0604020202020204" pitchFamily="34" charset="0"/>
              </a:rPr>
              <a:t>Visualising Derivatives - Minimum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137FFF-6C6E-C7CB-53CD-5C0ECC9C9E0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2954655"/>
              </a:xfrm>
            </p:spPr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positive constant.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increasing.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 minimum.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137FFF-6C6E-C7CB-53CD-5C0ECC9C9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2954655"/>
              </a:xfrm>
              <a:blipFill>
                <a:blip r:embed="rId2"/>
                <a:stretch>
                  <a:fillRect l="-2032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106F3C86-731A-673D-123E-3C2377AFE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14536" y="3207639"/>
            <a:ext cx="5114925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83A9A-3715-DCB1-1E6A-F8D373F6A1A8}"/>
              </a:ext>
            </a:extLst>
          </p:cNvPr>
          <p:cNvSpPr txBox="1"/>
          <p:nvPr/>
        </p:nvSpPr>
        <p:spPr>
          <a:xfrm>
            <a:off x="5791200" y="46818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d2l.ai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1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746-6330-3D47-D440-AE6227F8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altLang="en-US" sz="3200" b="0" dirty="0">
                <a:latin typeface="Arial" panose="020B0604020202020204" pitchFamily="34" charset="0"/>
              </a:rPr>
              <a:t>Visualising Derivatives - Maximum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137FFF-6C6E-C7CB-53CD-5C0ECC9C9E0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323987"/>
              </a:xfrm>
            </p:spPr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negative constant.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decreasing.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 maximum.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137FFF-6C6E-C7CB-53CD-5C0ECC9C9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323987"/>
              </a:xfrm>
              <a:blipFill>
                <a:blip r:embed="rId2"/>
                <a:stretch>
                  <a:fillRect l="-2032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106F3C86-731A-673D-123E-3C2377AFE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4536" y="3119735"/>
            <a:ext cx="51149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16850-2700-388B-918F-CDBE2F566F27}"/>
              </a:ext>
            </a:extLst>
          </p:cNvPr>
          <p:cNvSpPr txBox="1"/>
          <p:nvPr/>
        </p:nvSpPr>
        <p:spPr>
          <a:xfrm>
            <a:off x="5791200" y="46818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d2l.ai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2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746-6330-3D47-D440-AE6227F8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altLang="en-US" sz="3200" b="0" dirty="0">
                <a:latin typeface="Arial" panose="020B0604020202020204" pitchFamily="34" charset="0"/>
              </a:rPr>
              <a:t>Visualising Derivatives - Linear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137FFF-6C6E-C7CB-53CD-5C0ECC9C9E0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323987"/>
              </a:xfrm>
            </p:spPr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zero.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constant.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straight line.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137FFF-6C6E-C7CB-53CD-5C0ECC9C9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1034034"/>
                <a:ext cx="8398255" cy="3323987"/>
              </a:xfrm>
              <a:blipFill>
                <a:blip r:embed="rId2"/>
                <a:stretch>
                  <a:fillRect l="-2032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106F3C86-731A-673D-123E-3C2377AFE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14536" y="3119735"/>
            <a:ext cx="5114925" cy="156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65A26-6414-776D-AEA5-E74393DF3172}"/>
              </a:ext>
            </a:extLst>
          </p:cNvPr>
          <p:cNvSpPr txBox="1"/>
          <p:nvPr/>
        </p:nvSpPr>
        <p:spPr>
          <a:xfrm>
            <a:off x="5791200" y="46818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d2l.ai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4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4B8C07-B50F-1469-15AC-69829020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507831"/>
          </a:xfrm>
        </p:spPr>
        <p:txBody>
          <a:bodyPr/>
          <a:lstStyle/>
          <a:p>
            <a:pPr algn="ctr" eaLnBrk="1" hangingPunct="1"/>
            <a:r>
              <a:rPr lang="en-GB" altLang="en-US" sz="3200" b="0" dirty="0">
                <a:latin typeface="Arial" panose="020B0604020202020204" pitchFamily="34" charset="0"/>
              </a:rPr>
              <a:t>Sub derivative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17C22BD4-C597-DF54-E40E-6359412D86E7}"/>
              </a:ext>
            </a:extLst>
          </p:cNvPr>
          <p:cNvSpPr txBox="1"/>
          <p:nvPr/>
        </p:nvSpPr>
        <p:spPr>
          <a:xfrm>
            <a:off x="372872" y="1034034"/>
            <a:ext cx="7323328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 panose="020B0604020202020204" pitchFamily="34" charset="0"/>
                <a:cs typeface="Arial MT"/>
              </a:rPr>
              <a:t>Extend</a:t>
            </a:r>
            <a:r>
              <a:rPr sz="2400" spc="5" dirty="0">
                <a:latin typeface="Arial" panose="020B0604020202020204" pitchFamily="34" charset="0"/>
                <a:cs typeface="Arial MT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 MT"/>
              </a:rPr>
              <a:t>derivative</a:t>
            </a:r>
            <a:r>
              <a:rPr sz="2400" spc="15" dirty="0">
                <a:latin typeface="Arial" panose="020B0604020202020204" pitchFamily="34" charset="0"/>
                <a:cs typeface="Arial MT"/>
              </a:rPr>
              <a:t> </a:t>
            </a:r>
            <a:r>
              <a:rPr sz="2400" dirty="0">
                <a:latin typeface="Arial" panose="020B0604020202020204" pitchFamily="34" charset="0"/>
                <a:cs typeface="Arial MT"/>
              </a:rPr>
              <a:t>to</a:t>
            </a:r>
            <a:r>
              <a:rPr sz="2400" spc="-5" dirty="0">
                <a:latin typeface="Arial" panose="020B0604020202020204" pitchFamily="34" charset="0"/>
                <a:cs typeface="Arial MT"/>
              </a:rPr>
              <a:t> non-differentiable</a:t>
            </a:r>
            <a:r>
              <a:rPr sz="2400" spc="30" dirty="0">
                <a:latin typeface="Arial" panose="020B0604020202020204" pitchFamily="34" charset="0"/>
                <a:cs typeface="Arial MT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 MT"/>
              </a:rPr>
              <a:t>cases</a:t>
            </a:r>
            <a:endParaRPr lang="en-US" sz="2400" spc="-5" dirty="0">
              <a:latin typeface="Arial" panose="020B0604020202020204" pitchFamily="34" charset="0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53365" algn="l"/>
                <a:tab pos="254000" algn="l"/>
              </a:tabLst>
            </a:pPr>
            <a:endParaRPr sz="2400" dirty="0">
              <a:latin typeface="Arial" panose="020B0604020202020204" pitchFamily="3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4517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6F9E-E784-2553-953D-1161F004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altLang="en-US" sz="3200" b="0" dirty="0">
                <a:latin typeface="Arial" panose="020B0604020202020204" pitchFamily="34" charset="0"/>
              </a:rPr>
              <a:t>Sub derivative - 1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EB04F-9F08-C7A4-9FC5-23B0417A90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183005"/>
                <a:ext cx="4251960" cy="228710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&gt; 0</m:t>
                            </m:r>
                          </m: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−1, 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∈[−1,1]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EB04F-9F08-C7A4-9FC5-23B0417A9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183005"/>
                <a:ext cx="4251960" cy="2287101"/>
              </a:xfrm>
              <a:blipFill>
                <a:blip r:embed="rId2"/>
                <a:stretch>
                  <a:fillRect l="-4011" t="-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0AF33ECF-9C5F-A396-ADC9-CF40A3564941}"/>
              </a:ext>
            </a:extLst>
          </p:cNvPr>
          <p:cNvPicPr>
            <a:picLocks noGrp="1" noChangeAspect="1" noChangeArrowheads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591558"/>
            <a:ext cx="3978275" cy="25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2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484</Words>
  <Application>Microsoft Office PowerPoint</Application>
  <PresentationFormat>On-screen Show (16:9)</PresentationFormat>
  <Paragraphs>133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CS 316: Introduction to Deep Learning</vt:lpstr>
      <vt:lpstr>Lecture Outline</vt:lpstr>
      <vt:lpstr>Common Derivatives</vt:lpstr>
      <vt:lpstr>Derivative Rules</vt:lpstr>
      <vt:lpstr>Visualising Derivatives - Minimum</vt:lpstr>
      <vt:lpstr>Visualising Derivatives - Maximum</vt:lpstr>
      <vt:lpstr>Visualising Derivatives - Linear</vt:lpstr>
      <vt:lpstr>Sub derivative</vt:lpstr>
      <vt:lpstr>Sub derivative - 1</vt:lpstr>
      <vt:lpstr>Sub derivative - 2</vt:lpstr>
      <vt:lpstr>Vector Calculus</vt:lpstr>
      <vt:lpstr>Common Derivatives</vt:lpstr>
      <vt:lpstr>∂y/∂x </vt:lpstr>
      <vt:lpstr>∂y/∂x </vt:lpstr>
      <vt:lpstr>∂y/∂x </vt:lpstr>
      <vt:lpstr>Chain Rule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</dc:creator>
  <cp:lastModifiedBy>Muhammad Munawwar Adam</cp:lastModifiedBy>
  <cp:revision>32</cp:revision>
  <dcterms:created xsi:type="dcterms:W3CDTF">2022-06-15T15:26:01Z</dcterms:created>
  <dcterms:modified xsi:type="dcterms:W3CDTF">2023-12-26T11:46:53Z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2022-06-15T00:00:00Z</vt:filetime>
  </property>
</Properties>
</file>