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2" r:id="rId2"/>
    <p:sldId id="314" r:id="rId3"/>
    <p:sldId id="258" r:id="rId4"/>
    <p:sldId id="259" r:id="rId5"/>
    <p:sldId id="315" r:id="rId6"/>
    <p:sldId id="317" r:id="rId7"/>
    <p:sldId id="262" r:id="rId8"/>
    <p:sldId id="324" r:id="rId9"/>
    <p:sldId id="264" r:id="rId10"/>
    <p:sldId id="325" r:id="rId11"/>
    <p:sldId id="265" r:id="rId12"/>
    <p:sldId id="326" r:id="rId13"/>
    <p:sldId id="321" r:id="rId14"/>
    <p:sldId id="327" r:id="rId15"/>
    <p:sldId id="329" r:id="rId16"/>
    <p:sldId id="330" r:id="rId17"/>
    <p:sldId id="331" r:id="rId18"/>
    <p:sldId id="344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D1772-8655-49A0-A6CD-334FF7A24CDA}" v="40" dt="2022-09-19T04:20:36.4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>
        <p:scale>
          <a:sx n="80" d="100"/>
          <a:sy n="80" d="100"/>
        </p:scale>
        <p:origin x="1493" y="4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 Anwar" userId="85789d58-215c-478a-a95e-ebff7d4eb59c" providerId="ADAL" clId="{CE5D1772-8655-49A0-A6CD-334FF7A24CDA}"/>
    <pc:docChg chg="undo custSel modSld">
      <pc:chgData name="Muhammad Munawwar  Anwar" userId="85789d58-215c-478a-a95e-ebff7d4eb59c" providerId="ADAL" clId="{CE5D1772-8655-49A0-A6CD-334FF7A24CDA}" dt="2022-09-19T04:20:36.489" v="196" actId="14826"/>
      <pc:docMkLst>
        <pc:docMk/>
      </pc:docMkLst>
      <pc:sldChg chg="addSp modSp mod">
        <pc:chgData name="Muhammad Munawwar  Anwar" userId="85789d58-215c-478a-a95e-ebff7d4eb59c" providerId="ADAL" clId="{CE5D1772-8655-49A0-A6CD-334FF7A24CDA}" dt="2022-09-14T10:17:56.982" v="46" actId="207"/>
        <pc:sldMkLst>
          <pc:docMk/>
          <pc:sldMk cId="0" sldId="258"/>
        </pc:sldMkLst>
        <pc:spChg chg="add mod">
          <ac:chgData name="Muhammad Munawwar  Anwar" userId="85789d58-215c-478a-a95e-ebff7d4eb59c" providerId="ADAL" clId="{CE5D1772-8655-49A0-A6CD-334FF7A24CDA}" dt="2022-09-14T10:17:56.982" v="46" actId="207"/>
          <ac:spMkLst>
            <pc:docMk/>
            <pc:sldMk cId="0" sldId="258"/>
            <ac:spMk id="8" creationId="{417D133A-552D-E101-4355-671994ECE1D3}"/>
          </ac:spMkLst>
        </pc:spChg>
      </pc:sldChg>
      <pc:sldChg chg="modSp mod">
        <pc:chgData name="Muhammad Munawwar  Anwar" userId="85789d58-215c-478a-a95e-ebff7d4eb59c" providerId="ADAL" clId="{CE5D1772-8655-49A0-A6CD-334FF7A24CDA}" dt="2022-09-14T10:17:39.850" v="45" actId="207"/>
        <pc:sldMkLst>
          <pc:docMk/>
          <pc:sldMk cId="0" sldId="259"/>
        </pc:sldMkLst>
        <pc:spChg chg="mod">
          <ac:chgData name="Muhammad Munawwar  Anwar" userId="85789d58-215c-478a-a95e-ebff7d4eb59c" providerId="ADAL" clId="{CE5D1772-8655-49A0-A6CD-334FF7A24CDA}" dt="2022-09-14T10:17:39.850" v="45" actId="207"/>
          <ac:spMkLst>
            <pc:docMk/>
            <pc:sldMk cId="0" sldId="259"/>
            <ac:spMk id="5" creationId="{00000000-0000-0000-0000-000000000000}"/>
          </ac:spMkLst>
        </pc:spChg>
      </pc:sldChg>
      <pc:sldChg chg="addSp modSp mod">
        <pc:chgData name="Muhammad Munawwar  Anwar" userId="85789d58-215c-478a-a95e-ebff7d4eb59c" providerId="ADAL" clId="{CE5D1772-8655-49A0-A6CD-334FF7A24CDA}" dt="2022-09-17T15:33:51.335" v="148" actId="20577"/>
        <pc:sldMkLst>
          <pc:docMk/>
          <pc:sldMk cId="0" sldId="262"/>
        </pc:sldMkLst>
        <pc:spChg chg="add mod">
          <ac:chgData name="Muhammad Munawwar  Anwar" userId="85789d58-215c-478a-a95e-ebff7d4eb59c" providerId="ADAL" clId="{CE5D1772-8655-49A0-A6CD-334FF7A24CDA}" dt="2022-09-17T15:33:51.335" v="148" actId="20577"/>
          <ac:spMkLst>
            <pc:docMk/>
            <pc:sldMk cId="0" sldId="262"/>
            <ac:spMk id="5" creationId="{4BFBDCD5-B800-C0DF-4F5B-C76FA9F2A2CB}"/>
          </ac:spMkLst>
        </pc:spChg>
      </pc:sldChg>
      <pc:sldChg chg="addSp modSp mod">
        <pc:chgData name="Muhammad Munawwar  Anwar" userId="85789d58-215c-478a-a95e-ebff7d4eb59c" providerId="ADAL" clId="{CE5D1772-8655-49A0-A6CD-334FF7A24CDA}" dt="2022-09-14T10:29:19.206" v="128" actId="2711"/>
        <pc:sldMkLst>
          <pc:docMk/>
          <pc:sldMk cId="0" sldId="263"/>
        </pc:sldMkLst>
        <pc:spChg chg="mod">
          <ac:chgData name="Muhammad Munawwar  Anwar" userId="85789d58-215c-478a-a95e-ebff7d4eb59c" providerId="ADAL" clId="{CE5D1772-8655-49A0-A6CD-334FF7A24CDA}" dt="2022-09-14T10:28:35.723" v="122" actId="122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Muhammad Munawwar  Anwar" userId="85789d58-215c-478a-a95e-ebff7d4eb59c" providerId="ADAL" clId="{CE5D1772-8655-49A0-A6CD-334FF7A24CDA}" dt="2022-09-14T10:29:19.206" v="128" actId="2711"/>
          <ac:spMkLst>
            <pc:docMk/>
            <pc:sldMk cId="0" sldId="263"/>
            <ac:spMk id="3" creationId="{B8FD7667-D983-73D0-FBD0-9BD1C3C6D9C8}"/>
          </ac:spMkLst>
        </pc:spChg>
      </pc:sldChg>
      <pc:sldChg chg="modSp">
        <pc:chgData name="Muhammad Munawwar  Anwar" userId="85789d58-215c-478a-a95e-ebff7d4eb59c" providerId="ADAL" clId="{CE5D1772-8655-49A0-A6CD-334FF7A24CDA}" dt="2022-09-14T10:31:53.598" v="131" actId="14100"/>
        <pc:sldMkLst>
          <pc:docMk/>
          <pc:sldMk cId="0" sldId="264"/>
        </pc:sldMkLst>
        <pc:picChg chg="mod">
          <ac:chgData name="Muhammad Munawwar  Anwar" userId="85789d58-215c-478a-a95e-ebff7d4eb59c" providerId="ADAL" clId="{CE5D1772-8655-49A0-A6CD-334FF7A24CDA}" dt="2022-09-14T10:31:53.598" v="131" actId="14100"/>
          <ac:picMkLst>
            <pc:docMk/>
            <pc:sldMk cId="0" sldId="264"/>
            <ac:picMk id="3074" creationId="{B70F3675-810D-468C-E6A3-199AC465AA18}"/>
          </ac:picMkLst>
        </pc:picChg>
      </pc:sldChg>
      <pc:sldChg chg="modSp">
        <pc:chgData name="Muhammad Munawwar  Anwar" userId="85789d58-215c-478a-a95e-ebff7d4eb59c" providerId="ADAL" clId="{CE5D1772-8655-49A0-A6CD-334FF7A24CDA}" dt="2022-09-14T11:00:59.744" v="135" actId="14826"/>
        <pc:sldMkLst>
          <pc:docMk/>
          <pc:sldMk cId="0" sldId="265"/>
        </pc:sldMkLst>
        <pc:picChg chg="mod">
          <ac:chgData name="Muhammad Munawwar  Anwar" userId="85789d58-215c-478a-a95e-ebff7d4eb59c" providerId="ADAL" clId="{CE5D1772-8655-49A0-A6CD-334FF7A24CDA}" dt="2022-09-14T11:00:59.744" v="135" actId="14826"/>
          <ac:picMkLst>
            <pc:docMk/>
            <pc:sldMk cId="0" sldId="265"/>
            <ac:picMk id="7176" creationId="{4C753B37-2AC2-9D63-AE74-B749278C0696}"/>
          </ac:picMkLst>
        </pc:picChg>
      </pc:sldChg>
      <pc:sldChg chg="addSp delSp modSp mod">
        <pc:chgData name="Muhammad Munawwar  Anwar" userId="85789d58-215c-478a-a95e-ebff7d4eb59c" providerId="ADAL" clId="{CE5D1772-8655-49A0-A6CD-334FF7A24CDA}" dt="2022-09-19T03:52:11.343" v="192" actId="2711"/>
        <pc:sldMkLst>
          <pc:docMk/>
          <pc:sldMk cId="0" sldId="269"/>
        </pc:sldMkLst>
        <pc:spChg chg="add mod">
          <ac:chgData name="Muhammad Munawwar  Anwar" userId="85789d58-215c-478a-a95e-ebff7d4eb59c" providerId="ADAL" clId="{CE5D1772-8655-49A0-A6CD-334FF7A24CDA}" dt="2022-09-19T03:52:11.343" v="192" actId="2711"/>
          <ac:spMkLst>
            <pc:docMk/>
            <pc:sldMk cId="0" sldId="269"/>
            <ac:spMk id="7" creationId="{83C866C8-4858-9A0A-D4C4-B39FD71DD084}"/>
          </ac:spMkLst>
        </pc:spChg>
        <pc:picChg chg="add del">
          <ac:chgData name="Muhammad Munawwar  Anwar" userId="85789d58-215c-478a-a95e-ebff7d4eb59c" providerId="ADAL" clId="{CE5D1772-8655-49A0-A6CD-334FF7A24CDA}" dt="2022-09-17T15:34:18.230" v="166" actId="22"/>
          <ac:picMkLst>
            <pc:docMk/>
            <pc:sldMk cId="0" sldId="269"/>
            <ac:picMk id="15" creationId="{2FC78631-9469-516F-6B85-A21A3919A4E9}"/>
          </ac:picMkLst>
        </pc:picChg>
      </pc:sldChg>
      <pc:sldChg chg="modSp">
        <pc:chgData name="Muhammad Munawwar  Anwar" userId="85789d58-215c-478a-a95e-ebff7d4eb59c" providerId="ADAL" clId="{CE5D1772-8655-49A0-A6CD-334FF7A24CDA}" dt="2022-09-17T15:40:16.265" v="174" actId="14826"/>
        <pc:sldMkLst>
          <pc:docMk/>
          <pc:sldMk cId="0" sldId="270"/>
        </pc:sldMkLst>
        <pc:picChg chg="mod">
          <ac:chgData name="Muhammad Munawwar  Anwar" userId="85789d58-215c-478a-a95e-ebff7d4eb59c" providerId="ADAL" clId="{CE5D1772-8655-49A0-A6CD-334FF7A24CDA}" dt="2022-09-17T15:40:16.265" v="174" actId="14826"/>
          <ac:picMkLst>
            <pc:docMk/>
            <pc:sldMk cId="0" sldId="270"/>
            <ac:picMk id="12290" creationId="{4FD5E549-CF96-FDD7-1104-3D8F3C1869C7}"/>
          </ac:picMkLst>
        </pc:picChg>
      </pc:sldChg>
      <pc:sldChg chg="addSp delSp modSp">
        <pc:chgData name="Muhammad Munawwar  Anwar" userId="85789d58-215c-478a-a95e-ebff7d4eb59c" providerId="ADAL" clId="{CE5D1772-8655-49A0-A6CD-334FF7A24CDA}" dt="2022-09-17T15:56:15.503" v="189" actId="1076"/>
        <pc:sldMkLst>
          <pc:docMk/>
          <pc:sldMk cId="0" sldId="272"/>
        </pc:sldMkLst>
        <pc:picChg chg="add mod">
          <ac:chgData name="Muhammad Munawwar  Anwar" userId="85789d58-215c-478a-a95e-ebff7d4eb59c" providerId="ADAL" clId="{CE5D1772-8655-49A0-A6CD-334FF7A24CDA}" dt="2022-09-17T15:56:15.503" v="189" actId="1076"/>
          <ac:picMkLst>
            <pc:docMk/>
            <pc:sldMk cId="0" sldId="272"/>
            <ac:picMk id="1026" creationId="{0110251D-0F6A-8E23-DC90-A13CCB6A1C98}"/>
          </ac:picMkLst>
        </pc:picChg>
        <pc:picChg chg="mod">
          <ac:chgData name="Muhammad Munawwar  Anwar" userId="85789d58-215c-478a-a95e-ebff7d4eb59c" providerId="ADAL" clId="{CE5D1772-8655-49A0-A6CD-334FF7A24CDA}" dt="2022-09-17T15:45:07.314" v="184" actId="14826"/>
          <ac:picMkLst>
            <pc:docMk/>
            <pc:sldMk cId="0" sldId="272"/>
            <ac:picMk id="10242" creationId="{2015A1EE-DF7D-3A01-ACDD-2B61CAA69D51}"/>
          </ac:picMkLst>
        </pc:picChg>
        <pc:picChg chg="mod">
          <ac:chgData name="Muhammad Munawwar  Anwar" userId="85789d58-215c-478a-a95e-ebff7d4eb59c" providerId="ADAL" clId="{CE5D1772-8655-49A0-A6CD-334FF7A24CDA}" dt="2022-09-17T15:43:03.711" v="176" actId="14826"/>
          <ac:picMkLst>
            <pc:docMk/>
            <pc:sldMk cId="0" sldId="272"/>
            <ac:picMk id="10246" creationId="{3569E701-05CA-63A5-4564-9A2FEC7772C1}"/>
          </ac:picMkLst>
        </pc:picChg>
        <pc:picChg chg="mod">
          <ac:chgData name="Muhammad Munawwar  Anwar" userId="85789d58-215c-478a-a95e-ebff7d4eb59c" providerId="ADAL" clId="{CE5D1772-8655-49A0-A6CD-334FF7A24CDA}" dt="2022-09-17T15:42:32.743" v="175" actId="14826"/>
          <ac:picMkLst>
            <pc:docMk/>
            <pc:sldMk cId="0" sldId="272"/>
            <ac:picMk id="10250" creationId="{28DFFAA7-AD2C-6F98-B8E2-1256B7001497}"/>
          </ac:picMkLst>
        </pc:picChg>
        <pc:picChg chg="del mod">
          <ac:chgData name="Muhammad Munawwar  Anwar" userId="85789d58-215c-478a-a95e-ebff7d4eb59c" providerId="ADAL" clId="{CE5D1772-8655-49A0-A6CD-334FF7A24CDA}" dt="2022-09-17T15:56:11.001" v="187" actId="478"/>
          <ac:picMkLst>
            <pc:docMk/>
            <pc:sldMk cId="0" sldId="272"/>
            <ac:picMk id="10254" creationId="{C4C3D9C9-479C-9211-98F6-EAC301E06494}"/>
          </ac:picMkLst>
        </pc:picChg>
      </pc:sldChg>
      <pc:sldChg chg="modSp">
        <pc:chgData name="Muhammad Munawwar  Anwar" userId="85789d58-215c-478a-a95e-ebff7d4eb59c" providerId="ADAL" clId="{CE5D1772-8655-49A0-A6CD-334FF7A24CDA}" dt="2022-09-19T04:20:36.489" v="196" actId="14826"/>
        <pc:sldMkLst>
          <pc:docMk/>
          <pc:sldMk cId="0" sldId="273"/>
        </pc:sldMkLst>
        <pc:picChg chg="mod">
          <ac:chgData name="Muhammad Munawwar  Anwar" userId="85789d58-215c-478a-a95e-ebff7d4eb59c" providerId="ADAL" clId="{CE5D1772-8655-49A0-A6CD-334FF7A24CDA}" dt="2022-09-19T04:20:36.489" v="196" actId="14826"/>
          <ac:picMkLst>
            <pc:docMk/>
            <pc:sldMk cId="0" sldId="273"/>
            <ac:picMk id="11266" creationId="{1B4EB4BC-AE29-FBF7-A38E-EB716C7907A3}"/>
          </ac:picMkLst>
        </pc:picChg>
      </pc:sldChg>
      <pc:sldChg chg="modSp">
        <pc:chgData name="Muhammad Munawwar  Anwar" userId="85789d58-215c-478a-a95e-ebff7d4eb59c" providerId="ADAL" clId="{CE5D1772-8655-49A0-A6CD-334FF7A24CDA}" dt="2022-09-17T15:54:41.261" v="185" actId="14826"/>
        <pc:sldMkLst>
          <pc:docMk/>
          <pc:sldMk cId="0" sldId="274"/>
        </pc:sldMkLst>
        <pc:picChg chg="mod">
          <ac:chgData name="Muhammad Munawwar  Anwar" userId="85789d58-215c-478a-a95e-ebff7d4eb59c" providerId="ADAL" clId="{CE5D1772-8655-49A0-A6CD-334FF7A24CDA}" dt="2022-09-17T15:54:41.261" v="185" actId="14826"/>
          <ac:picMkLst>
            <pc:docMk/>
            <pc:sldMk cId="0" sldId="274"/>
            <ac:picMk id="14338" creationId="{E2165A98-94A2-D229-F668-50B04D117A37}"/>
          </ac:picMkLst>
        </pc:picChg>
      </pc:sldChg>
      <pc:sldChg chg="modSp mod">
        <pc:chgData name="Muhammad Munawwar  Anwar" userId="85789d58-215c-478a-a95e-ebff7d4eb59c" providerId="ADAL" clId="{CE5D1772-8655-49A0-A6CD-334FF7A24CDA}" dt="2022-09-17T15:43:42.390" v="183" actId="20577"/>
        <pc:sldMkLst>
          <pc:docMk/>
          <pc:sldMk cId="2986903440" sldId="313"/>
        </pc:sldMkLst>
        <pc:spChg chg="mod">
          <ac:chgData name="Muhammad Munawwar  Anwar" userId="85789d58-215c-478a-a95e-ebff7d4eb59c" providerId="ADAL" clId="{CE5D1772-8655-49A0-A6CD-334FF7A24CDA}" dt="2022-09-17T15:43:42.390" v="183" actId="20577"/>
          <ac:spMkLst>
            <pc:docMk/>
            <pc:sldMk cId="2986903440" sldId="313"/>
            <ac:spMk id="6147" creationId="{75FDD76A-1CE8-32B4-9B34-2B3A9E0F97AF}"/>
          </ac:spMkLst>
        </pc:spChg>
      </pc:sldChg>
      <pc:sldChg chg="modSp mod">
        <pc:chgData name="Muhammad Munawwar  Anwar" userId="85789d58-215c-478a-a95e-ebff7d4eb59c" providerId="ADAL" clId="{CE5D1772-8655-49A0-A6CD-334FF7A24CDA}" dt="2022-09-14T10:18:35.824" v="47" actId="207"/>
        <pc:sldMkLst>
          <pc:docMk/>
          <pc:sldMk cId="1663403516" sldId="315"/>
        </pc:sldMkLst>
        <pc:spChg chg="mod">
          <ac:chgData name="Muhammad Munawwar  Anwar" userId="85789d58-215c-478a-a95e-ebff7d4eb59c" providerId="ADAL" clId="{CE5D1772-8655-49A0-A6CD-334FF7A24CDA}" dt="2022-09-14T10:18:35.824" v="47" actId="207"/>
          <ac:spMkLst>
            <pc:docMk/>
            <pc:sldMk cId="1663403516" sldId="315"/>
            <ac:spMk id="5" creationId="{00000000-0000-0000-0000-000000000000}"/>
          </ac:spMkLst>
        </pc:spChg>
      </pc:sldChg>
      <pc:sldChg chg="addSp delSp modSp mod">
        <pc:chgData name="Muhammad Munawwar  Anwar" userId="85789d58-215c-478a-a95e-ebff7d4eb59c" providerId="ADAL" clId="{CE5D1772-8655-49A0-A6CD-334FF7A24CDA}" dt="2022-09-14T10:21:40.459" v="56" actId="207"/>
        <pc:sldMkLst>
          <pc:docMk/>
          <pc:sldMk cId="1048222750" sldId="317"/>
        </pc:sldMkLst>
        <pc:spChg chg="add del mod">
          <ac:chgData name="Muhammad Munawwar  Anwar" userId="85789d58-215c-478a-a95e-ebff7d4eb59c" providerId="ADAL" clId="{CE5D1772-8655-49A0-A6CD-334FF7A24CDA}" dt="2022-09-14T10:21:40.459" v="56" actId="207"/>
          <ac:spMkLst>
            <pc:docMk/>
            <pc:sldMk cId="1048222750" sldId="317"/>
            <ac:spMk id="5" creationId="{00000000-0000-0000-0000-000000000000}"/>
          </ac:spMkLst>
        </pc:spChg>
      </pc:sldChg>
      <pc:sldChg chg="modSp">
        <pc:chgData name="Muhammad Munawwar  Anwar" userId="85789d58-215c-478a-a95e-ebff7d4eb59c" providerId="ADAL" clId="{CE5D1772-8655-49A0-A6CD-334FF7A24CDA}" dt="2022-09-14T10:33:03.701" v="132" actId="14826"/>
        <pc:sldMkLst>
          <pc:docMk/>
          <pc:sldMk cId="2621981527" sldId="318"/>
        </pc:sldMkLst>
        <pc:picChg chg="mod">
          <ac:chgData name="Muhammad Munawwar  Anwar" userId="85789d58-215c-478a-a95e-ebff7d4eb59c" providerId="ADAL" clId="{CE5D1772-8655-49A0-A6CD-334FF7A24CDA}" dt="2022-09-14T10:33:03.701" v="132" actId="14826"/>
          <ac:picMkLst>
            <pc:docMk/>
            <pc:sldMk cId="2621981527" sldId="318"/>
            <ac:picMk id="4098" creationId="{124A3DD9-BE2F-923C-D9B5-0E7D04646252}"/>
          </ac:picMkLst>
        </pc:picChg>
      </pc:sldChg>
      <pc:sldChg chg="modSp">
        <pc:chgData name="Muhammad Munawwar  Anwar" userId="85789d58-215c-478a-a95e-ebff7d4eb59c" providerId="ADAL" clId="{CE5D1772-8655-49A0-A6CD-334FF7A24CDA}" dt="2022-09-14T10:54:41.325" v="134" actId="14826"/>
        <pc:sldMkLst>
          <pc:docMk/>
          <pc:sldMk cId="2224197861" sldId="320"/>
        </pc:sldMkLst>
        <pc:picChg chg="mod">
          <ac:chgData name="Muhammad Munawwar  Anwar" userId="85789d58-215c-478a-a95e-ebff7d4eb59c" providerId="ADAL" clId="{CE5D1772-8655-49A0-A6CD-334FF7A24CDA}" dt="2022-09-14T10:52:40.639" v="133" actId="14826"/>
          <ac:picMkLst>
            <pc:docMk/>
            <pc:sldMk cId="2224197861" sldId="320"/>
            <ac:picMk id="4098" creationId="{124A3DD9-BE2F-923C-D9B5-0E7D04646252}"/>
          </ac:picMkLst>
        </pc:picChg>
        <pc:picChg chg="mod">
          <ac:chgData name="Muhammad Munawwar  Anwar" userId="85789d58-215c-478a-a95e-ebff7d4eb59c" providerId="ADAL" clId="{CE5D1772-8655-49A0-A6CD-334FF7A24CDA}" dt="2022-09-14T10:54:41.325" v="134" actId="14826"/>
          <ac:picMkLst>
            <pc:docMk/>
            <pc:sldMk cId="2224197861" sldId="320"/>
            <ac:picMk id="6146" creationId="{5FAC4328-F6C9-71D2-C604-0C96FFFF3015}"/>
          </ac:picMkLst>
        </pc:picChg>
      </pc:sldChg>
      <pc:sldChg chg="addSp modSp mod">
        <pc:chgData name="Muhammad Munawwar  Anwar" userId="85789d58-215c-478a-a95e-ebff7d4eb59c" providerId="ADAL" clId="{CE5D1772-8655-49A0-A6CD-334FF7A24CDA}" dt="2022-09-19T03:52:21.315" v="193" actId="2711"/>
        <pc:sldMkLst>
          <pc:docMk/>
          <pc:sldMk cId="4158893145" sldId="321"/>
        </pc:sldMkLst>
        <pc:spChg chg="add mod">
          <ac:chgData name="Muhammad Munawwar  Anwar" userId="85789d58-215c-478a-a95e-ebff7d4eb59c" providerId="ADAL" clId="{CE5D1772-8655-49A0-A6CD-334FF7A24CDA}" dt="2022-09-19T03:52:21.315" v="193" actId="2711"/>
          <ac:spMkLst>
            <pc:docMk/>
            <pc:sldMk cId="4158893145" sldId="321"/>
            <ac:spMk id="7" creationId="{68C6B09A-2677-2270-AE10-179E669C3DD3}"/>
          </ac:spMkLst>
        </pc:spChg>
        <pc:spChg chg="mod">
          <ac:chgData name="Muhammad Munawwar  Anwar" userId="85789d58-215c-478a-a95e-ebff7d4eb59c" providerId="ADAL" clId="{CE5D1772-8655-49A0-A6CD-334FF7A24CDA}" dt="2022-09-17T15:43:26.626" v="179" actId="20577"/>
          <ac:spMkLst>
            <pc:docMk/>
            <pc:sldMk cId="4158893145" sldId="321"/>
            <ac:spMk id="9" creationId="{00000000-0000-0000-0000-000000000000}"/>
          </ac:spMkLst>
        </pc:spChg>
      </pc:sldChg>
      <pc:sldChg chg="modSp">
        <pc:chgData name="Muhammad Munawwar  Anwar" userId="85789d58-215c-478a-a95e-ebff7d4eb59c" providerId="ADAL" clId="{CE5D1772-8655-49A0-A6CD-334FF7A24CDA}" dt="2022-09-17T16:07:02.803" v="191" actId="14826"/>
        <pc:sldMkLst>
          <pc:docMk/>
          <pc:sldMk cId="2447000182" sldId="322"/>
        </pc:sldMkLst>
        <pc:picChg chg="mod">
          <ac:chgData name="Muhammad Munawwar  Anwar" userId="85789d58-215c-478a-a95e-ebff7d4eb59c" providerId="ADAL" clId="{CE5D1772-8655-49A0-A6CD-334FF7A24CDA}" dt="2022-09-17T15:40:07.432" v="173" actId="14826"/>
          <ac:picMkLst>
            <pc:docMk/>
            <pc:sldMk cId="2447000182" sldId="322"/>
            <ac:picMk id="12290" creationId="{4FD5E549-CF96-FDD7-1104-3D8F3C1869C7}"/>
          </ac:picMkLst>
        </pc:picChg>
        <pc:picChg chg="mod">
          <ac:chgData name="Muhammad Munawwar  Anwar" userId="85789d58-215c-478a-a95e-ebff7d4eb59c" providerId="ADAL" clId="{CE5D1772-8655-49A0-A6CD-334FF7A24CDA}" dt="2022-09-17T16:07:02.803" v="191" actId="14826"/>
          <ac:picMkLst>
            <pc:docMk/>
            <pc:sldMk cId="2447000182" sldId="322"/>
            <ac:picMk id="13314" creationId="{7C8D5B2B-E767-AE36-EB77-CE8D29A5F5AD}"/>
          </ac:picMkLst>
        </pc:picChg>
      </pc:sldChg>
    </pc:docChg>
  </pc:docChgLst>
  <pc:docChgLst>
    <pc:chgData name="Muhammad Munawwar Anwar" userId="32255ed2-62ed-47d7-95f0-bc123b7190b4" providerId="ADAL" clId="{BB35E4A0-E134-44B3-95B6-E9387E08FCC6}"/>
    <pc:docChg chg="undo redo custSel addSld delSld modSld sldOrd">
      <pc:chgData name="Muhammad Munawwar Anwar" userId="32255ed2-62ed-47d7-95f0-bc123b7190b4" providerId="ADAL" clId="{BB35E4A0-E134-44B3-95B6-E9387E08FCC6}" dt="2022-07-26T09:22:08.609" v="1874" actId="1076"/>
      <pc:docMkLst>
        <pc:docMk/>
      </pc:docMkLst>
      <pc:sldChg chg="del">
        <pc:chgData name="Muhammad Munawwar Anwar" userId="32255ed2-62ed-47d7-95f0-bc123b7190b4" providerId="ADAL" clId="{BB35E4A0-E134-44B3-95B6-E9387E08FCC6}" dt="2022-07-26T04:23:28.353" v="20" actId="47"/>
        <pc:sldMkLst>
          <pc:docMk/>
          <pc:sldMk cId="0" sldId="256"/>
        </pc:sldMkLst>
      </pc:sldChg>
      <pc:sldChg chg="del">
        <pc:chgData name="Muhammad Munawwar Anwar" userId="32255ed2-62ed-47d7-95f0-bc123b7190b4" providerId="ADAL" clId="{BB35E4A0-E134-44B3-95B6-E9387E08FCC6}" dt="2022-07-26T04:28:20.538" v="268" actId="47"/>
        <pc:sldMkLst>
          <pc:docMk/>
          <pc:sldMk cId="0" sldId="257"/>
        </pc:sldMkLst>
      </pc:sldChg>
      <pc:sldChg chg="addSp delSp modSp mod">
        <pc:chgData name="Muhammad Munawwar Anwar" userId="32255ed2-62ed-47d7-95f0-bc123b7190b4" providerId="ADAL" clId="{BB35E4A0-E134-44B3-95B6-E9387E08FCC6}" dt="2022-07-26T04:34:19.619" v="379" actId="207"/>
        <pc:sldMkLst>
          <pc:docMk/>
          <pc:sldMk cId="0" sldId="258"/>
        </pc:sldMkLst>
        <pc:spChg chg="mod">
          <ac:chgData name="Muhammad Munawwar Anwar" userId="32255ed2-62ed-47d7-95f0-bc123b7190b4" providerId="ADAL" clId="{BB35E4A0-E134-44B3-95B6-E9387E08FCC6}" dt="2022-07-26T04:29:01.231" v="28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3:42.800" v="37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2:49.944" v="337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4:19.619" v="379" actId="207"/>
          <ac:spMkLst>
            <pc:docMk/>
            <pc:sldMk cId="0" sldId="258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3:00.454" v="343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4:15.034" v="378" actId="20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Muhammad Munawwar Anwar" userId="32255ed2-62ed-47d7-95f0-bc123b7190b4" providerId="ADAL" clId="{BB35E4A0-E134-44B3-95B6-E9387E08FCC6}" dt="2022-07-26T04:32:53.196" v="339" actId="478"/>
          <ac:spMkLst>
            <pc:docMk/>
            <pc:sldMk cId="0" sldId="258"/>
            <ac:spMk id="8" creationId="{D4B02DA1-2F6E-ABE2-361A-6FE94C82AF9D}"/>
          </ac:spMkLst>
        </pc:spChg>
        <pc:spChg chg="add del mod">
          <ac:chgData name="Muhammad Munawwar Anwar" userId="32255ed2-62ed-47d7-95f0-bc123b7190b4" providerId="ADAL" clId="{BB35E4A0-E134-44B3-95B6-E9387E08FCC6}" dt="2022-07-26T04:32:56.480" v="341" actId="478"/>
          <ac:spMkLst>
            <pc:docMk/>
            <pc:sldMk cId="0" sldId="258"/>
            <ac:spMk id="9" creationId="{FDA76758-8C2F-F47F-0710-EF885D3404ED}"/>
          </ac:spMkLst>
        </pc:spChg>
      </pc:sldChg>
      <pc:sldChg chg="modSp mod">
        <pc:chgData name="Muhammad Munawwar Anwar" userId="32255ed2-62ed-47d7-95f0-bc123b7190b4" providerId="ADAL" clId="{BB35E4A0-E134-44B3-95B6-E9387E08FCC6}" dt="2022-07-26T04:38:02.230" v="418" actId="122"/>
        <pc:sldMkLst>
          <pc:docMk/>
          <pc:sldMk cId="0" sldId="259"/>
        </pc:sldMkLst>
        <pc:spChg chg="mod">
          <ac:chgData name="Muhammad Munawwar Anwar" userId="32255ed2-62ed-47d7-95f0-bc123b7190b4" providerId="ADAL" clId="{BB35E4A0-E134-44B3-95B6-E9387E08FCC6}" dt="2022-07-26T04:35:19.067" v="385" actId="40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5:58.462" v="395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8:02.230" v="418" actId="122"/>
          <ac:spMkLst>
            <pc:docMk/>
            <pc:sldMk cId="0" sldId="259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5:27.269" v="388" actId="122"/>
          <ac:spMkLst>
            <pc:docMk/>
            <pc:sldMk cId="0" sldId="259"/>
            <ac:spMk id="6" creationId="{00000000-0000-0000-0000-000000000000}"/>
          </ac:spMkLst>
        </pc:spChg>
      </pc:sldChg>
      <pc:sldChg chg="modSp del mod">
        <pc:chgData name="Muhammad Munawwar Anwar" userId="32255ed2-62ed-47d7-95f0-bc123b7190b4" providerId="ADAL" clId="{BB35E4A0-E134-44B3-95B6-E9387E08FCC6}" dt="2022-07-26T04:40:11.038" v="456" actId="47"/>
        <pc:sldMkLst>
          <pc:docMk/>
          <pc:sldMk cId="0" sldId="260"/>
        </pc:sldMkLst>
        <pc:spChg chg="mod">
          <ac:chgData name="Muhammad Munawwar Anwar" userId="32255ed2-62ed-47d7-95f0-bc123b7190b4" providerId="ADAL" clId="{BB35E4A0-E134-44B3-95B6-E9387E08FCC6}" dt="2022-07-26T04:39:26.649" v="450" actId="14100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Muhammad Munawwar Anwar" userId="32255ed2-62ed-47d7-95f0-bc123b7190b4" providerId="ADAL" clId="{BB35E4A0-E134-44B3-95B6-E9387E08FCC6}" dt="2022-07-26T04:41:54.556" v="484" actId="47"/>
        <pc:sldMkLst>
          <pc:docMk/>
          <pc:sldMk cId="0" sldId="261"/>
        </pc:sldMkLst>
        <pc:spChg chg="mod">
          <ac:chgData name="Muhammad Munawwar Anwar" userId="32255ed2-62ed-47d7-95f0-bc123b7190b4" providerId="ADAL" clId="{BB35E4A0-E134-44B3-95B6-E9387E08FCC6}" dt="2022-07-26T04:38:53.544" v="423"/>
          <ac:spMkLst>
            <pc:docMk/>
            <pc:sldMk cId="0" sldId="261"/>
            <ac:spMk id="4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41:02.648" v="474" actId="1076"/>
          <ac:spMkLst>
            <pc:docMk/>
            <pc:sldMk cId="0" sldId="261"/>
            <ac:spMk id="6" creationId="{00000000-0000-0000-0000-000000000000}"/>
          </ac:spMkLst>
        </pc:spChg>
      </pc:sldChg>
      <pc:sldChg chg="addSp delSp modSp mod">
        <pc:chgData name="Muhammad Munawwar Anwar" userId="32255ed2-62ed-47d7-95f0-bc123b7190b4" providerId="ADAL" clId="{BB35E4A0-E134-44B3-95B6-E9387E08FCC6}" dt="2022-07-26T05:16:33.913" v="971" actId="1076"/>
        <pc:sldMkLst>
          <pc:docMk/>
          <pc:sldMk cId="0" sldId="262"/>
        </pc:sldMkLst>
        <pc:spChg chg="mod">
          <ac:chgData name="Muhammad Munawwar Anwar" userId="32255ed2-62ed-47d7-95f0-bc123b7190b4" providerId="ADAL" clId="{BB35E4A0-E134-44B3-95B6-E9387E08FCC6}" dt="2022-07-26T05:16:04.738" v="965" actId="408"/>
          <ac:spMkLst>
            <pc:docMk/>
            <pc:sldMk cId="0" sldId="262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46:49.430" v="490" actId="408"/>
          <ac:spMkLst>
            <pc:docMk/>
            <pc:sldMk cId="0" sldId="262"/>
            <ac:spMk id="3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5:16:04.738" v="965" actId="408"/>
          <ac:spMkLst>
            <pc:docMk/>
            <pc:sldMk cId="0" sldId="262"/>
            <ac:spMk id="4" creationId="{00000000-0000-0000-0000-000000000000}"/>
          </ac:spMkLst>
        </pc:spChg>
        <pc:picChg chg="add del mod">
          <ac:chgData name="Muhammad Munawwar Anwar" userId="32255ed2-62ed-47d7-95f0-bc123b7190b4" providerId="ADAL" clId="{BB35E4A0-E134-44B3-95B6-E9387E08FCC6}" dt="2022-07-26T04:52:54.169" v="548" actId="478"/>
          <ac:picMkLst>
            <pc:docMk/>
            <pc:sldMk cId="0" sldId="262"/>
            <ac:picMk id="1026" creationId="{1284CD6A-2F9A-8228-9312-5D397E6A753E}"/>
          </ac:picMkLst>
        </pc:picChg>
        <pc:picChg chg="add mod">
          <ac:chgData name="Muhammad Munawwar Anwar" userId="32255ed2-62ed-47d7-95f0-bc123b7190b4" providerId="ADAL" clId="{BB35E4A0-E134-44B3-95B6-E9387E08FCC6}" dt="2022-07-26T05:16:12.177" v="966" actId="1076"/>
          <ac:picMkLst>
            <pc:docMk/>
            <pc:sldMk cId="0" sldId="262"/>
            <ac:picMk id="1028" creationId="{080699E7-0853-CF3B-63A4-D2383CECF11C}"/>
          </ac:picMkLst>
        </pc:picChg>
        <pc:picChg chg="add mod">
          <ac:chgData name="Muhammad Munawwar Anwar" userId="32255ed2-62ed-47d7-95f0-bc123b7190b4" providerId="ADAL" clId="{BB35E4A0-E134-44B3-95B6-E9387E08FCC6}" dt="2022-07-26T05:16:17.643" v="968" actId="1076"/>
          <ac:picMkLst>
            <pc:docMk/>
            <pc:sldMk cId="0" sldId="262"/>
            <ac:picMk id="1030" creationId="{43BAA624-6AED-2234-2106-A9A6B8DA7955}"/>
          </ac:picMkLst>
        </pc:picChg>
        <pc:picChg chg="add mod">
          <ac:chgData name="Muhammad Munawwar Anwar" userId="32255ed2-62ed-47d7-95f0-bc123b7190b4" providerId="ADAL" clId="{BB35E4A0-E134-44B3-95B6-E9387E08FCC6}" dt="2022-07-26T05:16:33.913" v="971" actId="1076"/>
          <ac:picMkLst>
            <pc:docMk/>
            <pc:sldMk cId="0" sldId="262"/>
            <ac:picMk id="1032" creationId="{90155729-EB03-6C76-BD51-6987EA3721B6}"/>
          </ac:picMkLst>
        </pc:picChg>
      </pc:sldChg>
      <pc:sldChg chg="addSp delSp modSp mod">
        <pc:chgData name="Muhammad Munawwar Anwar" userId="32255ed2-62ed-47d7-95f0-bc123b7190b4" providerId="ADAL" clId="{BB35E4A0-E134-44B3-95B6-E9387E08FCC6}" dt="2022-07-26T05:25:05.946" v="996" actId="465"/>
        <pc:sldMkLst>
          <pc:docMk/>
          <pc:sldMk cId="0" sldId="263"/>
        </pc:sldMkLst>
        <pc:spChg chg="del">
          <ac:chgData name="Muhammad Munawwar Anwar" userId="32255ed2-62ed-47d7-95f0-bc123b7190b4" providerId="ADAL" clId="{BB35E4A0-E134-44B3-95B6-E9387E08FCC6}" dt="2022-07-26T05:22:45.522" v="972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5:25:05.946" v="996" actId="465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5:23:50.902" v="981" actId="478"/>
          <ac:spMkLst>
            <pc:docMk/>
            <pc:sldMk cId="0" sldId="263"/>
            <ac:spMk id="5" creationId="{00000000-0000-0000-0000-000000000000}"/>
          </ac:spMkLst>
        </pc:spChg>
        <pc:picChg chg="add mod">
          <ac:chgData name="Muhammad Munawwar Anwar" userId="32255ed2-62ed-47d7-95f0-bc123b7190b4" providerId="ADAL" clId="{BB35E4A0-E134-44B3-95B6-E9387E08FCC6}" dt="2022-07-26T05:25:05.946" v="996" actId="465"/>
          <ac:picMkLst>
            <pc:docMk/>
            <pc:sldMk cId="0" sldId="263"/>
            <ac:picMk id="2050" creationId="{A2C92D8F-5765-B713-D0CE-5AA4A683BE02}"/>
          </ac:picMkLst>
        </pc:picChg>
        <pc:picChg chg="add mod">
          <ac:chgData name="Muhammad Munawwar Anwar" userId="32255ed2-62ed-47d7-95f0-bc123b7190b4" providerId="ADAL" clId="{BB35E4A0-E134-44B3-95B6-E9387E08FCC6}" dt="2022-07-26T05:25:05.946" v="996" actId="465"/>
          <ac:picMkLst>
            <pc:docMk/>
            <pc:sldMk cId="0" sldId="263"/>
            <ac:picMk id="2052" creationId="{AA86D84B-F6BE-CA4C-C060-9BC6E411D695}"/>
          </ac:picMkLst>
        </pc:picChg>
      </pc:sldChg>
      <pc:sldChg chg="addSp delSp modSp mod">
        <pc:chgData name="Muhammad Munawwar Anwar" userId="32255ed2-62ed-47d7-95f0-bc123b7190b4" providerId="ADAL" clId="{BB35E4A0-E134-44B3-95B6-E9387E08FCC6}" dt="2022-07-26T05:34:56.641" v="1012" actId="465"/>
        <pc:sldMkLst>
          <pc:docMk/>
          <pc:sldMk cId="0" sldId="264"/>
        </pc:sldMkLst>
        <pc:spChg chg="mod">
          <ac:chgData name="Muhammad Munawwar Anwar" userId="32255ed2-62ed-47d7-95f0-bc123b7190b4" providerId="ADAL" clId="{BB35E4A0-E134-44B3-95B6-E9387E08FCC6}" dt="2022-07-26T05:30:24.496" v="1004" actId="403"/>
          <ac:spMkLst>
            <pc:docMk/>
            <pc:sldMk cId="0" sldId="264"/>
            <ac:spMk id="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5:34:28.288" v="1009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5:34:28.288" v="1009" actId="478"/>
          <ac:spMkLst>
            <pc:docMk/>
            <pc:sldMk cId="0" sldId="264"/>
            <ac:spMk id="4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5:34:25.084" v="1008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5:34:28.288" v="1009" actId="478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5:34:28.288" v="1009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5:34:20.822" v="1006" actId="478"/>
          <ac:spMkLst>
            <pc:docMk/>
            <pc:sldMk cId="0" sldId="264"/>
            <ac:spMk id="8" creationId="{00000000-0000-0000-0000-000000000000}"/>
          </ac:spMkLst>
        </pc:spChg>
        <pc:picChg chg="add mod">
          <ac:chgData name="Muhammad Munawwar Anwar" userId="32255ed2-62ed-47d7-95f0-bc123b7190b4" providerId="ADAL" clId="{BB35E4A0-E134-44B3-95B6-E9387E08FCC6}" dt="2022-07-26T05:34:56.641" v="1012" actId="465"/>
          <ac:picMkLst>
            <pc:docMk/>
            <pc:sldMk cId="0" sldId="264"/>
            <ac:picMk id="3074" creationId="{B70F3675-810D-468C-E6A3-199AC465AA18}"/>
          </ac:picMkLst>
        </pc:picChg>
      </pc:sldChg>
      <pc:sldChg chg="addSp delSp modSp mod">
        <pc:chgData name="Muhammad Munawwar Anwar" userId="32255ed2-62ed-47d7-95f0-bc123b7190b4" providerId="ADAL" clId="{BB35E4A0-E134-44B3-95B6-E9387E08FCC6}" dt="2022-07-26T06:08:01.919" v="1179" actId="408"/>
        <pc:sldMkLst>
          <pc:docMk/>
          <pc:sldMk cId="0" sldId="265"/>
        </pc:sldMkLst>
        <pc:spChg chg="mod">
          <ac:chgData name="Muhammad Munawwar Anwar" userId="32255ed2-62ed-47d7-95f0-bc123b7190b4" providerId="ADAL" clId="{BB35E4A0-E134-44B3-95B6-E9387E08FCC6}" dt="2022-07-26T05:53:48.035" v="1145" actId="408"/>
          <ac:spMkLst>
            <pc:docMk/>
            <pc:sldMk cId="0" sldId="265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01:56.854" v="1167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5:53:14.565" v="1134" actId="478"/>
          <ac:spMkLst>
            <pc:docMk/>
            <pc:sldMk cId="0" sldId="265"/>
            <ac:spMk id="4" creationId="{00000000-0000-0000-0000-000000000000}"/>
          </ac:spMkLst>
        </pc:spChg>
        <pc:picChg chg="add del mod">
          <ac:chgData name="Muhammad Munawwar Anwar" userId="32255ed2-62ed-47d7-95f0-bc123b7190b4" providerId="ADAL" clId="{BB35E4A0-E134-44B3-95B6-E9387E08FCC6}" dt="2022-07-26T06:03:28.022" v="1170" actId="478"/>
          <ac:picMkLst>
            <pc:docMk/>
            <pc:sldMk cId="0" sldId="265"/>
            <ac:picMk id="7170" creationId="{45564CB0-313D-53D7-7BEC-CE5CA4370688}"/>
          </ac:picMkLst>
        </pc:picChg>
        <pc:picChg chg="add del mod">
          <ac:chgData name="Muhammad Munawwar Anwar" userId="32255ed2-62ed-47d7-95f0-bc123b7190b4" providerId="ADAL" clId="{BB35E4A0-E134-44B3-95B6-E9387E08FCC6}" dt="2022-07-26T06:07:30.630" v="1173" actId="478"/>
          <ac:picMkLst>
            <pc:docMk/>
            <pc:sldMk cId="0" sldId="265"/>
            <ac:picMk id="7172" creationId="{E326624D-1C81-8784-0B7B-93B877C7C354}"/>
          </ac:picMkLst>
        </pc:picChg>
        <pc:picChg chg="add del mod">
          <ac:chgData name="Muhammad Munawwar Anwar" userId="32255ed2-62ed-47d7-95f0-bc123b7190b4" providerId="ADAL" clId="{BB35E4A0-E134-44B3-95B6-E9387E08FCC6}" dt="2022-07-26T06:07:38.534" v="1176" actId="478"/>
          <ac:picMkLst>
            <pc:docMk/>
            <pc:sldMk cId="0" sldId="265"/>
            <ac:picMk id="7174" creationId="{BA0B30E5-FC2C-D0B8-F5F4-D48A3E9CC320}"/>
          </ac:picMkLst>
        </pc:picChg>
        <pc:picChg chg="add mod">
          <ac:chgData name="Muhammad Munawwar Anwar" userId="32255ed2-62ed-47d7-95f0-bc123b7190b4" providerId="ADAL" clId="{BB35E4A0-E134-44B3-95B6-E9387E08FCC6}" dt="2022-07-26T06:08:01.919" v="1179" actId="408"/>
          <ac:picMkLst>
            <pc:docMk/>
            <pc:sldMk cId="0" sldId="265"/>
            <ac:picMk id="7176" creationId="{4C753B37-2AC2-9D63-AE74-B749278C0696}"/>
          </ac:picMkLst>
        </pc:picChg>
      </pc:sldChg>
      <pc:sldChg chg="del">
        <pc:chgData name="Muhammad Munawwar Anwar" userId="32255ed2-62ed-47d7-95f0-bc123b7190b4" providerId="ADAL" clId="{BB35E4A0-E134-44B3-95B6-E9387E08FCC6}" dt="2022-07-26T06:08:10.420" v="1180" actId="47"/>
        <pc:sldMkLst>
          <pc:docMk/>
          <pc:sldMk cId="0" sldId="266"/>
        </pc:sldMkLst>
      </pc:sldChg>
      <pc:sldChg chg="addSp delSp modSp mod ord">
        <pc:chgData name="Muhammad Munawwar Anwar" userId="32255ed2-62ed-47d7-95f0-bc123b7190b4" providerId="ADAL" clId="{BB35E4A0-E134-44B3-95B6-E9387E08FCC6}" dt="2022-07-26T06:21:57.827" v="1245"/>
        <pc:sldMkLst>
          <pc:docMk/>
          <pc:sldMk cId="0" sldId="267"/>
        </pc:sldMkLst>
        <pc:spChg chg="mod">
          <ac:chgData name="Muhammad Munawwar Anwar" userId="32255ed2-62ed-47d7-95f0-bc123b7190b4" providerId="ADAL" clId="{BB35E4A0-E134-44B3-95B6-E9387E08FCC6}" dt="2022-07-26T06:14:30.459" v="1241" actId="40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1:55.645" v="1244" actId="478"/>
          <ac:spMkLst>
            <pc:docMk/>
            <pc:sldMk cId="0" sldId="267"/>
            <ac:spMk id="3" creationId="{00000000-0000-0000-0000-000000000000}"/>
          </ac:spMkLst>
        </pc:spChg>
        <pc:picChg chg="add">
          <ac:chgData name="Muhammad Munawwar Anwar" userId="32255ed2-62ed-47d7-95f0-bc123b7190b4" providerId="ADAL" clId="{BB35E4A0-E134-44B3-95B6-E9387E08FCC6}" dt="2022-07-26T06:21:57.827" v="1245"/>
          <ac:picMkLst>
            <pc:docMk/>
            <pc:sldMk cId="0" sldId="267"/>
            <ac:picMk id="8194" creationId="{591BDE98-E858-51B3-6F8B-8B9A38473813}"/>
          </ac:picMkLst>
        </pc:picChg>
      </pc:sldChg>
      <pc:sldChg chg="modSp del mod ord">
        <pc:chgData name="Muhammad Munawwar Anwar" userId="32255ed2-62ed-47d7-95f0-bc123b7190b4" providerId="ADAL" clId="{BB35E4A0-E134-44B3-95B6-E9387E08FCC6}" dt="2022-07-26T06:40:39.843" v="1439" actId="47"/>
        <pc:sldMkLst>
          <pc:docMk/>
          <pc:sldMk cId="0" sldId="268"/>
        </pc:sldMkLst>
        <pc:spChg chg="mod">
          <ac:chgData name="Muhammad Munawwar Anwar" userId="32255ed2-62ed-47d7-95f0-bc123b7190b4" providerId="ADAL" clId="{BB35E4A0-E134-44B3-95B6-E9387E08FCC6}" dt="2022-07-26T06:12:09.864" v="1189" actId="1076"/>
          <ac:spMkLst>
            <pc:docMk/>
            <pc:sldMk cId="0" sldId="268"/>
            <ac:spMk id="7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12:14.650" v="1191" actId="1076"/>
          <ac:spMkLst>
            <pc:docMk/>
            <pc:sldMk cId="0" sldId="268"/>
            <ac:spMk id="10" creationId="{00000000-0000-0000-0000-000000000000}"/>
          </ac:spMkLst>
        </pc:spChg>
      </pc:sldChg>
      <pc:sldChg chg="addSp delSp modSp mod ord">
        <pc:chgData name="Muhammad Munawwar Anwar" userId="32255ed2-62ed-47d7-95f0-bc123b7190b4" providerId="ADAL" clId="{BB35E4A0-E134-44B3-95B6-E9387E08FCC6}" dt="2022-07-26T08:41:35.773" v="1759" actId="2711"/>
        <pc:sldMkLst>
          <pc:docMk/>
          <pc:sldMk cId="0" sldId="269"/>
        </pc:sldMkLst>
        <pc:spChg chg="mod">
          <ac:chgData name="Muhammad Munawwar Anwar" userId="32255ed2-62ed-47d7-95f0-bc123b7190b4" providerId="ADAL" clId="{BB35E4A0-E134-44B3-95B6-E9387E08FCC6}" dt="2022-07-26T08:41:35.773" v="1759" actId="2711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4:17.154" v="1378" actId="12789"/>
          <ac:spMkLst>
            <pc:docMk/>
            <pc:sldMk cId="0" sldId="269"/>
            <ac:spMk id="3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8:12.478" v="1302" actId="478"/>
          <ac:spMkLst>
            <pc:docMk/>
            <pc:sldMk cId="0" sldId="269"/>
            <ac:spMk id="7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5:48.871" v="1414" actId="554"/>
          <ac:spMkLst>
            <pc:docMk/>
            <pc:sldMk cId="0" sldId="269"/>
            <ac:spMk id="8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5:48.871" v="1414" actId="554"/>
          <ac:spMkLst>
            <pc:docMk/>
            <pc:sldMk cId="0" sldId="269"/>
            <ac:spMk id="9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4:17.154" v="1378" actId="12789"/>
          <ac:spMkLst>
            <pc:docMk/>
            <pc:sldMk cId="0" sldId="269"/>
            <ac:spMk id="1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6:26:22.617" v="1279" actId="478"/>
          <ac:spMkLst>
            <pc:docMk/>
            <pc:sldMk cId="0" sldId="269"/>
            <ac:spMk id="14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6:26:18.392" v="1278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6:25:49.966" v="1271" actId="478"/>
          <ac:spMkLst>
            <pc:docMk/>
            <pc:sldMk cId="0" sldId="269"/>
            <ac:spMk id="16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6:09.976" v="1276" actId="478"/>
          <ac:spMkLst>
            <pc:docMk/>
            <pc:sldMk cId="0" sldId="269"/>
            <ac:spMk id="17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6:04.137" v="1274"/>
          <ac:spMkLst>
            <pc:docMk/>
            <pc:sldMk cId="0" sldId="269"/>
            <ac:spMk id="1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6:26:12.975" v="1277" actId="478"/>
          <ac:spMkLst>
            <pc:docMk/>
            <pc:sldMk cId="0" sldId="269"/>
            <ac:spMk id="19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5:46.620" v="1270" actId="478"/>
          <ac:spMkLst>
            <pc:docMk/>
            <pc:sldMk cId="0" sldId="269"/>
            <ac:spMk id="20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5:48.871" v="1414" actId="554"/>
          <ac:spMkLst>
            <pc:docMk/>
            <pc:sldMk cId="0" sldId="269"/>
            <ac:spMk id="21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6:28:16.908" v="1304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6:33:47.680" v="1374" actId="478"/>
          <ac:spMkLst>
            <pc:docMk/>
            <pc:sldMk cId="0" sldId="269"/>
            <ac:spMk id="23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40:53.569" v="1442" actId="207"/>
          <ac:spMkLst>
            <pc:docMk/>
            <pc:sldMk cId="0" sldId="269"/>
            <ac:spMk id="24" creationId="{00000000-0000-0000-0000-000000000000}"/>
          </ac:spMkLst>
        </pc:spChg>
        <pc:spChg chg="add del mod">
          <ac:chgData name="Muhammad Munawwar Anwar" userId="32255ed2-62ed-47d7-95f0-bc123b7190b4" providerId="ADAL" clId="{BB35E4A0-E134-44B3-95B6-E9387E08FCC6}" dt="2022-07-26T06:34:06.252" v="1377" actId="478"/>
          <ac:spMkLst>
            <pc:docMk/>
            <pc:sldMk cId="0" sldId="269"/>
            <ac:spMk id="2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6:35:48.871" v="1414" actId="554"/>
          <ac:spMkLst>
            <pc:docMk/>
            <pc:sldMk cId="0" sldId="269"/>
            <ac:spMk id="26" creationId="{00000000-0000-0000-0000-000000000000}"/>
          </ac:spMkLst>
        </pc:spChg>
        <pc:spChg chg="add mod">
          <ac:chgData name="Muhammad Munawwar Anwar" userId="32255ed2-62ed-47d7-95f0-bc123b7190b4" providerId="ADAL" clId="{BB35E4A0-E134-44B3-95B6-E9387E08FCC6}" dt="2022-07-26T06:35:48.871" v="1414" actId="554"/>
          <ac:spMkLst>
            <pc:docMk/>
            <pc:sldMk cId="0" sldId="269"/>
            <ac:spMk id="29" creationId="{603A4BB9-5928-3BE7-F67C-5220A697C607}"/>
          </ac:spMkLst>
        </pc:spChg>
        <pc:spChg chg="add mod">
          <ac:chgData name="Muhammad Munawwar Anwar" userId="32255ed2-62ed-47d7-95f0-bc123b7190b4" providerId="ADAL" clId="{BB35E4A0-E134-44B3-95B6-E9387E08FCC6}" dt="2022-07-26T06:35:15.603" v="1410" actId="571"/>
          <ac:spMkLst>
            <pc:docMk/>
            <pc:sldMk cId="0" sldId="269"/>
            <ac:spMk id="30" creationId="{9206E047-34DC-D548-E46A-409CCC08A99B}"/>
          </ac:spMkLst>
        </pc:spChg>
        <pc:spChg chg="add mod">
          <ac:chgData name="Muhammad Munawwar Anwar" userId="32255ed2-62ed-47d7-95f0-bc123b7190b4" providerId="ADAL" clId="{BB35E4A0-E134-44B3-95B6-E9387E08FCC6}" dt="2022-07-26T06:35:15.603" v="1410" actId="571"/>
          <ac:spMkLst>
            <pc:docMk/>
            <pc:sldMk cId="0" sldId="269"/>
            <ac:spMk id="31" creationId="{6C4204BE-9308-C6D5-EA2A-1C9E85C6DEE1}"/>
          </ac:spMkLst>
        </pc:spChg>
        <pc:spChg chg="add mod">
          <ac:chgData name="Muhammad Munawwar Anwar" userId="32255ed2-62ed-47d7-95f0-bc123b7190b4" providerId="ADAL" clId="{BB35E4A0-E134-44B3-95B6-E9387E08FCC6}" dt="2022-07-26T06:35:15.603" v="1410" actId="571"/>
          <ac:spMkLst>
            <pc:docMk/>
            <pc:sldMk cId="0" sldId="269"/>
            <ac:spMk id="32" creationId="{B7A686D1-2E9A-ABB6-D62D-00D5191D49CB}"/>
          </ac:spMkLst>
        </pc:spChg>
        <pc:spChg chg="add mod">
          <ac:chgData name="Muhammad Munawwar Anwar" userId="32255ed2-62ed-47d7-95f0-bc123b7190b4" providerId="ADAL" clId="{BB35E4A0-E134-44B3-95B6-E9387E08FCC6}" dt="2022-07-26T06:35:15.603" v="1410" actId="571"/>
          <ac:spMkLst>
            <pc:docMk/>
            <pc:sldMk cId="0" sldId="269"/>
            <ac:spMk id="33" creationId="{F6856D10-6EB4-B236-1534-88232512646D}"/>
          </ac:spMkLst>
        </pc:spChg>
        <pc:spChg chg="add mod">
          <ac:chgData name="Muhammad Munawwar Anwar" userId="32255ed2-62ed-47d7-95f0-bc123b7190b4" providerId="ADAL" clId="{BB35E4A0-E134-44B3-95B6-E9387E08FCC6}" dt="2022-07-26T06:35:15.603" v="1410" actId="571"/>
          <ac:spMkLst>
            <pc:docMk/>
            <pc:sldMk cId="0" sldId="269"/>
            <ac:spMk id="34" creationId="{8213830F-61DD-58C6-B214-59EFBE00DE0B}"/>
          </ac:spMkLst>
        </pc:spChg>
        <pc:spChg chg="add mod">
          <ac:chgData name="Muhammad Munawwar Anwar" userId="32255ed2-62ed-47d7-95f0-bc123b7190b4" providerId="ADAL" clId="{BB35E4A0-E134-44B3-95B6-E9387E08FCC6}" dt="2022-07-26T06:35:59.628" v="1420" actId="20577"/>
          <ac:spMkLst>
            <pc:docMk/>
            <pc:sldMk cId="0" sldId="269"/>
            <ac:spMk id="35" creationId="{44933546-B731-BD8B-2D7D-81D94734EE42}"/>
          </ac:spMkLst>
        </pc:spChg>
        <pc:grpChg chg="mod">
          <ac:chgData name="Muhammad Munawwar Anwar" userId="32255ed2-62ed-47d7-95f0-bc123b7190b4" providerId="ADAL" clId="{BB35E4A0-E134-44B3-95B6-E9387E08FCC6}" dt="2022-07-26T06:34:17.154" v="1378" actId="12789"/>
          <ac:grpSpMkLst>
            <pc:docMk/>
            <pc:sldMk cId="0" sldId="269"/>
            <ac:grpSpMk id="4" creationId="{00000000-0000-0000-0000-000000000000}"/>
          </ac:grpSpMkLst>
        </pc:grpChg>
        <pc:grpChg chg="mod">
          <ac:chgData name="Muhammad Munawwar Anwar" userId="32255ed2-62ed-47d7-95f0-bc123b7190b4" providerId="ADAL" clId="{BB35E4A0-E134-44B3-95B6-E9387E08FCC6}" dt="2022-07-26T06:34:17.154" v="1378" actId="12789"/>
          <ac:grpSpMkLst>
            <pc:docMk/>
            <pc:sldMk cId="0" sldId="269"/>
            <ac:grpSpMk id="11" creationId="{00000000-0000-0000-0000-000000000000}"/>
          </ac:grpSpMkLst>
        </pc:grpChg>
        <pc:graphicFrameChg chg="add mod modGraphic">
          <ac:chgData name="Muhammad Munawwar Anwar" userId="32255ed2-62ed-47d7-95f0-bc123b7190b4" providerId="ADAL" clId="{BB35E4A0-E134-44B3-95B6-E9387E08FCC6}" dt="2022-07-26T06:41:46.267" v="1446" actId="207"/>
          <ac:graphicFrameMkLst>
            <pc:docMk/>
            <pc:sldMk cId="0" sldId="269"/>
            <ac:graphicFrameMk id="27" creationId="{AF0286BC-E629-16EF-72F2-1D8F4CFAA99A}"/>
          </ac:graphicFrameMkLst>
        </pc:graphicFrameChg>
        <pc:picChg chg="add del">
          <ac:chgData name="Muhammad Munawwar Anwar" userId="32255ed2-62ed-47d7-95f0-bc123b7190b4" providerId="ADAL" clId="{BB35E4A0-E134-44B3-95B6-E9387E08FCC6}" dt="2022-07-26T06:34:28.196" v="1380"/>
          <ac:picMkLst>
            <pc:docMk/>
            <pc:sldMk cId="0" sldId="269"/>
            <ac:picMk id="9218" creationId="{A69C7FB7-93F1-35E0-2D39-2C9CAF98B943}"/>
          </ac:picMkLst>
        </pc:picChg>
        <pc:picChg chg="add del mod">
          <ac:chgData name="Muhammad Munawwar Anwar" userId="32255ed2-62ed-47d7-95f0-bc123b7190b4" providerId="ADAL" clId="{BB35E4A0-E134-44B3-95B6-E9387E08FCC6}" dt="2022-07-26T06:39:29.050" v="1433"/>
          <ac:picMkLst>
            <pc:docMk/>
            <pc:sldMk cId="0" sldId="269"/>
            <ac:picMk id="9220" creationId="{1D9377B2-167A-33A0-0B2D-67D5D32A4D03}"/>
          </ac:picMkLst>
        </pc:picChg>
        <pc:picChg chg="add mod">
          <ac:chgData name="Muhammad Munawwar Anwar" userId="32255ed2-62ed-47d7-95f0-bc123b7190b4" providerId="ADAL" clId="{BB35E4A0-E134-44B3-95B6-E9387E08FCC6}" dt="2022-07-26T06:39:46.726" v="1435" actId="1076"/>
          <ac:picMkLst>
            <pc:docMk/>
            <pc:sldMk cId="0" sldId="269"/>
            <ac:picMk id="9222" creationId="{AD97299D-A253-1ED8-8D48-19816948039B}"/>
          </ac:picMkLst>
        </pc:picChg>
      </pc:sldChg>
      <pc:sldChg chg="addSp delSp modSp mod ord">
        <pc:chgData name="Muhammad Munawwar Anwar" userId="32255ed2-62ed-47d7-95f0-bc123b7190b4" providerId="ADAL" clId="{BB35E4A0-E134-44B3-95B6-E9387E08FCC6}" dt="2022-07-26T08:52:11.752" v="1821" actId="1076"/>
        <pc:sldMkLst>
          <pc:docMk/>
          <pc:sldMk cId="0" sldId="270"/>
        </pc:sldMkLst>
        <pc:spChg chg="mod">
          <ac:chgData name="Muhammad Munawwar Anwar" userId="32255ed2-62ed-47d7-95f0-bc123b7190b4" providerId="ADAL" clId="{BB35E4A0-E134-44B3-95B6-E9387E08FCC6}" dt="2022-07-26T08:42:25.641" v="1807" actId="20577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Muhammad Munawwar Anwar" userId="32255ed2-62ed-47d7-95f0-bc123b7190b4" providerId="ADAL" clId="{BB35E4A0-E134-44B3-95B6-E9387E08FCC6}" dt="2022-07-26T08:41:09.225" v="1738" actId="478"/>
          <ac:spMkLst>
            <pc:docMk/>
            <pc:sldMk cId="0" sldId="270"/>
            <ac:spMk id="10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8:39:02.155" v="1698" actId="478"/>
          <ac:spMkLst>
            <pc:docMk/>
            <pc:sldMk cId="0" sldId="270"/>
            <ac:spMk id="11" creationId="{00000000-0000-0000-0000-000000000000}"/>
          </ac:spMkLst>
        </pc:spChg>
        <pc:grpChg chg="add del mod">
          <ac:chgData name="Muhammad Munawwar Anwar" userId="32255ed2-62ed-47d7-95f0-bc123b7190b4" providerId="ADAL" clId="{BB35E4A0-E134-44B3-95B6-E9387E08FCC6}" dt="2022-07-26T08:41:09.225" v="1738" actId="478"/>
          <ac:grpSpMkLst>
            <pc:docMk/>
            <pc:sldMk cId="0" sldId="270"/>
            <ac:grpSpMk id="3" creationId="{00000000-0000-0000-0000-000000000000}"/>
          </ac:grpSpMkLst>
        </pc:grpChg>
        <pc:grpChg chg="add del mod">
          <ac:chgData name="Muhammad Munawwar Anwar" userId="32255ed2-62ed-47d7-95f0-bc123b7190b4" providerId="ADAL" clId="{BB35E4A0-E134-44B3-95B6-E9387E08FCC6}" dt="2022-07-26T08:41:09.225" v="1738" actId="478"/>
          <ac:grpSpMkLst>
            <pc:docMk/>
            <pc:sldMk cId="0" sldId="270"/>
            <ac:grpSpMk id="6" creationId="{00000000-0000-0000-0000-000000000000}"/>
          </ac:grpSpMkLst>
        </pc:grpChg>
        <pc:graphicFrameChg chg="add del mod modGraphic">
          <ac:chgData name="Muhammad Munawwar Anwar" userId="32255ed2-62ed-47d7-95f0-bc123b7190b4" providerId="ADAL" clId="{BB35E4A0-E134-44B3-95B6-E9387E08FCC6}" dt="2022-07-26T08:41:09.225" v="1738" actId="478"/>
          <ac:graphicFrameMkLst>
            <pc:docMk/>
            <pc:sldMk cId="0" sldId="270"/>
            <ac:graphicFrameMk id="9" creationId="{00000000-0000-0000-0000-000000000000}"/>
          </ac:graphicFrameMkLst>
        </pc:graphicFrameChg>
        <pc:graphicFrameChg chg="add del mod">
          <ac:chgData name="Muhammad Munawwar Anwar" userId="32255ed2-62ed-47d7-95f0-bc123b7190b4" providerId="ADAL" clId="{BB35E4A0-E134-44B3-95B6-E9387E08FCC6}" dt="2022-07-26T08:42:42.861" v="1810" actId="478"/>
          <ac:graphicFrameMkLst>
            <pc:docMk/>
            <pc:sldMk cId="0" sldId="270"/>
            <ac:graphicFrameMk id="12" creationId="{2FA77D29-B0AD-F2C3-4FFE-AFC869D50461}"/>
          </ac:graphicFrameMkLst>
        </pc:graphicFrameChg>
        <pc:picChg chg="add mod">
          <ac:chgData name="Muhammad Munawwar Anwar" userId="32255ed2-62ed-47d7-95f0-bc123b7190b4" providerId="ADAL" clId="{BB35E4A0-E134-44B3-95B6-E9387E08FCC6}" dt="2022-07-26T08:52:11.752" v="1821" actId="1076"/>
          <ac:picMkLst>
            <pc:docMk/>
            <pc:sldMk cId="0" sldId="270"/>
            <ac:picMk id="12290" creationId="{4FD5E549-CF96-FDD7-1104-3D8F3C1869C7}"/>
          </ac:picMkLst>
        </pc:picChg>
      </pc:sldChg>
      <pc:sldChg chg="del ord">
        <pc:chgData name="Muhammad Munawwar Anwar" userId="32255ed2-62ed-47d7-95f0-bc123b7190b4" providerId="ADAL" clId="{BB35E4A0-E134-44B3-95B6-E9387E08FCC6}" dt="2022-07-26T08:52:19.179" v="1823" actId="47"/>
        <pc:sldMkLst>
          <pc:docMk/>
          <pc:sldMk cId="0" sldId="271"/>
        </pc:sldMkLst>
      </pc:sldChg>
      <pc:sldChg chg="addSp delSp modSp mod">
        <pc:chgData name="Muhammad Munawwar Anwar" userId="32255ed2-62ed-47d7-95f0-bc123b7190b4" providerId="ADAL" clId="{BB35E4A0-E134-44B3-95B6-E9387E08FCC6}" dt="2022-07-26T07:26:32.251" v="1647" actId="1076"/>
        <pc:sldMkLst>
          <pc:docMk/>
          <pc:sldMk cId="0" sldId="272"/>
        </pc:sldMkLst>
        <pc:spChg chg="mod">
          <ac:chgData name="Muhammad Munawwar Anwar" userId="32255ed2-62ed-47d7-95f0-bc123b7190b4" providerId="ADAL" clId="{BB35E4A0-E134-44B3-95B6-E9387E08FCC6}" dt="2022-07-26T07:02:03.355" v="1468" actId="122"/>
          <ac:spMkLst>
            <pc:docMk/>
            <pc:sldMk cId="0" sldId="272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7:26:11.096" v="1644" actId="553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11:56.940" v="1591" actId="478"/>
          <ac:spMkLst>
            <pc:docMk/>
            <pc:sldMk cId="0" sldId="272"/>
            <ac:spMk id="4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12:12.293" v="1595"/>
          <ac:spMkLst>
            <pc:docMk/>
            <pc:sldMk cId="0" sldId="272"/>
            <ac:spMk id="5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12:21.516" v="1597" actId="478"/>
          <ac:spMkLst>
            <pc:docMk/>
            <pc:sldMk cId="0" sldId="272"/>
            <ac:spMk id="6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11:39.019" v="1588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12:00.788" v="1592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12:00.788" v="1592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12:00.788" v="1592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12:00.788" v="1592" actId="478"/>
          <ac:spMkLst>
            <pc:docMk/>
            <pc:sldMk cId="0" sldId="272"/>
            <ac:spMk id="11" creationId="{00000000-0000-0000-0000-000000000000}"/>
          </ac:spMkLst>
        </pc:spChg>
        <pc:picChg chg="add mod">
          <ac:chgData name="Muhammad Munawwar Anwar" userId="32255ed2-62ed-47d7-95f0-bc123b7190b4" providerId="ADAL" clId="{BB35E4A0-E134-44B3-95B6-E9387E08FCC6}" dt="2022-07-26T07:07:51.579" v="1536" actId="1076"/>
          <ac:picMkLst>
            <pc:docMk/>
            <pc:sldMk cId="0" sldId="272"/>
            <ac:picMk id="10242" creationId="{2015A1EE-DF7D-3A01-ACDD-2B61CAA69D51}"/>
          </ac:picMkLst>
        </pc:picChg>
        <pc:picChg chg="add mod">
          <ac:chgData name="Muhammad Munawwar Anwar" userId="32255ed2-62ed-47d7-95f0-bc123b7190b4" providerId="ADAL" clId="{BB35E4A0-E134-44B3-95B6-E9387E08FCC6}" dt="2022-07-26T07:07:48.626" v="1535" actId="1076"/>
          <ac:picMkLst>
            <pc:docMk/>
            <pc:sldMk cId="0" sldId="272"/>
            <ac:picMk id="10244" creationId="{50D0A63E-482D-3A54-D23A-0CAD199FB327}"/>
          </ac:picMkLst>
        </pc:picChg>
        <pc:picChg chg="add mod">
          <ac:chgData name="Muhammad Munawwar Anwar" userId="32255ed2-62ed-47d7-95f0-bc123b7190b4" providerId="ADAL" clId="{BB35E4A0-E134-44B3-95B6-E9387E08FCC6}" dt="2022-07-26T07:08:40.044" v="1550" actId="1076"/>
          <ac:picMkLst>
            <pc:docMk/>
            <pc:sldMk cId="0" sldId="272"/>
            <ac:picMk id="10246" creationId="{3569E701-05CA-63A5-4564-9A2FEC7772C1}"/>
          </ac:picMkLst>
        </pc:picChg>
        <pc:picChg chg="add mod">
          <ac:chgData name="Muhammad Munawwar Anwar" userId="32255ed2-62ed-47d7-95f0-bc123b7190b4" providerId="ADAL" clId="{BB35E4A0-E134-44B3-95B6-E9387E08FCC6}" dt="2022-07-26T07:09:20.579" v="1564" actId="1076"/>
          <ac:picMkLst>
            <pc:docMk/>
            <pc:sldMk cId="0" sldId="272"/>
            <ac:picMk id="10248" creationId="{3F710CB4-5C2E-804B-5F86-1109C67CFEDC}"/>
          </ac:picMkLst>
        </pc:picChg>
        <pc:picChg chg="add mod">
          <ac:chgData name="Muhammad Munawwar Anwar" userId="32255ed2-62ed-47d7-95f0-bc123b7190b4" providerId="ADAL" clId="{BB35E4A0-E134-44B3-95B6-E9387E08FCC6}" dt="2022-07-26T07:10:06.489" v="1579" actId="1076"/>
          <ac:picMkLst>
            <pc:docMk/>
            <pc:sldMk cId="0" sldId="272"/>
            <ac:picMk id="10250" creationId="{28DFFAA7-AD2C-6F98-B8E2-1256B7001497}"/>
          </ac:picMkLst>
        </pc:picChg>
        <pc:picChg chg="add mod">
          <ac:chgData name="Muhammad Munawwar Anwar" userId="32255ed2-62ed-47d7-95f0-bc123b7190b4" providerId="ADAL" clId="{BB35E4A0-E134-44B3-95B6-E9387E08FCC6}" dt="2022-07-26T07:26:32.251" v="1647" actId="1076"/>
          <ac:picMkLst>
            <pc:docMk/>
            <pc:sldMk cId="0" sldId="272"/>
            <ac:picMk id="10252" creationId="{AA9E0E3B-55E8-4B7B-28D0-6776A712DDA9}"/>
          </ac:picMkLst>
        </pc:picChg>
        <pc:picChg chg="add mod">
          <ac:chgData name="Muhammad Munawwar Anwar" userId="32255ed2-62ed-47d7-95f0-bc123b7190b4" providerId="ADAL" clId="{BB35E4A0-E134-44B3-95B6-E9387E08FCC6}" dt="2022-07-26T07:26:32.251" v="1647" actId="1076"/>
          <ac:picMkLst>
            <pc:docMk/>
            <pc:sldMk cId="0" sldId="272"/>
            <ac:picMk id="10254" creationId="{C4C3D9C9-479C-9211-98F6-EAC301E06494}"/>
          </ac:picMkLst>
        </pc:picChg>
      </pc:sldChg>
      <pc:sldChg chg="addSp delSp modSp mod">
        <pc:chgData name="Muhammad Munawwar Anwar" userId="32255ed2-62ed-47d7-95f0-bc123b7190b4" providerId="ADAL" clId="{BB35E4A0-E134-44B3-95B6-E9387E08FCC6}" dt="2022-07-26T08:36:25.417" v="1671" actId="14826"/>
        <pc:sldMkLst>
          <pc:docMk/>
          <pc:sldMk cId="0" sldId="273"/>
        </pc:sldMkLst>
        <pc:spChg chg="del mod">
          <ac:chgData name="Muhammad Munawwar Anwar" userId="32255ed2-62ed-47d7-95f0-bc123b7190b4" providerId="ADAL" clId="{BB35E4A0-E134-44B3-95B6-E9387E08FCC6}" dt="2022-07-26T07:31:05.392" v="1650" actId="478"/>
          <ac:spMkLst>
            <pc:docMk/>
            <pc:sldMk cId="0" sldId="273"/>
            <ac:spMk id="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10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41:32.001" v="1663"/>
          <ac:spMkLst>
            <pc:docMk/>
            <pc:sldMk cId="0" sldId="273"/>
            <ac:spMk id="11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1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14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1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1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2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1.974" v="1656" actId="478"/>
          <ac:spMkLst>
            <pc:docMk/>
            <pc:sldMk cId="0" sldId="273"/>
            <ac:spMk id="2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7:41:15.573" v="1657" actId="478"/>
          <ac:spMkLst>
            <pc:docMk/>
            <pc:sldMk cId="0" sldId="273"/>
            <ac:spMk id="30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7:41:07.798" v="1655" actId="478"/>
          <ac:spMkLst>
            <pc:docMk/>
            <pc:sldMk cId="0" sldId="273"/>
            <ac:spMk id="31" creationId="{00000000-0000-0000-0000-000000000000}"/>
          </ac:spMkLst>
        </pc:spChg>
        <pc:spChg chg="add del mod">
          <ac:chgData name="Muhammad Munawwar Anwar" userId="32255ed2-62ed-47d7-95f0-bc123b7190b4" providerId="ADAL" clId="{BB35E4A0-E134-44B3-95B6-E9387E08FCC6}" dt="2022-07-26T07:41:21.164" v="1659" actId="1076"/>
          <ac:spMkLst>
            <pc:docMk/>
            <pc:sldMk cId="0" sldId="273"/>
            <ac:spMk id="32" creationId="{2FEF6AA7-67F2-37B7-6308-0CAE85AD913E}"/>
          </ac:spMkLst>
        </pc:spChg>
        <pc:grpChg chg="del">
          <ac:chgData name="Muhammad Munawwar Anwar" userId="32255ed2-62ed-47d7-95f0-bc123b7190b4" providerId="ADAL" clId="{BB35E4A0-E134-44B3-95B6-E9387E08FCC6}" dt="2022-07-26T07:41:11.974" v="1656" actId="478"/>
          <ac:grpSpMkLst>
            <pc:docMk/>
            <pc:sldMk cId="0" sldId="273"/>
            <ac:grpSpMk id="3" creationId="{00000000-0000-0000-0000-000000000000}"/>
          </ac:grpSpMkLst>
        </pc:grpChg>
        <pc:grpChg chg="del">
          <ac:chgData name="Muhammad Munawwar Anwar" userId="32255ed2-62ed-47d7-95f0-bc123b7190b4" providerId="ADAL" clId="{BB35E4A0-E134-44B3-95B6-E9387E08FCC6}" dt="2022-07-26T07:41:11.974" v="1656" actId="478"/>
          <ac:grpSpMkLst>
            <pc:docMk/>
            <pc:sldMk cId="0" sldId="273"/>
            <ac:grpSpMk id="22" creationId="{00000000-0000-0000-0000-000000000000}"/>
          </ac:grpSpMkLst>
        </pc:grpChg>
        <pc:picChg chg="add mod">
          <ac:chgData name="Muhammad Munawwar Anwar" userId="32255ed2-62ed-47d7-95f0-bc123b7190b4" providerId="ADAL" clId="{BB35E4A0-E134-44B3-95B6-E9387E08FCC6}" dt="2022-07-26T08:36:25.417" v="1671" actId="14826"/>
          <ac:picMkLst>
            <pc:docMk/>
            <pc:sldMk cId="0" sldId="273"/>
            <ac:picMk id="11266" creationId="{1B4EB4BC-AE29-FBF7-A38E-EB716C7907A3}"/>
          </ac:picMkLst>
        </pc:picChg>
      </pc:sldChg>
      <pc:sldChg chg="addSp delSp modSp mod">
        <pc:chgData name="Muhammad Munawwar Anwar" userId="32255ed2-62ed-47d7-95f0-bc123b7190b4" providerId="ADAL" clId="{BB35E4A0-E134-44B3-95B6-E9387E08FCC6}" dt="2022-07-26T09:22:08.609" v="1874" actId="1076"/>
        <pc:sldMkLst>
          <pc:docMk/>
          <pc:sldMk cId="0" sldId="274"/>
        </pc:sldMkLst>
        <pc:spChg chg="mod">
          <ac:chgData name="Muhammad Munawwar Anwar" userId="32255ed2-62ed-47d7-95f0-bc123b7190b4" providerId="ADAL" clId="{BB35E4A0-E134-44B3-95B6-E9387E08FCC6}" dt="2022-07-26T08:59:08.443" v="1868" actId="20577"/>
          <ac:spMkLst>
            <pc:docMk/>
            <pc:sldMk cId="0" sldId="274"/>
            <ac:spMk id="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1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1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2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26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28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29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22.899" v="1872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8:59:19.065" v="1871" actId="478"/>
          <ac:spMkLst>
            <pc:docMk/>
            <pc:sldMk cId="0" sldId="274"/>
            <ac:spMk id="32" creationId="{00000000-0000-0000-0000-000000000000}"/>
          </ac:spMkLst>
        </pc:spChg>
        <pc:picChg chg="add mod">
          <ac:chgData name="Muhammad Munawwar Anwar" userId="32255ed2-62ed-47d7-95f0-bc123b7190b4" providerId="ADAL" clId="{BB35E4A0-E134-44B3-95B6-E9387E08FCC6}" dt="2022-07-26T09:22:08.609" v="1874" actId="1076"/>
          <ac:picMkLst>
            <pc:docMk/>
            <pc:sldMk cId="0" sldId="274"/>
            <ac:picMk id="14338" creationId="{E2165A98-94A2-D229-F668-50B04D117A37}"/>
          </ac:picMkLst>
        </pc:picChg>
      </pc:sldChg>
      <pc:sldChg chg="del">
        <pc:chgData name="Muhammad Munawwar Anwar" userId="32255ed2-62ed-47d7-95f0-bc123b7190b4" providerId="ADAL" clId="{BB35E4A0-E134-44B3-95B6-E9387E08FCC6}" dt="2022-07-26T08:59:12.292" v="1869" actId="47"/>
        <pc:sldMkLst>
          <pc:docMk/>
          <pc:sldMk cId="0" sldId="275"/>
        </pc:sldMkLst>
      </pc:sldChg>
      <pc:sldChg chg="del">
        <pc:chgData name="Muhammad Munawwar Anwar" userId="32255ed2-62ed-47d7-95f0-bc123b7190b4" providerId="ADAL" clId="{BB35E4A0-E134-44B3-95B6-E9387E08FCC6}" dt="2022-07-26T08:38:40.552" v="1688" actId="47"/>
        <pc:sldMkLst>
          <pc:docMk/>
          <pc:sldMk cId="0" sldId="276"/>
        </pc:sldMkLst>
      </pc:sldChg>
      <pc:sldChg chg="add del ord">
        <pc:chgData name="Muhammad Munawwar Anwar" userId="32255ed2-62ed-47d7-95f0-bc123b7190b4" providerId="ADAL" clId="{BB35E4A0-E134-44B3-95B6-E9387E08FCC6}" dt="2022-07-26T04:23:07.072" v="4" actId="47"/>
        <pc:sldMkLst>
          <pc:docMk/>
          <pc:sldMk cId="2302283397" sldId="312"/>
        </pc:sldMkLst>
      </pc:sldChg>
      <pc:sldChg chg="modSp add mod">
        <pc:chgData name="Muhammad Munawwar Anwar" userId="32255ed2-62ed-47d7-95f0-bc123b7190b4" providerId="ADAL" clId="{BB35E4A0-E134-44B3-95B6-E9387E08FCC6}" dt="2022-07-26T04:23:47.641" v="28" actId="20577"/>
        <pc:sldMkLst>
          <pc:docMk/>
          <pc:sldMk cId="2986903440" sldId="313"/>
        </pc:sldMkLst>
        <pc:spChg chg="mod">
          <ac:chgData name="Muhammad Munawwar Anwar" userId="32255ed2-62ed-47d7-95f0-bc123b7190b4" providerId="ADAL" clId="{BB35E4A0-E134-44B3-95B6-E9387E08FCC6}" dt="2022-07-26T04:23:47.641" v="28" actId="20577"/>
          <ac:spMkLst>
            <pc:docMk/>
            <pc:sldMk cId="2986903440" sldId="313"/>
            <ac:spMk id="6147" creationId="{75FDD76A-1CE8-32B4-9B34-2B3A9E0F97AF}"/>
          </ac:spMkLst>
        </pc:spChg>
      </pc:sldChg>
      <pc:sldChg chg="new del">
        <pc:chgData name="Muhammad Munawwar Anwar" userId="32255ed2-62ed-47d7-95f0-bc123b7190b4" providerId="ADAL" clId="{BB35E4A0-E134-44B3-95B6-E9387E08FCC6}" dt="2022-07-26T04:24:20.201" v="30" actId="47"/>
        <pc:sldMkLst>
          <pc:docMk/>
          <pc:sldMk cId="359988991" sldId="314"/>
        </pc:sldMkLst>
      </pc:sldChg>
      <pc:sldChg chg="modSp add mod">
        <pc:chgData name="Muhammad Munawwar Anwar" userId="32255ed2-62ed-47d7-95f0-bc123b7190b4" providerId="ADAL" clId="{BB35E4A0-E134-44B3-95B6-E9387E08FCC6}" dt="2022-07-26T08:38:17.126" v="1687" actId="20577"/>
        <pc:sldMkLst>
          <pc:docMk/>
          <pc:sldMk cId="1093312667" sldId="314"/>
        </pc:sldMkLst>
        <pc:spChg chg="mod">
          <ac:chgData name="Muhammad Munawwar Anwar" userId="32255ed2-62ed-47d7-95f0-bc123b7190b4" providerId="ADAL" clId="{BB35E4A0-E134-44B3-95B6-E9387E08FCC6}" dt="2022-07-26T08:38:17.126" v="1687" actId="20577"/>
          <ac:spMkLst>
            <pc:docMk/>
            <pc:sldMk cId="1093312667" sldId="314"/>
            <ac:spMk id="3" creationId="{00000000-0000-0000-0000-000000000000}"/>
          </ac:spMkLst>
        </pc:spChg>
      </pc:sldChg>
      <pc:sldChg chg="addSp delSp modSp add mod">
        <pc:chgData name="Muhammad Munawwar Anwar" userId="32255ed2-62ed-47d7-95f0-bc123b7190b4" providerId="ADAL" clId="{BB35E4A0-E134-44B3-95B6-E9387E08FCC6}" dt="2022-07-26T04:39:56.422" v="453" actId="1076"/>
        <pc:sldMkLst>
          <pc:docMk/>
          <pc:sldMk cId="1663403516" sldId="315"/>
        </pc:sldMkLst>
        <pc:spChg chg="del">
          <ac:chgData name="Muhammad Munawwar Anwar" userId="32255ed2-62ed-47d7-95f0-bc123b7190b4" providerId="ADAL" clId="{BB35E4A0-E134-44B3-95B6-E9387E08FCC6}" dt="2022-07-26T04:36:36.868" v="406" actId="478"/>
          <ac:spMkLst>
            <pc:docMk/>
            <pc:sldMk cId="1663403516" sldId="315"/>
            <ac:spMk id="3" creationId="{00000000-0000-0000-0000-000000000000}"/>
          </ac:spMkLst>
        </pc:spChg>
        <pc:spChg chg="del">
          <ac:chgData name="Muhammad Munawwar Anwar" userId="32255ed2-62ed-47d7-95f0-bc123b7190b4" providerId="ADAL" clId="{BB35E4A0-E134-44B3-95B6-E9387E08FCC6}" dt="2022-07-26T04:36:39.750" v="407" actId="478"/>
          <ac:spMkLst>
            <pc:docMk/>
            <pc:sldMk cId="1663403516" sldId="315"/>
            <ac:spMk id="4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9:56.422" v="453" actId="1076"/>
          <ac:spMkLst>
            <pc:docMk/>
            <pc:sldMk cId="1663403516" sldId="315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7:27.793" v="414" actId="2711"/>
          <ac:spMkLst>
            <pc:docMk/>
            <pc:sldMk cId="1663403516" sldId="315"/>
            <ac:spMk id="6" creationId="{00000000-0000-0000-0000-000000000000}"/>
          </ac:spMkLst>
        </pc:spChg>
        <pc:picChg chg="add">
          <ac:chgData name="Muhammad Munawwar Anwar" userId="32255ed2-62ed-47d7-95f0-bc123b7190b4" providerId="ADAL" clId="{BB35E4A0-E134-44B3-95B6-E9387E08FCC6}" dt="2022-07-26T04:36:35.203" v="405"/>
          <ac:picMkLst>
            <pc:docMk/>
            <pc:sldMk cId="1663403516" sldId="315"/>
            <ac:picMk id="7" creationId="{21505F27-40D4-E30C-A55E-BC6FDF69914D}"/>
          </ac:picMkLst>
        </pc:picChg>
      </pc:sldChg>
      <pc:sldChg chg="modSp new del mod">
        <pc:chgData name="Muhammad Munawwar Anwar" userId="32255ed2-62ed-47d7-95f0-bc123b7190b4" providerId="ADAL" clId="{BB35E4A0-E134-44B3-95B6-E9387E08FCC6}" dt="2022-07-26T04:32:26.084" v="330" actId="47"/>
        <pc:sldMkLst>
          <pc:docMk/>
          <pc:sldMk cId="1810005377" sldId="315"/>
        </pc:sldMkLst>
        <pc:spChg chg="mod">
          <ac:chgData name="Muhammad Munawwar Anwar" userId="32255ed2-62ed-47d7-95f0-bc123b7190b4" providerId="ADAL" clId="{BB35E4A0-E134-44B3-95B6-E9387E08FCC6}" dt="2022-07-26T04:32:23.082" v="329" actId="20577"/>
          <ac:spMkLst>
            <pc:docMk/>
            <pc:sldMk cId="1810005377" sldId="315"/>
            <ac:spMk id="2" creationId="{5E0CBC74-C240-99C6-4514-BED39CEB9FA3}"/>
          </ac:spMkLst>
        </pc:spChg>
      </pc:sldChg>
      <pc:sldChg chg="modSp add del mod">
        <pc:chgData name="Muhammad Munawwar Anwar" userId="32255ed2-62ed-47d7-95f0-bc123b7190b4" providerId="ADAL" clId="{BB35E4A0-E134-44B3-95B6-E9387E08FCC6}" dt="2022-07-26T04:40:07.872" v="455" actId="47"/>
        <pc:sldMkLst>
          <pc:docMk/>
          <pc:sldMk cId="2134664592" sldId="316"/>
        </pc:sldMkLst>
        <pc:spChg chg="mod">
          <ac:chgData name="Muhammad Munawwar Anwar" userId="32255ed2-62ed-47d7-95f0-bc123b7190b4" providerId="ADAL" clId="{BB35E4A0-E134-44B3-95B6-E9387E08FCC6}" dt="2022-07-26T04:39:38.688" v="451" actId="1076"/>
          <ac:spMkLst>
            <pc:docMk/>
            <pc:sldMk cId="2134664592" sldId="316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38:45.537" v="422" actId="2711"/>
          <ac:spMkLst>
            <pc:docMk/>
            <pc:sldMk cId="2134664592" sldId="316"/>
            <ac:spMk id="6" creationId="{00000000-0000-0000-0000-000000000000}"/>
          </ac:spMkLst>
        </pc:spChg>
      </pc:sldChg>
      <pc:sldChg chg="modSp add mod">
        <pc:chgData name="Muhammad Munawwar Anwar" userId="32255ed2-62ed-47d7-95f0-bc123b7190b4" providerId="ADAL" clId="{BB35E4A0-E134-44B3-95B6-E9387E08FCC6}" dt="2022-07-26T04:41:18.515" v="483" actId="20577"/>
        <pc:sldMkLst>
          <pc:docMk/>
          <pc:sldMk cId="1048222750" sldId="317"/>
        </pc:sldMkLst>
        <pc:spChg chg="mod">
          <ac:chgData name="Muhammad Munawwar Anwar" userId="32255ed2-62ed-47d7-95f0-bc123b7190b4" providerId="ADAL" clId="{BB35E4A0-E134-44B3-95B6-E9387E08FCC6}" dt="2022-07-26T04:41:18.515" v="483" actId="20577"/>
          <ac:spMkLst>
            <pc:docMk/>
            <pc:sldMk cId="1048222750" sldId="317"/>
            <ac:spMk id="5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4:40:33.256" v="469" actId="2711"/>
          <ac:spMkLst>
            <pc:docMk/>
            <pc:sldMk cId="1048222750" sldId="317"/>
            <ac:spMk id="6" creationId="{00000000-0000-0000-0000-000000000000}"/>
          </ac:spMkLst>
        </pc:spChg>
        <pc:picChg chg="mod">
          <ac:chgData name="Muhammad Munawwar Anwar" userId="32255ed2-62ed-47d7-95f0-bc123b7190b4" providerId="ADAL" clId="{BB35E4A0-E134-44B3-95B6-E9387E08FCC6}" dt="2022-07-26T04:41:10.339" v="475" actId="14826"/>
          <ac:picMkLst>
            <pc:docMk/>
            <pc:sldMk cId="1048222750" sldId="317"/>
            <ac:picMk id="7" creationId="{21505F27-40D4-E30C-A55E-BC6FDF69914D}"/>
          </ac:picMkLst>
        </pc:picChg>
      </pc:sldChg>
      <pc:sldChg chg="addSp delSp modSp new mod">
        <pc:chgData name="Muhammad Munawwar Anwar" userId="32255ed2-62ed-47d7-95f0-bc123b7190b4" providerId="ADAL" clId="{BB35E4A0-E134-44B3-95B6-E9387E08FCC6}" dt="2022-07-26T05:43:50.783" v="1097" actId="465"/>
        <pc:sldMkLst>
          <pc:docMk/>
          <pc:sldMk cId="2621981527" sldId="318"/>
        </pc:sldMkLst>
        <pc:spChg chg="mod">
          <ac:chgData name="Muhammad Munawwar Anwar" userId="32255ed2-62ed-47d7-95f0-bc123b7190b4" providerId="ADAL" clId="{BB35E4A0-E134-44B3-95B6-E9387E08FCC6}" dt="2022-07-26T05:42:28.458" v="1085" actId="20577"/>
          <ac:spMkLst>
            <pc:docMk/>
            <pc:sldMk cId="2621981527" sldId="318"/>
            <ac:spMk id="2" creationId="{39CD2D5E-A629-1469-AB60-4578510B9F70}"/>
          </ac:spMkLst>
        </pc:spChg>
        <pc:spChg chg="del">
          <ac:chgData name="Muhammad Munawwar Anwar" userId="32255ed2-62ed-47d7-95f0-bc123b7190b4" providerId="ADAL" clId="{BB35E4A0-E134-44B3-95B6-E9387E08FCC6}" dt="2022-07-26T05:42:19.787" v="1074" actId="478"/>
          <ac:spMkLst>
            <pc:docMk/>
            <pc:sldMk cId="2621981527" sldId="318"/>
            <ac:spMk id="3" creationId="{3F20CEB0-56ED-D603-FA2F-11F717BA73B5}"/>
          </ac:spMkLst>
        </pc:spChg>
        <pc:picChg chg="add mod">
          <ac:chgData name="Muhammad Munawwar Anwar" userId="32255ed2-62ed-47d7-95f0-bc123b7190b4" providerId="ADAL" clId="{BB35E4A0-E134-44B3-95B6-E9387E08FCC6}" dt="2022-07-26T05:43:50.783" v="1097" actId="465"/>
          <ac:picMkLst>
            <pc:docMk/>
            <pc:sldMk cId="2621981527" sldId="318"/>
            <ac:picMk id="4098" creationId="{124A3DD9-BE2F-923C-D9B5-0E7D04646252}"/>
          </ac:picMkLst>
        </pc:picChg>
      </pc:sldChg>
      <pc:sldChg chg="addSp delSp modSp add del">
        <pc:chgData name="Muhammad Munawwar Anwar" userId="32255ed2-62ed-47d7-95f0-bc123b7190b4" providerId="ADAL" clId="{BB35E4A0-E134-44B3-95B6-E9387E08FCC6}" dt="2022-07-26T05:43:59.362" v="1099" actId="47"/>
        <pc:sldMkLst>
          <pc:docMk/>
          <pc:sldMk cId="106249574" sldId="319"/>
        </pc:sldMkLst>
        <pc:picChg chg="del mod">
          <ac:chgData name="Muhammad Munawwar Anwar" userId="32255ed2-62ed-47d7-95f0-bc123b7190b4" providerId="ADAL" clId="{BB35E4A0-E134-44B3-95B6-E9387E08FCC6}" dt="2022-07-26T05:43:04.685" v="1091" actId="478"/>
          <ac:picMkLst>
            <pc:docMk/>
            <pc:sldMk cId="106249574" sldId="319"/>
            <ac:picMk id="4098" creationId="{124A3DD9-BE2F-923C-D9B5-0E7D04646252}"/>
          </ac:picMkLst>
        </pc:picChg>
        <pc:picChg chg="add del mod">
          <ac:chgData name="Muhammad Munawwar Anwar" userId="32255ed2-62ed-47d7-95f0-bc123b7190b4" providerId="ADAL" clId="{BB35E4A0-E134-44B3-95B6-E9387E08FCC6}" dt="2022-07-26T05:43:04.685" v="1091" actId="478"/>
          <ac:picMkLst>
            <pc:docMk/>
            <pc:sldMk cId="106249574" sldId="319"/>
            <ac:picMk id="5122" creationId="{02B4C46A-6D38-320C-078F-1430DD278CBD}"/>
          </ac:picMkLst>
        </pc:picChg>
        <pc:picChg chg="add mod">
          <ac:chgData name="Muhammad Munawwar Anwar" userId="32255ed2-62ed-47d7-95f0-bc123b7190b4" providerId="ADAL" clId="{BB35E4A0-E134-44B3-95B6-E9387E08FCC6}" dt="2022-07-26T05:43:19.741" v="1094" actId="408"/>
          <ac:picMkLst>
            <pc:docMk/>
            <pc:sldMk cId="106249574" sldId="319"/>
            <ac:picMk id="5124" creationId="{BDB6F82E-89FD-5CF4-B777-18B766406377}"/>
          </ac:picMkLst>
        </pc:picChg>
      </pc:sldChg>
      <pc:sldChg chg="addSp modSp add">
        <pc:chgData name="Muhammad Munawwar Anwar" userId="32255ed2-62ed-47d7-95f0-bc123b7190b4" providerId="ADAL" clId="{BB35E4A0-E134-44B3-95B6-E9387E08FCC6}" dt="2022-07-26T05:44:12.515" v="1101" actId="1076"/>
        <pc:sldMkLst>
          <pc:docMk/>
          <pc:sldMk cId="2224197861" sldId="320"/>
        </pc:sldMkLst>
        <pc:picChg chg="add mod">
          <ac:chgData name="Muhammad Munawwar Anwar" userId="32255ed2-62ed-47d7-95f0-bc123b7190b4" providerId="ADAL" clId="{BB35E4A0-E134-44B3-95B6-E9387E08FCC6}" dt="2022-07-26T05:44:12.515" v="1101" actId="1076"/>
          <ac:picMkLst>
            <pc:docMk/>
            <pc:sldMk cId="2224197861" sldId="320"/>
            <ac:picMk id="6146" creationId="{5FAC4328-F6C9-71D2-C604-0C96FFFF3015}"/>
          </ac:picMkLst>
        </pc:picChg>
      </pc:sldChg>
      <pc:sldChg chg="modSp add mod ord">
        <pc:chgData name="Muhammad Munawwar Anwar" userId="32255ed2-62ed-47d7-95f0-bc123b7190b4" providerId="ADAL" clId="{BB35E4A0-E134-44B3-95B6-E9387E08FCC6}" dt="2022-07-26T08:48:20.609" v="1819" actId="20577"/>
        <pc:sldMkLst>
          <pc:docMk/>
          <pc:sldMk cId="4158893145" sldId="321"/>
        </pc:sldMkLst>
        <pc:spChg chg="mod">
          <ac:chgData name="Muhammad Munawwar Anwar" userId="32255ed2-62ed-47d7-95f0-bc123b7190b4" providerId="ADAL" clId="{BB35E4A0-E134-44B3-95B6-E9387E08FCC6}" dt="2022-07-26T08:41:53.401" v="1778" actId="2711"/>
          <ac:spMkLst>
            <pc:docMk/>
            <pc:sldMk cId="4158893145" sldId="321"/>
            <ac:spMk id="2" creationId="{00000000-0000-0000-0000-000000000000}"/>
          </ac:spMkLst>
        </pc:spChg>
        <pc:spChg chg="mod">
          <ac:chgData name="Muhammad Munawwar Anwar" userId="32255ed2-62ed-47d7-95f0-bc123b7190b4" providerId="ADAL" clId="{BB35E4A0-E134-44B3-95B6-E9387E08FCC6}" dt="2022-07-26T08:48:20.609" v="1819" actId="20577"/>
          <ac:spMkLst>
            <pc:docMk/>
            <pc:sldMk cId="4158893145" sldId="321"/>
            <ac:spMk id="24" creationId="{00000000-0000-0000-0000-000000000000}"/>
          </ac:spMkLst>
        </pc:spChg>
      </pc:sldChg>
      <pc:sldChg chg="addSp modSp add">
        <pc:chgData name="Muhammad Munawwar Anwar" userId="32255ed2-62ed-47d7-95f0-bc123b7190b4" providerId="ADAL" clId="{BB35E4A0-E134-44B3-95B6-E9387E08FCC6}" dt="2022-07-26T08:55:35.047" v="1826" actId="14826"/>
        <pc:sldMkLst>
          <pc:docMk/>
          <pc:sldMk cId="2447000182" sldId="322"/>
        </pc:sldMkLst>
        <pc:picChg chg="add mod">
          <ac:chgData name="Muhammad Munawwar Anwar" userId="32255ed2-62ed-47d7-95f0-bc123b7190b4" providerId="ADAL" clId="{BB35E4A0-E134-44B3-95B6-E9387E08FCC6}" dt="2022-07-26T08:55:35.047" v="1826" actId="14826"/>
          <ac:picMkLst>
            <pc:docMk/>
            <pc:sldMk cId="2447000182" sldId="322"/>
            <ac:picMk id="13314" creationId="{7C8D5B2B-E767-AE36-EB77-CE8D29A5F5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FAAC-D3F7-438D-BCAF-D157E690343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0531-7700-4804-BF86-A6653EB53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669" y="137871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3055" y="3211138"/>
            <a:ext cx="3153756" cy="149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8090" y="3231908"/>
            <a:ext cx="2993924" cy="141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69" y="137871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772" y="1049273"/>
            <a:ext cx="8019415" cy="156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quarespace-cdn.com/content/v1/5f56082e2e088c3dded64578/1599556888270-R8METNLYCTX1WP4GSL1W/image-asset.jpeg?format=1000w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ai/chapter_linear-classificatio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o.medium.com/max/750/1*IlzW43-NtJrwqtt5Xy3ISA.jpeg" TargetMode="External"/><Relationship Id="rId4" Type="http://schemas.openxmlformats.org/officeDocument/2006/relationships/hyperlink" Target="https://upload.wikimedia.org/wikipedia/commons/thumb/2/27/MnistExamples.png/320px-MnistExamples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ggle.com/c/human-protein-atlas-image-classifi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kaggle.com/c/malware-classifica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kaggle.com/c/jigsaw-toxic-comment-classification-challeng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2l.ai/_images/softmaxreg.svg" TargetMode="External"/><Relationship Id="rId4" Type="http://schemas.openxmlformats.org/officeDocument/2006/relationships/hyperlink" Target="https://d2l.ai/_images/singleneuron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l.ai/_images/softmaxreg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492443"/>
          </a:xfrm>
        </p:spPr>
        <p:txBody>
          <a:bodyPr/>
          <a:lstStyle/>
          <a:p>
            <a:pPr eaLnBrk="1" hangingPunct="1"/>
            <a:r>
              <a:rPr lang="en-GB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628900"/>
            <a:ext cx="5543550" cy="15758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 Regression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  <a:p>
            <a:pPr eaLnBrk="1" hangingPunct="1">
              <a:lnSpc>
                <a:spcPct val="80000"/>
              </a:lnSpc>
            </a:pPr>
            <a:endParaRPr lang="en-GB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78168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One-hot</a:t>
            </a:r>
            <a:r>
              <a:rPr sz="3200" b="0" spc="-60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Encoding</a:t>
            </a:r>
            <a:r>
              <a:rPr lang="en-US" sz="3200" b="0" spc="-5" dirty="0">
                <a:latin typeface="Arial" panose="020B0604020202020204" pitchFamily="34" charset="0"/>
              </a:rPr>
              <a:t> - Example</a:t>
            </a:r>
            <a:endParaRPr sz="3200" b="0" spc="-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FB7C194-E3E9-1EFC-F6AC-2BC0393657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1721818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𝐹𝑟𝑜𝑔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, the result after one-hot encoding is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FB7C194-E3E9-1EFC-F6AC-2BC039365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1721818"/>
              </a:xfrm>
              <a:blipFill>
                <a:blip r:embed="rId2"/>
                <a:stretch>
                  <a:fillRect l="-2357" t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9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7871"/>
            <a:ext cx="84366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S</a:t>
            </a:r>
            <a:r>
              <a:rPr sz="3200" b="0" spc="-20" dirty="0">
                <a:latin typeface="Arial" panose="020B0604020202020204" pitchFamily="34" charset="0"/>
              </a:rPr>
              <a:t>o</a:t>
            </a:r>
            <a:r>
              <a:rPr sz="3200" b="0" spc="-5" dirty="0">
                <a:latin typeface="Arial" panose="020B0604020202020204" pitchFamily="34" charset="0"/>
              </a:rPr>
              <a:t>ft</a:t>
            </a:r>
            <a:r>
              <a:rPr lang="en-US" sz="3200" b="0" spc="-5" dirty="0">
                <a:latin typeface="Arial" panose="020B0604020202020204" pitchFamily="34" charset="0"/>
              </a:rPr>
              <a:t>M</a:t>
            </a:r>
            <a:r>
              <a:rPr sz="3200" b="0" dirty="0">
                <a:latin typeface="Arial" panose="020B0604020202020204" pitchFamily="34" charset="0"/>
              </a:rPr>
              <a:t>a</a:t>
            </a:r>
            <a:r>
              <a:rPr sz="3200" b="0" spc="-5" dirty="0">
                <a:latin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4DAD6-07AE-89A5-120E-C5BAA255B2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194785"/>
              </a:xfrm>
            </p:spPr>
            <p:txBody>
              <a:bodyPr/>
              <a:lstStyle/>
              <a:p>
                <a:pPr marL="355600" indent="-342900">
                  <a:lnSpc>
                    <a:spcPct val="100000"/>
                  </a:lnSpc>
                  <a:spcBef>
                    <a:spcPts val="59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Model output can be interpreted as probabilities.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59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Optimize the parameters to generate probabilities that maximize the probability of the observed data.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59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/>
                          </a:rPr>
                          <m:t>𝒚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𝑠𝑜𝑓𝑡𝑚𝑎𝑥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Arial"/>
                          </a:rPr>
                          <m:t>𝒐</m:t>
                        </m:r>
                      </m:e>
                    </m:d>
                  </m:oMath>
                </a14:m>
                <a:endParaRPr lang="en-US" sz="2400" b="0" dirty="0">
                  <a:latin typeface="Arial" panose="020B0604020202020204" pitchFamily="34" charset="0"/>
                  <a:cs typeface="Arial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59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exp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is the number of classes.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595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=1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8B4DAD6-07AE-89A5-120E-C5BAA255B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194785"/>
              </a:xfrm>
              <a:blipFill>
                <a:blip r:embed="rId2"/>
                <a:stretch>
                  <a:fillRect l="-2053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2872" y="970481"/>
            <a:ext cx="8466328" cy="31232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Vectorized Approach</a:t>
            </a:r>
            <a:endParaRPr sz="3200" b="0" spc="-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BE10028-CB3A-3C98-06FF-E9376C3B57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337067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the number of examples,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number of features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the number of classes.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BE10028-CB3A-3C98-06FF-E9376C3B5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337067"/>
              </a:xfrm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5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latin typeface="Arial" panose="020B0604020202020204" pitchFamily="34" charset="0"/>
              </a:rPr>
              <a:t>SoftMax - Example</a:t>
            </a:r>
            <a:endParaRPr sz="3200" b="0" spc="-5" dirty="0">
              <a:latin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2028474"/>
            <a:ext cx="1705356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45461" y="2029490"/>
            <a:ext cx="787400" cy="1168400"/>
            <a:chOff x="2045461" y="1874773"/>
            <a:chExt cx="787400" cy="1168400"/>
          </a:xfrm>
        </p:grpSpPr>
        <p:sp>
          <p:nvSpPr>
            <p:cNvPr id="5" name="object 5"/>
            <p:cNvSpPr/>
            <p:nvPr/>
          </p:nvSpPr>
          <p:spPr>
            <a:xfrm>
              <a:off x="2058161" y="1887473"/>
              <a:ext cx="762000" cy="1143000"/>
            </a:xfrm>
            <a:custGeom>
              <a:avLst/>
              <a:gdLst/>
              <a:ahLst/>
              <a:cxnLst/>
              <a:rect l="l" t="t" r="r" b="b"/>
              <a:pathLst>
                <a:path w="762000" h="1143000">
                  <a:moveTo>
                    <a:pt x="762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62000" y="11430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8161" y="1887473"/>
              <a:ext cx="762000" cy="1143000"/>
            </a:xfrm>
            <a:custGeom>
              <a:avLst/>
              <a:gdLst/>
              <a:ahLst/>
              <a:cxnLst/>
              <a:rect l="l" t="t" r="r" b="b"/>
              <a:pathLst>
                <a:path w="762000" h="1143000">
                  <a:moveTo>
                    <a:pt x="0" y="1143000"/>
                  </a:moveTo>
                  <a:lnTo>
                    <a:pt x="762000" y="1143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400">
              <a:solidFill>
                <a:srgbClr val="FBB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3615" y="1171670"/>
            <a:ext cx="8959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/>
              </a:rPr>
              <a:t>M</a:t>
            </a:r>
            <a:r>
              <a:rPr sz="2400" spc="-10" dirty="0">
                <a:latin typeface="Arial" panose="020B0604020202020204" pitchFamily="34" charset="0"/>
                <a:cs typeface="Arial"/>
              </a:rPr>
              <a:t>ode</a:t>
            </a:r>
            <a:r>
              <a:rPr sz="2400" dirty="0">
                <a:latin typeface="Arial" panose="020B0604020202020204" pitchFamily="34" charset="0"/>
                <a:cs typeface="Arial"/>
              </a:rPr>
              <a:t>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31528" y="1171670"/>
            <a:ext cx="1588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   </a:t>
            </a:r>
            <a:r>
              <a:rPr sz="2400" spc="-10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Logit</a:t>
            </a:r>
            <a:r>
              <a:rPr lang="en-US" sz="2400" spc="-10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 (O)</a:t>
            </a:r>
            <a:r>
              <a:rPr sz="2400" spc="-45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 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999" y="1696167"/>
            <a:ext cx="1066800" cy="1928092"/>
          </a:xfrm>
          <a:prstGeom prst="rect">
            <a:avLst/>
          </a:prstGeom>
          <a:ln w="25400">
            <a:solidFill>
              <a:srgbClr val="92D0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3.2</a:t>
            </a:r>
            <a:endParaRPr sz="2400" dirty="0">
              <a:latin typeface="Arial" panose="020B0604020202020204" pitchFamily="34" charset="0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1180"/>
              </a:spcBef>
            </a:pPr>
            <a:r>
              <a:rPr sz="2400" spc="-5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1.3</a:t>
            </a:r>
            <a:endParaRPr sz="2400" dirty="0">
              <a:latin typeface="Arial" panose="020B0604020202020204" pitchFamily="34" charset="0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0.2</a:t>
            </a:r>
            <a:endParaRPr sz="2400" dirty="0">
              <a:latin typeface="Arial" panose="020B0604020202020204" pitchFamily="34" charset="0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solidFill>
                  <a:srgbClr val="464646"/>
                </a:solidFill>
                <a:latin typeface="Arial" panose="020B0604020202020204" pitchFamily="34" charset="0"/>
                <a:cs typeface="Arial"/>
              </a:rPr>
              <a:t>0.8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111" y="1171670"/>
            <a:ext cx="12185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ftm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x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80652" y="1685267"/>
            <a:ext cx="1066800" cy="1938992"/>
          </a:xfrm>
          <a:prstGeom prst="rect">
            <a:avLst/>
          </a:prstGeom>
          <a:ln w="25400">
            <a:solidFill>
              <a:srgbClr val="92D05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0</a:t>
            </a:r>
            <a:r>
              <a:rPr lang="en-US" sz="2400" spc="-5" dirty="0">
                <a:solidFill>
                  <a:srgbClr val="464646"/>
                </a:solidFill>
                <a:latin typeface="Arial"/>
                <a:cs typeface="Arial"/>
              </a:rPr>
              <a:t>.78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180"/>
              </a:spcBef>
            </a:pPr>
            <a:r>
              <a:rPr sz="2400" spc="-40" dirty="0">
                <a:solidFill>
                  <a:srgbClr val="464646"/>
                </a:solidFill>
                <a:latin typeface="Arial"/>
                <a:cs typeface="Arial"/>
              </a:rPr>
              <a:t>0.1</a:t>
            </a:r>
            <a:r>
              <a:rPr lang="en-US" sz="2400" spc="-40" dirty="0">
                <a:solidFill>
                  <a:srgbClr val="464646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0.0</a:t>
            </a:r>
            <a:r>
              <a:rPr lang="en-US" sz="2400" spc="-5" dirty="0">
                <a:solidFill>
                  <a:srgbClr val="464646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0.07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795" y="987004"/>
            <a:ext cx="1218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/>
              </a:rPr>
              <a:t>Input</a:t>
            </a:r>
            <a:r>
              <a:rPr sz="2400" spc="-60" dirty="0">
                <a:latin typeface="Arial" panose="020B0604020202020204" pitchFamily="34" charset="0"/>
                <a:cs typeface="Arial"/>
              </a:rPr>
              <a:t> </a:t>
            </a:r>
            <a:r>
              <a:rPr lang="en-US" sz="2400" spc="-5" dirty="0">
                <a:latin typeface="Arial" panose="020B0604020202020204" pitchFamily="34" charset="0"/>
                <a:cs typeface="Arial"/>
              </a:rPr>
              <a:t>I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mage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F0286BC-E629-16EF-72F2-1D8F4CFA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55672"/>
              </p:ext>
            </p:extLst>
          </p:nvPr>
        </p:nvGraphicFramePr>
        <p:xfrm>
          <a:off x="7809377" y="1683921"/>
          <a:ext cx="1344148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4148">
                  <a:extLst>
                    <a:ext uri="{9D8B030D-6E8A-4147-A177-3AD203B41FA5}">
                      <a16:colId xmlns:a16="http://schemas.microsoft.com/office/drawing/2014/main" val="646150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</a:rPr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Bear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Tiger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5870"/>
                  </a:ext>
                </a:extLst>
              </a:tr>
            </a:tbl>
          </a:graphicData>
        </a:graphic>
      </p:graphicFrame>
      <p:sp>
        <p:nvSpPr>
          <p:cNvPr id="29" name="object 9">
            <a:extLst>
              <a:ext uri="{FF2B5EF4-FFF2-40B4-BE49-F238E27FC236}">
                <a16:creationId xmlns:a16="http://schemas.microsoft.com/office/drawing/2014/main" id="{603A4BB9-5928-3BE7-F67C-5220A697C607}"/>
              </a:ext>
            </a:extLst>
          </p:cNvPr>
          <p:cNvSpPr txBox="1"/>
          <p:nvPr/>
        </p:nvSpPr>
        <p:spPr>
          <a:xfrm>
            <a:off x="6237467" y="796959"/>
            <a:ext cx="17501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Arial" panose="020B0604020202020204" pitchFamily="34" charset="0"/>
                <a:cs typeface="Arial"/>
              </a:rPr>
              <a:t>   Probabilities</a:t>
            </a:r>
            <a:r>
              <a:rPr sz="2400" spc="-45" dirty="0">
                <a:latin typeface="Arial" panose="020B0604020202020204" pitchFamily="34" charset="0"/>
                <a:cs typeface="Arial"/>
              </a:rPr>
              <a:t> 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44933546-B731-BD8B-2D7D-81D94734EE42}"/>
              </a:ext>
            </a:extLst>
          </p:cNvPr>
          <p:cNvSpPr txBox="1"/>
          <p:nvPr/>
        </p:nvSpPr>
        <p:spPr>
          <a:xfrm>
            <a:off x="8050384" y="1150401"/>
            <a:ext cx="12185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Label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6B09A-2677-2270-AE10-179E669C3DD3}"/>
              </a:ext>
            </a:extLst>
          </p:cNvPr>
          <p:cNvSpPr txBox="1"/>
          <p:nvPr/>
        </p:nvSpPr>
        <p:spPr>
          <a:xfrm>
            <a:off x="5858307" y="4672310"/>
            <a:ext cx="357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B2C342-C56B-12B2-E056-878E8971E3B2}"/>
              </a:ext>
            </a:extLst>
          </p:cNvPr>
          <p:cNvGrpSpPr/>
          <p:nvPr/>
        </p:nvGrpSpPr>
        <p:grpSpPr>
          <a:xfrm>
            <a:off x="3162300" y="1872010"/>
            <a:ext cx="4762500" cy="1483360"/>
            <a:chOff x="3162300" y="1737482"/>
            <a:chExt cx="4762500" cy="1483360"/>
          </a:xfrm>
        </p:grpSpPr>
        <p:grpSp>
          <p:nvGrpSpPr>
            <p:cNvPr id="11" name="object 11"/>
            <p:cNvGrpSpPr/>
            <p:nvPr/>
          </p:nvGrpSpPr>
          <p:grpSpPr>
            <a:xfrm>
              <a:off x="4507494" y="1737482"/>
              <a:ext cx="1913217" cy="1483360"/>
              <a:chOff x="4572761" y="1887473"/>
              <a:chExt cx="1522730" cy="148336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4572761" y="1887473"/>
                <a:ext cx="1522730" cy="1483360"/>
              </a:xfrm>
              <a:custGeom>
                <a:avLst/>
                <a:gdLst/>
                <a:ahLst/>
                <a:cxnLst/>
                <a:rect l="l" t="t" r="r" b="b"/>
                <a:pathLst>
                  <a:path w="1522729" h="1483360">
                    <a:moveTo>
                      <a:pt x="1522476" y="0"/>
                    </a:moveTo>
                    <a:lnTo>
                      <a:pt x="0" y="0"/>
                    </a:lnTo>
                    <a:lnTo>
                      <a:pt x="0" y="1482852"/>
                    </a:lnTo>
                    <a:lnTo>
                      <a:pt x="1522476" y="1482852"/>
                    </a:lnTo>
                    <a:lnTo>
                      <a:pt x="1522476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572761" y="1887473"/>
                <a:ext cx="1522730" cy="1483360"/>
              </a:xfrm>
              <a:custGeom>
                <a:avLst/>
                <a:gdLst/>
                <a:ahLst/>
                <a:cxnLst/>
                <a:rect l="l" t="t" r="r" b="b"/>
                <a:pathLst>
                  <a:path w="1522729" h="1483360">
                    <a:moveTo>
                      <a:pt x="0" y="1482852"/>
                    </a:moveTo>
                    <a:lnTo>
                      <a:pt x="1522476" y="1482852"/>
                    </a:lnTo>
                    <a:lnTo>
                      <a:pt x="1522476" y="0"/>
                    </a:lnTo>
                    <a:lnTo>
                      <a:pt x="0" y="0"/>
                    </a:lnTo>
                    <a:lnTo>
                      <a:pt x="0" y="1482852"/>
                    </a:lnTo>
                    <a:close/>
                  </a:path>
                </a:pathLst>
              </a:custGeom>
              <a:ln w="25400">
                <a:solidFill>
                  <a:srgbClr val="FBB64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A871B6C-D6CE-FE38-8772-87F66156A7CD}"/>
                    </a:ext>
                  </a:extLst>
                </p:cNvPr>
                <p:cNvSpPr txBox="1"/>
                <p:nvPr/>
              </p:nvSpPr>
              <p:spPr>
                <a:xfrm>
                  <a:off x="3162300" y="2147076"/>
                  <a:ext cx="4762500" cy="7421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𝑘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exp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A871B6C-D6CE-FE38-8772-87F66156A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300" y="2147076"/>
                  <a:ext cx="4762500" cy="7421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89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7871"/>
            <a:ext cx="84366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Lo</a:t>
            </a:r>
            <a:r>
              <a:rPr lang="en-US" sz="3200" b="0" spc="-5" dirty="0">
                <a:latin typeface="Arial" panose="020B0604020202020204" pitchFamily="34" charset="0"/>
              </a:rPr>
              <a:t>g-Likelihood</a:t>
            </a:r>
            <a:endParaRPr sz="3200" b="0" spc="-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961628" cy="40194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700" marR="430530" indent="-342900">
                  <a:lnSpc>
                    <a:spcPct val="100000"/>
                  </a:lnSpc>
                  <a:spcBef>
                    <a:spcPts val="490"/>
                  </a:spcBef>
                  <a:buChar char="•"/>
                  <a:tabLst>
                    <a:tab pos="393065" algn="l"/>
                    <a:tab pos="393700" algn="l"/>
                  </a:tabLst>
                </a:pPr>
                <a:r>
                  <a:rPr lang="en-US" spc="-5" dirty="0">
                    <a:latin typeface="Arial" panose="020B0604020202020204" pitchFamily="34" charset="0"/>
                  </a:rPr>
                  <a:t>The dataset contains  </a:t>
                </a:r>
                <a14:m>
                  <m:oMath xmlns:m="http://schemas.openxmlformats.org/officeDocument/2006/math">
                    <m:r>
                      <a:rPr lang="en-US" b="0" i="1" spc="-5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pc="-5" dirty="0">
                    <a:latin typeface="Arial" panose="020B0604020202020204" pitchFamily="34" charset="0"/>
                  </a:rPr>
                  <a:t>  instances represented by  </a:t>
                </a:r>
                <a14:m>
                  <m:oMath xmlns:m="http://schemas.openxmlformats.org/officeDocument/2006/math">
                    <m:r>
                      <a:rPr lang="en-US" b="0" i="1" spc="-5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pc="-5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pc="-5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pc="-5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pc="-5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5" dirty="0">
                    <a:latin typeface="Arial" panose="020B0604020202020204" pitchFamily="34" charset="0"/>
                  </a:rPr>
                  <a:t> , where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pc="-5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pc="-5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pc="-5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1" i="1" spc="-5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pc="-5" dirty="0">
                    <a:latin typeface="Arial" panose="020B0604020202020204" pitchFamily="34" charset="0"/>
                  </a:rPr>
                  <a:t>  represents the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5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pc="-5" dirty="0">
                    <a:latin typeface="Arial" panose="020B0604020202020204" pitchFamily="34" charset="0"/>
                  </a:rPr>
                  <a:t>   instance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5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pc="-5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pc="-5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pc="-5" dirty="0">
                    <a:latin typeface="Arial" panose="020B0604020202020204" pitchFamily="34" charset="0"/>
                  </a:rPr>
                  <a:t>    represents the one-hot encoded label vector.</a:t>
                </a:r>
              </a:p>
              <a:p>
                <a:pPr marL="50800" marR="430530">
                  <a:lnSpc>
                    <a:spcPct val="100000"/>
                  </a:lnSpc>
                  <a:spcBef>
                    <a:spcPts val="490"/>
                  </a:spcBef>
                  <a:tabLst>
                    <a:tab pos="393065" algn="l"/>
                    <a:tab pos="393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b="0" i="1" spc="-5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)=  </m:t>
                      </m:r>
                      <m:nary>
                        <m:naryPr>
                          <m:chr m:val="∏"/>
                          <m:ctrlPr>
                            <a:rPr lang="en-US" b="1" i="1" spc="-5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1" i="1" spc="-5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pc="-5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pc="-5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pc="-5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pc="-5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pc="-5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pc="-5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pc="-5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pc="-5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pc="-5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pc="-5" dirty="0">
                  <a:latin typeface="Arial" panose="020B0604020202020204" pitchFamily="34" charset="0"/>
                </a:endParaRPr>
              </a:p>
              <a:p>
                <a:pPr marL="393700" marR="430530" indent="-342900">
                  <a:lnSpc>
                    <a:spcPct val="100000"/>
                  </a:lnSpc>
                  <a:spcBef>
                    <a:spcPts val="490"/>
                  </a:spcBef>
                  <a:buChar char="•"/>
                  <a:tabLst>
                    <a:tab pos="393065" algn="l"/>
                    <a:tab pos="393700" algn="l"/>
                  </a:tabLst>
                </a:pPr>
                <a:r>
                  <a:rPr lang="en-US" spc="-5" dirty="0">
                    <a:latin typeface="Arial" panose="020B0604020202020204" pitchFamily="34" charset="0"/>
                  </a:rPr>
                  <a:t>Using Maximum Likelihood (MLE),</a:t>
                </a:r>
              </a:p>
              <a:p>
                <a:pPr marL="2222500" marR="430530" lvl="4" indent="-342900">
                  <a:spcBef>
                    <a:spcPts val="490"/>
                  </a:spcBef>
                  <a:buChar char="•"/>
                  <a:tabLst>
                    <a:tab pos="393065" algn="l"/>
                    <a:tab pos="393700" algn="l"/>
                  </a:tabLst>
                </a:pPr>
                <a:endParaRPr lang="en-US" sz="2400" spc="-5" dirty="0">
                  <a:latin typeface="Arial" panose="020B0604020202020204" pitchFamily="34" charset="0"/>
                </a:endParaRPr>
              </a:p>
              <a:p>
                <a:pPr marL="50800" marR="430530">
                  <a:lnSpc>
                    <a:spcPct val="100000"/>
                  </a:lnSpc>
                  <a:spcBef>
                    <a:spcPts val="490"/>
                  </a:spcBef>
                  <a:tabLst>
                    <a:tab pos="393065" algn="l"/>
                    <a:tab pos="393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pc="-5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-5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pc="-5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pc="-5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en-US" i="1" spc="-5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pc="-5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b="1" i="1" spc="-5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pc="-5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pc="-5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pc="-5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pc="-5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-5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spc="-5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pc="-5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pc="-5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pc="-5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pc="-5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 spc="-5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1" i="1" spc="-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pc="-5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spc="-5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1" i="1" spc="-5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 spc="-5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pc="-5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 spc="-5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b="1" i="1" spc="-5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 spc="-5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pc="-5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 spc="-5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spc="-5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1" i="1" spc="-5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pc="-5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pc="-5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pc="-5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pc="-5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spc="-5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b="1" i="1" spc="-5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pc="-5" dirty="0"/>
              </a:p>
            </p:txBody>
          </p:sp>
        </mc:Choice>
        <mc:Fallback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961628" cy="4019498"/>
              </a:xfrm>
              <a:prstGeom prst="rect">
                <a:avLst/>
              </a:prstGeom>
              <a:blipFill>
                <a:blip r:embed="rId2"/>
                <a:stretch>
                  <a:fillRect l="-142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31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>
            <a:extLst>
              <a:ext uri="{FF2B5EF4-FFF2-40B4-BE49-F238E27FC236}">
                <a16:creationId xmlns:a16="http://schemas.microsoft.com/office/drawing/2014/main" id="{2FEF6AA7-67F2-37B7-6308-0CAE85AD9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Loss</a:t>
            </a:r>
            <a:r>
              <a:rPr sz="3200" b="0" spc="-55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D46FE-8E46-25FF-F25A-13753C02F9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27596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D46FE-8E46-25FF-F25A-13753C02F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2759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4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0" spc="-5" dirty="0">
                <a:latin typeface="Arial" panose="020B0604020202020204" pitchFamily="34" charset="0"/>
              </a:rPr>
              <a:t>Cross Entropy Loss - Example</a:t>
            </a:r>
            <a:endParaRPr b="0" spc="-5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DD080D-B388-6CC1-B2D0-EBC1D5B2DE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4709751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07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 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DD080D-B388-6CC1-B2D0-EBC1D5B2D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4709751"/>
              </a:xfrm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0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" y="137871"/>
            <a:ext cx="84366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dirty="0">
                <a:latin typeface="Arial" panose="020B0604020202020204" pitchFamily="34" charset="0"/>
              </a:rPr>
              <a:t>SoftMax and Cross-Entropy Loss</a:t>
            </a:r>
            <a:endParaRPr sz="3200" b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8D5A72-95A5-C48D-AEA3-DF4C493281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3585" y="895350"/>
                <a:ext cx="8656828" cy="4900765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Using log properties we can simply the above expression. The simplified expression is as follows: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Using the fact that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can remove the sum in the first term.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Now we take derivative w.r.t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</a:t>
                </a:r>
                <a:r>
                  <a:rPr lang="en-US" b="0" dirty="0">
                    <a:solidFill>
                      <a:srgbClr val="FF0000"/>
                    </a:solidFill>
                  </a:rPr>
                  <a:t>Hint [Chain Rule]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𝑠𝑜𝑓𝑡𝑚𝑎𝑥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8D5A72-95A5-C48D-AEA3-DF4C49328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585" y="895350"/>
                <a:ext cx="8656828" cy="4900765"/>
              </a:xfrm>
              <a:blipFill>
                <a:blip r:embed="rId2"/>
                <a:stretch>
                  <a:fillRect l="-2042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C0F4-D80D-7FAB-B5BB-3A397D34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128778"/>
            <a:ext cx="5315711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363-1E08-40C7-46DB-531F8B74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542" y="1332558"/>
            <a:ext cx="7553959" cy="7386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https://d2l.ai/chapter_linear-classification/index.html</a:t>
            </a: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71" y="209550"/>
            <a:ext cx="81316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0" spc="-5" dirty="0">
                <a:solidFill>
                  <a:schemeClr val="tx1"/>
                </a:solidFill>
                <a:latin typeface="Arial" panose="020B0604020202020204" pitchFamily="34" charset="0"/>
              </a:rPr>
              <a:t>Lecture </a:t>
            </a:r>
            <a:r>
              <a:rPr sz="3200" b="0" spc="-5" dirty="0">
                <a:solidFill>
                  <a:schemeClr val="tx1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32558"/>
            <a:ext cx="5342255" cy="309764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Regression vs Classification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Multiclass Classification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Network Architecture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One-hot Encoding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Softmax</a:t>
            </a:r>
            <a:endParaRPr sz="2400" dirty="0">
              <a:latin typeface="Arial" panose="020B0604020202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 panose="020B0604020202020204" pitchFamily="34" charset="0"/>
                <a:cs typeface="Arial"/>
              </a:rPr>
              <a:t>Cross entropy loss</a:t>
            </a: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3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7871"/>
            <a:ext cx="8001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Regression </a:t>
            </a:r>
            <a:r>
              <a:rPr lang="en-US" sz="3200" b="0" spc="-5" dirty="0">
                <a:latin typeface="Arial" panose="020B0604020202020204" pitchFamily="34" charset="0"/>
              </a:rPr>
              <a:t>vs</a:t>
            </a:r>
            <a:r>
              <a:rPr sz="3200" b="0" spc="-10" dirty="0">
                <a:latin typeface="Arial" panose="020B0604020202020204" pitchFamily="34" charset="0"/>
              </a:rPr>
              <a:t> </a:t>
            </a:r>
            <a:r>
              <a:rPr sz="3200" b="0" dirty="0">
                <a:latin typeface="Arial" panose="020B0604020202020204" pitchFamily="34" charset="0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836" y="971550"/>
            <a:ext cx="7704328" cy="87908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3365" indent="-241300" algn="just">
              <a:lnSpc>
                <a:spcPct val="100000"/>
              </a:lnSpc>
              <a:spcBef>
                <a:spcPts val="59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 panose="020B0604020202020204" pitchFamily="34" charset="0"/>
                <a:cs typeface="Arial"/>
              </a:rPr>
              <a:t>Regression </a:t>
            </a:r>
            <a:r>
              <a:rPr sz="2400" dirty="0">
                <a:latin typeface="Arial" panose="020B0604020202020204" pitchFamily="34" charset="0"/>
                <a:cs typeface="Arial"/>
              </a:rPr>
              <a:t>estimates a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continuous</a:t>
            </a:r>
            <a:r>
              <a:rPr sz="2400" spc="35" dirty="0">
                <a:latin typeface="Arial" panose="020B0604020202020204" pitchFamily="34" charset="0"/>
                <a:cs typeface="Arial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value</a:t>
            </a:r>
            <a:endParaRPr sz="2400" dirty="0">
              <a:latin typeface="Arial" panose="020B0604020202020204" pitchFamily="34" charset="0"/>
              <a:cs typeface="Arial"/>
            </a:endParaRPr>
          </a:p>
          <a:p>
            <a:pPr marL="253365" indent="-241300" algn="just">
              <a:lnSpc>
                <a:spcPct val="100000"/>
              </a:lnSpc>
              <a:spcBef>
                <a:spcPts val="49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 panose="020B0604020202020204" pitchFamily="34" charset="0"/>
                <a:cs typeface="Arial"/>
              </a:rPr>
              <a:t>Classification predicts a discrete</a:t>
            </a:r>
            <a:r>
              <a:rPr sz="2400" spc="105" dirty="0">
                <a:latin typeface="Arial" panose="020B0604020202020204" pitchFamily="34" charset="0"/>
                <a:cs typeface="Arial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category</a:t>
            </a:r>
            <a:endParaRPr lang="en-US" sz="2400" spc="-5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8390" y="1993896"/>
            <a:ext cx="2370735" cy="13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40840" y="3469388"/>
            <a:ext cx="3505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 panose="020B0604020202020204" pitchFamily="34" charset="0"/>
                <a:cs typeface="Arial"/>
              </a:rPr>
              <a:t>MNIST: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classify hand-written digits  (10</a:t>
            </a:r>
            <a:r>
              <a:rPr sz="2400" spc="-15" dirty="0">
                <a:latin typeface="Arial" panose="020B0604020202020204" pitchFamily="34" charset="0"/>
                <a:cs typeface="Arial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classes)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240" y="1973041"/>
            <a:ext cx="3582924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8522" y="3695923"/>
            <a:ext cx="33883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/>
              </a:rPr>
              <a:t>ImageNet: classify nature objects  (1000</a:t>
            </a:r>
            <a:r>
              <a:rPr sz="2400" dirty="0">
                <a:latin typeface="Arial" panose="020B0604020202020204" pitchFamily="34" charset="0"/>
                <a:cs typeface="Arial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classes)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D133A-552D-E101-4355-671994ECE1D3}"/>
              </a:ext>
            </a:extLst>
          </p:cNvPr>
          <p:cNvSpPr txBox="1"/>
          <p:nvPr/>
        </p:nvSpPr>
        <p:spPr>
          <a:xfrm>
            <a:off x="609600" y="4707447"/>
            <a:ext cx="903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Raavi" panose="020B0502040204020203" pitchFamily="34" charset="0"/>
              </a:rPr>
              <a:t>Figures taken from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Raav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MNIST Digits Dataset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Raavi" panose="020B0502040204020203" pitchFamily="34" charset="0"/>
              </a:rPr>
              <a:t> 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Raav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ImageNet  Dataset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635" y="137871"/>
            <a:ext cx="66567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Arial" panose="020B0604020202020204" pitchFamily="34" charset="0"/>
                <a:cs typeface="Arial"/>
              </a:rPr>
              <a:t>Classification </a:t>
            </a:r>
            <a:r>
              <a:rPr sz="3200" spc="-45" dirty="0">
                <a:latin typeface="Arial" panose="020B0604020202020204" pitchFamily="34" charset="0"/>
                <a:cs typeface="Arial"/>
              </a:rPr>
              <a:t>Tasks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at</a:t>
            </a:r>
            <a:r>
              <a:rPr sz="3200" dirty="0">
                <a:latin typeface="Arial" panose="020B0604020202020204" pitchFamily="34" charset="0"/>
                <a:cs typeface="Arial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Kaggle</a:t>
            </a:r>
            <a:endParaRPr sz="3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1036" y="1516380"/>
            <a:ext cx="4011167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7484" y="1516380"/>
            <a:ext cx="1641348" cy="2923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4761344"/>
            <a:ext cx="86312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Figure taken from </a:t>
            </a:r>
            <a:r>
              <a:rPr lang="en-US" sz="2400" spc="-5" dirty="0">
                <a:solidFill>
                  <a:srgbClr val="0070C0"/>
                </a:solidFill>
                <a:latin typeface="Arial" panose="020B0604020202020204" pitchFamily="34" charset="0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Human Protein Atlas Image Classification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872" y="1033348"/>
            <a:ext cx="8331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/>
              </a:rPr>
              <a:t>Classify human protein </a:t>
            </a:r>
            <a:r>
              <a:rPr sz="2400" dirty="0">
                <a:latin typeface="Arial" panose="020B0604020202020204" pitchFamily="34" charset="0"/>
                <a:cs typeface="Arial"/>
              </a:rPr>
              <a:t>microscope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images into </a:t>
            </a:r>
            <a:r>
              <a:rPr sz="2400" dirty="0">
                <a:latin typeface="Arial" panose="020B0604020202020204" pitchFamily="34" charset="0"/>
                <a:cs typeface="Arial"/>
              </a:rPr>
              <a:t>28</a:t>
            </a:r>
            <a:r>
              <a:rPr sz="2400" spc="130" dirty="0">
                <a:latin typeface="Arial" panose="020B0604020202020204" pitchFamily="34" charset="0"/>
                <a:cs typeface="Arial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/>
              </a:rPr>
              <a:t>categories</a:t>
            </a:r>
            <a:endParaRPr sz="24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635" y="137871"/>
            <a:ext cx="66567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Arial" panose="020B0604020202020204" pitchFamily="34" charset="0"/>
                <a:cs typeface="Arial"/>
              </a:rPr>
              <a:t>Classification </a:t>
            </a:r>
            <a:r>
              <a:rPr sz="3200" spc="-45" dirty="0">
                <a:latin typeface="Arial" panose="020B0604020202020204" pitchFamily="34" charset="0"/>
                <a:cs typeface="Arial"/>
              </a:rPr>
              <a:t>Tasks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at</a:t>
            </a:r>
            <a:r>
              <a:rPr sz="3200" dirty="0">
                <a:latin typeface="Arial" panose="020B0604020202020204" pitchFamily="34" charset="0"/>
                <a:cs typeface="Arial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Kaggle</a:t>
            </a:r>
            <a:endParaRPr sz="3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761344"/>
            <a:ext cx="6594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Figure taken from</a:t>
            </a:r>
            <a:r>
              <a:rPr lang="en-US" sz="2400" spc="-5" dirty="0">
                <a:solidFill>
                  <a:srgbClr val="0070C0"/>
                </a:solidFill>
                <a:latin typeface="Arial" panose="020B0604020202020204" pitchFamily="34" charset="0"/>
                <a:cs typeface="Arial"/>
              </a:rPr>
              <a:t> </a:t>
            </a:r>
            <a:r>
              <a:rPr lang="en-US" sz="2400" spc="-5" dirty="0">
                <a:solidFill>
                  <a:srgbClr val="0070C0"/>
                </a:solidFill>
                <a:latin typeface="Arial" panose="020B0604020202020204" pitchFamily="34" charset="0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Malware Classification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1009916"/>
            <a:ext cx="8331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Classify malware into 9</a:t>
            </a:r>
            <a:r>
              <a:rPr lang="en-US" sz="2400" spc="65" dirty="0">
                <a:latin typeface="Arial" panose="020B0604020202020204" pitchFamily="34" charset="0"/>
                <a:cs typeface="Arial"/>
              </a:rPr>
              <a:t> </a:t>
            </a:r>
            <a:r>
              <a:rPr lang="en-US" sz="2400" spc="-5" dirty="0">
                <a:latin typeface="Arial" panose="020B0604020202020204" pitchFamily="34" charset="0"/>
                <a:cs typeface="Arial"/>
              </a:rPr>
              <a:t>categories</a:t>
            </a:r>
            <a:endParaRPr lang="en-US" sz="2400" dirty="0">
              <a:latin typeface="Arial" panose="020B0604020202020204" pitchFamily="34" charset="0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 pitchFamily="34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05F27-40D4-E30C-A55E-BC6FDF69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2" y="1428750"/>
            <a:ext cx="7102456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635" y="137871"/>
            <a:ext cx="665673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Arial" panose="020B0604020202020204" pitchFamily="34" charset="0"/>
                <a:cs typeface="Arial"/>
              </a:rPr>
              <a:t>Classification </a:t>
            </a:r>
            <a:r>
              <a:rPr sz="3200" spc="-45" dirty="0">
                <a:latin typeface="Arial" panose="020B0604020202020204" pitchFamily="34" charset="0"/>
                <a:cs typeface="Arial"/>
              </a:rPr>
              <a:t>Tasks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at</a:t>
            </a:r>
            <a:r>
              <a:rPr sz="3200" dirty="0">
                <a:latin typeface="Arial" panose="020B0604020202020204" pitchFamily="34" charset="0"/>
                <a:cs typeface="Arial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/>
              </a:rPr>
              <a:t>Kaggle</a:t>
            </a:r>
            <a:endParaRPr sz="3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7" y="4761344"/>
            <a:ext cx="9220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>
                <a:latin typeface="Arial" panose="020B0604020202020204" pitchFamily="34" charset="0"/>
                <a:cs typeface="Arial"/>
              </a:rPr>
              <a:t>Figure taken from </a:t>
            </a:r>
            <a:r>
              <a:rPr lang="en-US" sz="2400" spc="-5" dirty="0">
                <a:solidFill>
                  <a:srgbClr val="0070C0"/>
                </a:solidFill>
                <a:latin typeface="Arial" panose="020B0604020202020204" pitchFamily="34" charset="0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Jigsaw Toxic Comment Classification Challenge</a:t>
            </a:r>
            <a:r>
              <a:rPr lang="en-US" sz="2400" spc="-5" dirty="0">
                <a:solidFill>
                  <a:srgbClr val="0070C0"/>
                </a:solidFill>
                <a:latin typeface="Arial" panose="020B0604020202020204" pitchFamily="34" charset="0"/>
                <a:cs typeface="Arial"/>
              </a:rPr>
              <a:t> 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872" y="1033348"/>
            <a:ext cx="8331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Classify toxic Wikipedia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comments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into 7</a:t>
            </a:r>
            <a:r>
              <a:rPr lang="en-US" sz="24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05F27-40D4-E30C-A55E-BC6FDF699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02327" y="1392072"/>
            <a:ext cx="3939345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>
              <a:xfrm>
                <a:off x="228087" y="514350"/>
                <a:ext cx="3763010" cy="2962799"/>
              </a:xfrm>
              <a:prstGeom prst="rect">
                <a:avLst/>
              </a:prstGeom>
            </p:spPr>
            <p:txBody>
              <a:bodyPr vert="horz" wrap="square" lIns="0" tIns="7556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595"/>
                  </a:spcBef>
                </a:pPr>
                <a:r>
                  <a:rPr lang="en-US" sz="2400" u="sng" spc="-5" dirty="0">
                    <a:latin typeface="Arial" panose="020B0604020202020204" pitchFamily="34" charset="0"/>
                    <a:cs typeface="Arial"/>
                  </a:rPr>
                  <a:t>Regression</a:t>
                </a:r>
                <a:endParaRPr lang="en-US" sz="2400" u="sng" dirty="0">
                  <a:latin typeface="Arial" panose="020B0604020202020204" pitchFamily="34" charset="0"/>
                  <a:cs typeface="Arial"/>
                </a:endParaRPr>
              </a:p>
              <a:p>
                <a:pPr marL="192405" indent="-180340">
                  <a:lnSpc>
                    <a:spcPct val="100000"/>
                  </a:lnSpc>
                  <a:spcBef>
                    <a:spcPts val="495"/>
                  </a:spcBef>
                  <a:buChar char="•"/>
                  <a:tabLst>
                    <a:tab pos="193040" algn="l"/>
                  </a:tabLst>
                </a:pPr>
                <a:r>
                  <a:rPr lang="en-US" sz="2400" spc="-5" dirty="0">
                    <a:latin typeface="Arial" panose="020B0604020202020204" pitchFamily="34" charset="0"/>
                    <a:cs typeface="Arial"/>
                  </a:rPr>
                  <a:t>Single </a:t>
                </a:r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output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marL="192405" indent="-180340">
                  <a:lnSpc>
                    <a:spcPct val="100000"/>
                  </a:lnSpc>
                  <a:spcBef>
                    <a:spcPts val="495"/>
                  </a:spcBef>
                  <a:buChar char="•"/>
                  <a:tabLst>
                    <a:tab pos="193040" algn="l"/>
                  </a:tabLst>
                </a:pPr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Output is a real value. </a:t>
                </a:r>
              </a:p>
              <a:p>
                <a:pPr marL="192405" indent="-180340">
                  <a:lnSpc>
                    <a:spcPct val="100000"/>
                  </a:lnSpc>
                  <a:spcBef>
                    <a:spcPts val="495"/>
                  </a:spcBef>
                  <a:buChar char="•"/>
                  <a:tabLst>
                    <a:tab pos="193040" algn="l"/>
                  </a:tabLst>
                </a:pPr>
                <a:r>
                  <a:rPr lang="en-US" sz="2400" dirty="0">
                    <a:latin typeface="Arial" panose="020B0604020202020204" pitchFamily="34" charset="0"/>
                    <a:cs typeface="Arial"/>
                  </a:rPr>
                  <a:t>Loss is defined as difference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>
                  <a:latin typeface="Arial" panose="020B0604020202020204" pitchFamily="34" charset="0"/>
                  <a:cs typeface="Arial"/>
                </a:endParaRPr>
              </a:p>
              <a:p>
                <a:pPr marL="649605" lvl="1" indent="-180340">
                  <a:spcBef>
                    <a:spcPts val="495"/>
                  </a:spcBef>
                  <a:buChar char="•"/>
                  <a:tabLst>
                    <a:tab pos="193040" algn="l"/>
                  </a:tabLst>
                </a:pPr>
                <a:endParaRPr sz="2400" dirty="0">
                  <a:latin typeface="Arial" panose="020B0604020202020204" pitchFamily="34" charset="0"/>
                  <a:cs typeface="Arial"/>
                </a:endParaRPr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" y="514350"/>
                <a:ext cx="3763010" cy="2962799"/>
              </a:xfrm>
              <a:prstGeom prst="rect">
                <a:avLst/>
              </a:prstGeom>
              <a:blipFill>
                <a:blip r:embed="rId2"/>
                <a:stretch>
                  <a:fillRect l="-4207" t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358" y="137871"/>
            <a:ext cx="77412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dirty="0">
                <a:latin typeface="Arial" panose="020B0604020202020204" pitchFamily="34" charset="0"/>
              </a:rPr>
              <a:t>Multi-class</a:t>
            </a:r>
            <a:r>
              <a:rPr sz="3200" b="0" spc="30" dirty="0">
                <a:latin typeface="Arial" panose="020B0604020202020204" pitchFamily="34" charset="0"/>
              </a:rPr>
              <a:t> </a:t>
            </a:r>
            <a:r>
              <a:rPr sz="3200" b="0" dirty="0">
                <a:latin typeface="Arial" panose="020B0604020202020204" pitchFamily="34" charset="0"/>
              </a:rPr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4343400" y="514350"/>
                <a:ext cx="4741331" cy="2853345"/>
              </a:xfrm>
              <a:prstGeom prst="rect">
                <a:avLst/>
              </a:prstGeom>
            </p:spPr>
            <p:txBody>
              <a:bodyPr vert="horz" wrap="square" lIns="0" tIns="7493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590"/>
                  </a:spcBef>
                </a:pPr>
                <a:r>
                  <a:rPr lang="en-US" sz="2400" u="sng" dirty="0">
                    <a:latin typeface="Arial" panose="020B0604020202020204" pitchFamily="34" charset="0"/>
                    <a:cs typeface="Arial"/>
                  </a:rPr>
                  <a:t>Classification</a:t>
                </a:r>
              </a:p>
              <a:p>
                <a:pPr marL="170815" marR="713740" indent="-158750">
                  <a:lnSpc>
                    <a:spcPct val="100000"/>
                  </a:lnSpc>
                  <a:spcBef>
                    <a:spcPts val="505"/>
                  </a:spcBef>
                  <a:buChar char="•"/>
                  <a:tabLst>
                    <a:tab pos="171450" algn="l"/>
                  </a:tabLst>
                </a:pPr>
                <a:r>
                  <a:rPr lang="en-US" sz="2400" spc="-5" dirty="0">
                    <a:latin typeface="Arial" panose="020B0604020202020204" pitchFamily="34" charset="0"/>
                    <a:cs typeface="Arial"/>
                  </a:rPr>
                  <a:t>Multiple outputs</a:t>
                </a:r>
              </a:p>
              <a:p>
                <a:pPr marL="170815" marR="713740" indent="-158750">
                  <a:spcBef>
                    <a:spcPts val="505"/>
                  </a:spcBef>
                  <a:buFontTx/>
                  <a:buChar char="•"/>
                  <a:tabLst>
                    <a:tab pos="171450" algn="l"/>
                  </a:tabLst>
                </a:pPr>
                <a:r>
                  <a:rPr lang="en-US" sz="2400" spc="-5" dirty="0">
                    <a:latin typeface="Arial" panose="020B0604020202020204" pitchFamily="34" charset="0"/>
                    <a:cs typeface="Arial"/>
                  </a:rPr>
                  <a:t>Output represents probability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  <m:t>o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ar-SA" sz="2400" b="0" i="1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ar-S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ℝ</m:t>
                    </m:r>
                    <m:r>
                      <a:rPr lang="ar-SA" sz="24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SA" sz="2400" dirty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.</a:t>
                </a:r>
                <a:endParaRPr lang="ar-SA" sz="2400" spc="-5" dirty="0">
                  <a:latin typeface="Arial" panose="020B0604020202020204" pitchFamily="34" charset="0"/>
                  <a:cs typeface="Arial"/>
                </a:endParaRPr>
              </a:p>
              <a:p>
                <a:pPr marL="170815" marR="713740" indent="-158750">
                  <a:lnSpc>
                    <a:spcPct val="100000"/>
                  </a:lnSpc>
                  <a:spcBef>
                    <a:spcPts val="505"/>
                  </a:spcBef>
                  <a:buChar char="•"/>
                  <a:tabLst>
                    <a:tab pos="171450" algn="l"/>
                  </a:tabLst>
                </a:pPr>
                <a:r>
                  <a:rPr lang="en-US" sz="2400" spc="-5" dirty="0">
                    <a:latin typeface="Arial" panose="020B0604020202020204" pitchFamily="34" charset="0"/>
                    <a:cs typeface="Arial"/>
                  </a:rPr>
                  <a:t>Score represents amount of confidence in predicting a class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14350"/>
                <a:ext cx="4741331" cy="2853345"/>
              </a:xfrm>
              <a:prstGeom prst="rect">
                <a:avLst/>
              </a:prstGeom>
              <a:blipFill>
                <a:blip r:embed="rId3"/>
                <a:stretch>
                  <a:fillRect l="-3475" t="-427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FBDCD5-B800-C0DF-4F5B-C76FA9F2A2CB}"/>
              </a:ext>
            </a:extLst>
          </p:cNvPr>
          <p:cNvSpPr txBox="1"/>
          <p:nvPr/>
        </p:nvSpPr>
        <p:spPr>
          <a:xfrm>
            <a:off x="838200" y="4751579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Figures taken from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Regression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SoftMax Regression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EA3B-F940-D7C9-9C39-6AFA011D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69" y="137871"/>
            <a:ext cx="8436660" cy="492443"/>
          </a:xfrm>
        </p:spPr>
        <p:txBody>
          <a:bodyPr/>
          <a:lstStyle/>
          <a:p>
            <a:pPr algn="ctr"/>
            <a:r>
              <a:rPr lang="en-US" sz="3200" b="0" spc="-5" dirty="0"/>
              <a:t>Network</a:t>
            </a:r>
            <a:r>
              <a:rPr lang="en-US" sz="3200" b="0" spc="-105" dirty="0"/>
              <a:t> </a:t>
            </a:r>
            <a:r>
              <a:rPr lang="en-US" sz="3200" b="0" spc="-5" dirty="0"/>
              <a:t>Architecture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B21AC-BAA2-83DE-25B5-F2898C20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48" y="1125914"/>
            <a:ext cx="3151905" cy="1493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EFE278-55BE-4371-E12C-CFA846F5F5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693319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EFE278-55BE-4371-E12C-CFA846F5F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36933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5DD8C25-336A-A6C1-67DF-E4E9363781E2}"/>
              </a:ext>
            </a:extLst>
          </p:cNvPr>
          <p:cNvSpPr txBox="1"/>
          <p:nvPr/>
        </p:nvSpPr>
        <p:spPr>
          <a:xfrm>
            <a:off x="2996048" y="4681835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Figure taken from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SoftMax Regression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3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Arial" panose="020B0604020202020204" pitchFamily="34" charset="0"/>
              </a:rPr>
              <a:t>One-hot</a:t>
            </a:r>
            <a:r>
              <a:rPr sz="3200" b="0" spc="-60" dirty="0">
                <a:latin typeface="Arial" panose="020B0604020202020204" pitchFamily="34" charset="0"/>
              </a:rPr>
              <a:t> </a:t>
            </a:r>
            <a:r>
              <a:rPr sz="3200" b="0" spc="-5" dirty="0">
                <a:latin typeface="Arial" panose="020B0604020202020204" pitchFamily="34" charset="0"/>
              </a:rPr>
              <a:t>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8D3FFA-060E-6519-CD39-6ED4901A682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2307683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classes,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8D3FFA-060E-6519-CD39-6ED4901A6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772" y="1049273"/>
                <a:ext cx="8019415" cy="2307683"/>
              </a:xfrm>
              <a:blipFill>
                <a:blip r:embed="rId2"/>
                <a:stretch>
                  <a:fillRect l="-2357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623</Words>
  <Application>Microsoft Office PowerPoint</Application>
  <PresentationFormat>On-screen Show (16:9)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Office Theme</vt:lpstr>
      <vt:lpstr>CS 316: Introduction to Deep Learning</vt:lpstr>
      <vt:lpstr>Lecture Outline</vt:lpstr>
      <vt:lpstr>Regression vs Classification</vt:lpstr>
      <vt:lpstr>PowerPoint Presentation</vt:lpstr>
      <vt:lpstr>PowerPoint Presentation</vt:lpstr>
      <vt:lpstr>PowerPoint Presentation</vt:lpstr>
      <vt:lpstr>Multi-class Classification</vt:lpstr>
      <vt:lpstr>Network Architecture</vt:lpstr>
      <vt:lpstr>One-hot Encoding</vt:lpstr>
      <vt:lpstr>One-hot Encoding - Example</vt:lpstr>
      <vt:lpstr>SoftMax</vt:lpstr>
      <vt:lpstr>Vectorized Approach</vt:lpstr>
      <vt:lpstr>SoftMax - Example</vt:lpstr>
      <vt:lpstr>Log-Likelihood</vt:lpstr>
      <vt:lpstr>Loss Function</vt:lpstr>
      <vt:lpstr>Cross Entropy Loss - Example</vt:lpstr>
      <vt:lpstr>SoftMax and Cross-Entropy Loss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Samad</dc:creator>
  <cp:lastModifiedBy>Muhammad Munawwar Adam</cp:lastModifiedBy>
  <cp:revision>30</cp:revision>
  <dcterms:created xsi:type="dcterms:W3CDTF">2022-07-26T04:17:57Z</dcterms:created>
  <dcterms:modified xsi:type="dcterms:W3CDTF">2024-04-29T11:03:11Z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2022-07-26T00:00:00Z</vt:filetime>
  </property>
</Properties>
</file>