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2" r:id="rId2"/>
    <p:sldId id="258" r:id="rId3"/>
    <p:sldId id="259" r:id="rId4"/>
    <p:sldId id="260" r:id="rId5"/>
    <p:sldId id="261" r:id="rId6"/>
    <p:sldId id="262" r:id="rId7"/>
    <p:sldId id="314" r:id="rId8"/>
    <p:sldId id="313" r:id="rId9"/>
    <p:sldId id="267" r:id="rId10"/>
    <p:sldId id="268" r:id="rId11"/>
    <p:sldId id="269" r:id="rId12"/>
    <p:sldId id="270" r:id="rId13"/>
    <p:sldId id="271" r:id="rId14"/>
    <p:sldId id="272" r:id="rId15"/>
    <p:sldId id="273"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068C5-0184-4B9D-A192-381AB3B5A0C2}" v="6" dt="2022-09-21T15:20:16.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773"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nawwar  Anwar" userId="85789d58-215c-478a-a95e-ebff7d4eb59c" providerId="ADAL" clId="{B79068C5-0184-4B9D-A192-381AB3B5A0C2}"/>
    <pc:docChg chg="undo custSel addSld delSld modSld sldOrd">
      <pc:chgData name="Muhammad Munawwar  Anwar" userId="85789d58-215c-478a-a95e-ebff7d4eb59c" providerId="ADAL" clId="{B79068C5-0184-4B9D-A192-381AB3B5A0C2}" dt="2022-09-21T20:31:48.161" v="3053" actId="404"/>
      <pc:docMkLst>
        <pc:docMk/>
      </pc:docMkLst>
      <pc:sldChg chg="modSp mod">
        <pc:chgData name="Muhammad Munawwar  Anwar" userId="85789d58-215c-478a-a95e-ebff7d4eb59c" providerId="ADAL" clId="{B79068C5-0184-4B9D-A192-381AB3B5A0C2}" dt="2022-09-21T20:29:38.998" v="3048" actId="20577"/>
        <pc:sldMkLst>
          <pc:docMk/>
          <pc:sldMk cId="2986903440" sldId="257"/>
        </pc:sldMkLst>
        <pc:spChg chg="mod">
          <ac:chgData name="Muhammad Munawwar  Anwar" userId="85789d58-215c-478a-a95e-ebff7d4eb59c" providerId="ADAL" clId="{B79068C5-0184-4B9D-A192-381AB3B5A0C2}" dt="2022-09-21T15:13:07.584" v="2998" actId="2711"/>
          <ac:spMkLst>
            <pc:docMk/>
            <pc:sldMk cId="2986903440" sldId="257"/>
            <ac:spMk id="6146" creationId="{CB852754-469D-125C-7B2A-4721B0A420A1}"/>
          </ac:spMkLst>
        </pc:spChg>
        <pc:spChg chg="mod">
          <ac:chgData name="Muhammad Munawwar  Anwar" userId="85789d58-215c-478a-a95e-ebff7d4eb59c" providerId="ADAL" clId="{B79068C5-0184-4B9D-A192-381AB3B5A0C2}" dt="2022-09-21T20:29:38.998" v="3048" actId="20577"/>
          <ac:spMkLst>
            <pc:docMk/>
            <pc:sldMk cId="2986903440" sldId="257"/>
            <ac:spMk id="6147" creationId="{75FDD76A-1CE8-32B4-9B34-2B3A9E0F97AF}"/>
          </ac:spMkLst>
        </pc:spChg>
      </pc:sldChg>
      <pc:sldChg chg="modSp mod">
        <pc:chgData name="Muhammad Munawwar  Anwar" userId="85789d58-215c-478a-a95e-ebff7d4eb59c" providerId="ADAL" clId="{B79068C5-0184-4B9D-A192-381AB3B5A0C2}" dt="2022-09-21T20:31:48.161" v="3053" actId="404"/>
        <pc:sldMkLst>
          <pc:docMk/>
          <pc:sldMk cId="1093312667" sldId="258"/>
        </pc:sldMkLst>
        <pc:spChg chg="mod">
          <ac:chgData name="Muhammad Munawwar  Anwar" userId="85789d58-215c-478a-a95e-ebff7d4eb59c" providerId="ADAL" clId="{B79068C5-0184-4B9D-A192-381AB3B5A0C2}" dt="2022-09-21T15:13:24.764" v="3000" actId="2711"/>
          <ac:spMkLst>
            <pc:docMk/>
            <pc:sldMk cId="1093312667" sldId="258"/>
            <ac:spMk id="2" creationId="{00000000-0000-0000-0000-000000000000}"/>
          </ac:spMkLst>
        </pc:spChg>
        <pc:spChg chg="mod">
          <ac:chgData name="Muhammad Munawwar  Anwar" userId="85789d58-215c-478a-a95e-ebff7d4eb59c" providerId="ADAL" clId="{B79068C5-0184-4B9D-A192-381AB3B5A0C2}" dt="2022-09-21T20:31:48.161" v="3053" actId="404"/>
          <ac:spMkLst>
            <pc:docMk/>
            <pc:sldMk cId="1093312667" sldId="258"/>
            <ac:spMk id="3" creationId="{00000000-0000-0000-0000-000000000000}"/>
          </ac:spMkLst>
        </pc:spChg>
      </pc:sldChg>
      <pc:sldChg chg="modSp mod">
        <pc:chgData name="Muhammad Munawwar  Anwar" userId="85789d58-215c-478a-a95e-ebff7d4eb59c" providerId="ADAL" clId="{B79068C5-0184-4B9D-A192-381AB3B5A0C2}" dt="2022-09-21T15:21:12.562" v="3039" actId="255"/>
        <pc:sldMkLst>
          <pc:docMk/>
          <pc:sldMk cId="1850433581" sldId="259"/>
        </pc:sldMkLst>
        <pc:spChg chg="mod">
          <ac:chgData name="Muhammad Munawwar  Anwar" userId="85789d58-215c-478a-a95e-ebff7d4eb59c" providerId="ADAL" clId="{B79068C5-0184-4B9D-A192-381AB3B5A0C2}" dt="2022-09-21T15:13:57.918" v="3006" actId="255"/>
          <ac:spMkLst>
            <pc:docMk/>
            <pc:sldMk cId="1850433581" sldId="259"/>
            <ac:spMk id="2" creationId="{C1DA83FD-1728-5B75-2C6C-4CEC06F959BC}"/>
          </ac:spMkLst>
        </pc:spChg>
        <pc:spChg chg="mod">
          <ac:chgData name="Muhammad Munawwar  Anwar" userId="85789d58-215c-478a-a95e-ebff7d4eb59c" providerId="ADAL" clId="{B79068C5-0184-4B9D-A192-381AB3B5A0C2}" dt="2022-09-21T15:21:12.562" v="3039" actId="255"/>
          <ac:spMkLst>
            <pc:docMk/>
            <pc:sldMk cId="1850433581" sldId="259"/>
            <ac:spMk id="3" creationId="{B2AA0CDA-1863-43F2-5A1C-6C53AE6BBE7F}"/>
          </ac:spMkLst>
        </pc:spChg>
        <pc:spChg chg="mod">
          <ac:chgData name="Muhammad Munawwar  Anwar" userId="85789d58-215c-478a-a95e-ebff7d4eb59c" providerId="ADAL" clId="{B79068C5-0184-4B9D-A192-381AB3B5A0C2}" dt="2022-09-21T15:13:49.506" v="3004" actId="2711"/>
          <ac:spMkLst>
            <pc:docMk/>
            <pc:sldMk cId="1850433581" sldId="259"/>
            <ac:spMk id="6" creationId="{0119BF7C-FA9C-2289-D569-72C96175698A}"/>
          </ac:spMkLst>
        </pc:spChg>
      </pc:sldChg>
      <pc:sldChg chg="modSp mod">
        <pc:chgData name="Muhammad Munawwar  Anwar" userId="85789d58-215c-478a-a95e-ebff7d4eb59c" providerId="ADAL" clId="{B79068C5-0184-4B9D-A192-381AB3B5A0C2}" dt="2022-09-21T15:21:31.451" v="3042" actId="2711"/>
        <pc:sldMkLst>
          <pc:docMk/>
          <pc:sldMk cId="4245730611" sldId="260"/>
        </pc:sldMkLst>
        <pc:spChg chg="mod">
          <ac:chgData name="Muhammad Munawwar  Anwar" userId="85789d58-215c-478a-a95e-ebff7d4eb59c" providerId="ADAL" clId="{B79068C5-0184-4B9D-A192-381AB3B5A0C2}" dt="2022-09-21T15:14:35.766" v="3010" actId="2711"/>
          <ac:spMkLst>
            <pc:docMk/>
            <pc:sldMk cId="4245730611" sldId="260"/>
            <ac:spMk id="2" creationId="{8403DF3F-D395-C20C-9E05-F6083B34D706}"/>
          </ac:spMkLst>
        </pc:spChg>
        <pc:spChg chg="mod">
          <ac:chgData name="Muhammad Munawwar  Anwar" userId="85789d58-215c-478a-a95e-ebff7d4eb59c" providerId="ADAL" clId="{B79068C5-0184-4B9D-A192-381AB3B5A0C2}" dt="2022-09-21T15:21:31.451" v="3042" actId="2711"/>
          <ac:spMkLst>
            <pc:docMk/>
            <pc:sldMk cId="4245730611" sldId="260"/>
            <ac:spMk id="3" creationId="{ECF5E6C5-DF10-525D-0189-B863384FBCE3}"/>
          </ac:spMkLst>
        </pc:spChg>
      </pc:sldChg>
      <pc:sldChg chg="modSp mod">
        <pc:chgData name="Muhammad Munawwar  Anwar" userId="85789d58-215c-478a-a95e-ebff7d4eb59c" providerId="ADAL" clId="{B79068C5-0184-4B9D-A192-381AB3B5A0C2}" dt="2022-09-21T15:21:46.552" v="3043" actId="2711"/>
        <pc:sldMkLst>
          <pc:docMk/>
          <pc:sldMk cId="1068273853" sldId="261"/>
        </pc:sldMkLst>
        <pc:spChg chg="mod">
          <ac:chgData name="Muhammad Munawwar  Anwar" userId="85789d58-215c-478a-a95e-ebff7d4eb59c" providerId="ADAL" clId="{B79068C5-0184-4B9D-A192-381AB3B5A0C2}" dt="2022-09-21T15:14:52.514" v="3011" actId="2711"/>
          <ac:spMkLst>
            <pc:docMk/>
            <pc:sldMk cId="1068273853" sldId="261"/>
            <ac:spMk id="2" creationId="{43397CC9-6A77-87CD-1588-F01D81AF701B}"/>
          </ac:spMkLst>
        </pc:spChg>
        <pc:spChg chg="mod">
          <ac:chgData name="Muhammad Munawwar  Anwar" userId="85789d58-215c-478a-a95e-ebff7d4eb59c" providerId="ADAL" clId="{B79068C5-0184-4B9D-A192-381AB3B5A0C2}" dt="2022-09-21T15:21:46.552" v="3043" actId="2711"/>
          <ac:spMkLst>
            <pc:docMk/>
            <pc:sldMk cId="1068273853" sldId="261"/>
            <ac:spMk id="3" creationId="{F48D4664-3F79-B46A-BB43-9F3A4FDE7951}"/>
          </ac:spMkLst>
        </pc:spChg>
      </pc:sldChg>
      <pc:sldChg chg="addSp delSp modSp new mod">
        <pc:chgData name="Muhammad Munawwar  Anwar" userId="85789d58-215c-478a-a95e-ebff7d4eb59c" providerId="ADAL" clId="{B79068C5-0184-4B9D-A192-381AB3B5A0C2}" dt="2022-09-21T15:15:28.223" v="3015" actId="255"/>
        <pc:sldMkLst>
          <pc:docMk/>
          <pc:sldMk cId="2514287518" sldId="262"/>
        </pc:sldMkLst>
        <pc:spChg chg="mod">
          <ac:chgData name="Muhammad Munawwar  Anwar" userId="85789d58-215c-478a-a95e-ebff7d4eb59c" providerId="ADAL" clId="{B79068C5-0184-4B9D-A192-381AB3B5A0C2}" dt="2022-09-21T15:15:05.663" v="3012" actId="2711"/>
          <ac:spMkLst>
            <pc:docMk/>
            <pc:sldMk cId="2514287518" sldId="262"/>
            <ac:spMk id="2" creationId="{DBB0B794-DC0C-8325-CF2A-0202174F554A}"/>
          </ac:spMkLst>
        </pc:spChg>
        <pc:spChg chg="mod">
          <ac:chgData name="Muhammad Munawwar  Anwar" userId="85789d58-215c-478a-a95e-ebff7d4eb59c" providerId="ADAL" clId="{B79068C5-0184-4B9D-A192-381AB3B5A0C2}" dt="2022-09-21T15:15:28.223" v="3015" actId="255"/>
          <ac:spMkLst>
            <pc:docMk/>
            <pc:sldMk cId="2514287518" sldId="262"/>
            <ac:spMk id="3" creationId="{42FC39B8-6523-0DA1-E0C9-B72D3FECB605}"/>
          </ac:spMkLst>
        </pc:spChg>
        <pc:spChg chg="del">
          <ac:chgData name="Muhammad Munawwar  Anwar" userId="85789d58-215c-478a-a95e-ebff7d4eb59c" providerId="ADAL" clId="{B79068C5-0184-4B9D-A192-381AB3B5A0C2}" dt="2022-08-19T06:08:59.777" v="176" actId="478"/>
          <ac:spMkLst>
            <pc:docMk/>
            <pc:sldMk cId="2514287518" sldId="262"/>
            <ac:spMk id="3" creationId="{6CD236A2-A24F-3855-2615-F69773B4BF8F}"/>
          </ac:spMkLst>
        </pc:spChg>
        <pc:spChg chg="add mod">
          <ac:chgData name="Muhammad Munawwar  Anwar" userId="85789d58-215c-478a-a95e-ebff7d4eb59c" providerId="ADAL" clId="{B79068C5-0184-4B9D-A192-381AB3B5A0C2}" dt="2022-09-21T15:15:12.137" v="3013" actId="2711"/>
          <ac:spMkLst>
            <pc:docMk/>
            <pc:sldMk cId="2514287518" sldId="262"/>
            <ac:spMk id="5" creationId="{94F19B1F-B691-E0E5-B206-F8A6E33F75B7}"/>
          </ac:spMkLst>
        </pc:spChg>
        <pc:picChg chg="add mod">
          <ac:chgData name="Muhammad Munawwar  Anwar" userId="85789d58-215c-478a-a95e-ebff7d4eb59c" providerId="ADAL" clId="{B79068C5-0184-4B9D-A192-381AB3B5A0C2}" dt="2022-08-19T10:54:37.653" v="746" actId="1076"/>
          <ac:picMkLst>
            <pc:docMk/>
            <pc:sldMk cId="2514287518" sldId="262"/>
            <ac:picMk id="4" creationId="{A3321C58-278B-D020-3D57-FB25F90F1F5E}"/>
          </ac:picMkLst>
        </pc:picChg>
      </pc:sldChg>
      <pc:sldChg chg="addSp delSp modSp new mod">
        <pc:chgData name="Muhammad Munawwar  Anwar" userId="85789d58-215c-478a-a95e-ebff7d4eb59c" providerId="ADAL" clId="{B79068C5-0184-4B9D-A192-381AB3B5A0C2}" dt="2022-09-21T15:22:33.329" v="3044" actId="255"/>
        <pc:sldMkLst>
          <pc:docMk/>
          <pc:sldMk cId="1842185220" sldId="263"/>
        </pc:sldMkLst>
        <pc:spChg chg="mod">
          <ac:chgData name="Muhammad Munawwar  Anwar" userId="85789d58-215c-478a-a95e-ebff7d4eb59c" providerId="ADAL" clId="{B79068C5-0184-4B9D-A192-381AB3B5A0C2}" dt="2022-09-21T15:22:33.329" v="3044" actId="255"/>
          <ac:spMkLst>
            <pc:docMk/>
            <pc:sldMk cId="1842185220" sldId="263"/>
            <ac:spMk id="2" creationId="{6F7F2298-6F54-FAFB-4AF3-488C39C92FC7}"/>
          </ac:spMkLst>
        </pc:spChg>
        <pc:spChg chg="del mod">
          <ac:chgData name="Muhammad Munawwar  Anwar" userId="85789d58-215c-478a-a95e-ebff7d4eb59c" providerId="ADAL" clId="{B79068C5-0184-4B9D-A192-381AB3B5A0C2}" dt="2022-08-19T11:23:25.525" v="783" actId="478"/>
          <ac:spMkLst>
            <pc:docMk/>
            <pc:sldMk cId="1842185220" sldId="263"/>
            <ac:spMk id="3" creationId="{85BFF6C2-20A2-9487-EBEA-C7C346A5AB20}"/>
          </ac:spMkLst>
        </pc:spChg>
        <pc:spChg chg="add del mod">
          <ac:chgData name="Muhammad Munawwar  Anwar" userId="85789d58-215c-478a-a95e-ebff7d4eb59c" providerId="ADAL" clId="{B79068C5-0184-4B9D-A192-381AB3B5A0C2}" dt="2022-09-19T04:44:09.753" v="2973"/>
          <ac:spMkLst>
            <pc:docMk/>
            <pc:sldMk cId="1842185220" sldId="263"/>
            <ac:spMk id="3" creationId="{E37065EA-B195-76BD-AECD-71EB6EF9E7E2}"/>
          </ac:spMkLst>
        </pc:spChg>
        <pc:spChg chg="add del mod">
          <ac:chgData name="Muhammad Munawwar  Anwar" userId="85789d58-215c-478a-a95e-ebff7d4eb59c" providerId="ADAL" clId="{B79068C5-0184-4B9D-A192-381AB3B5A0C2}" dt="2022-09-19T04:44:55.846" v="2977" actId="478"/>
          <ac:spMkLst>
            <pc:docMk/>
            <pc:sldMk cId="1842185220" sldId="263"/>
            <ac:spMk id="4" creationId="{227A2DA1-69BE-2135-64E5-31766D50DB75}"/>
          </ac:spMkLst>
        </pc:spChg>
        <pc:picChg chg="add del">
          <ac:chgData name="Muhammad Munawwar  Anwar" userId="85789d58-215c-478a-a95e-ebff7d4eb59c" providerId="ADAL" clId="{B79068C5-0184-4B9D-A192-381AB3B5A0C2}" dt="2022-08-19T11:23:27.914" v="784" actId="478"/>
          <ac:picMkLst>
            <pc:docMk/>
            <pc:sldMk cId="1842185220" sldId="263"/>
            <ac:picMk id="2050" creationId="{94A4F7C6-F3AD-9DB1-43D6-B2111A84EC3C}"/>
          </ac:picMkLst>
        </pc:picChg>
        <pc:picChg chg="add mod">
          <ac:chgData name="Muhammad Munawwar  Anwar" userId="85789d58-215c-478a-a95e-ebff7d4eb59c" providerId="ADAL" clId="{B79068C5-0184-4B9D-A192-381AB3B5A0C2}" dt="2022-08-19T11:34:45.237" v="787" actId="14826"/>
          <ac:picMkLst>
            <pc:docMk/>
            <pc:sldMk cId="1842185220" sldId="263"/>
            <ac:picMk id="2052" creationId="{597535D8-AA09-DDFB-D584-E3EAD978F341}"/>
          </ac:picMkLst>
        </pc:picChg>
        <pc:picChg chg="add mod">
          <ac:chgData name="Muhammad Munawwar  Anwar" userId="85789d58-215c-478a-a95e-ebff7d4eb59c" providerId="ADAL" clId="{B79068C5-0184-4B9D-A192-381AB3B5A0C2}" dt="2022-08-19T11:35:13.877" v="789" actId="1076"/>
          <ac:picMkLst>
            <pc:docMk/>
            <pc:sldMk cId="1842185220" sldId="263"/>
            <ac:picMk id="2054" creationId="{745A66D8-D156-A3AA-6981-94F7E178C84B}"/>
          </ac:picMkLst>
        </pc:picChg>
        <pc:picChg chg="add">
          <ac:chgData name="Muhammad Munawwar  Anwar" userId="85789d58-215c-478a-a95e-ebff7d4eb59c" providerId="ADAL" clId="{B79068C5-0184-4B9D-A192-381AB3B5A0C2}" dt="2022-08-19T11:43:46.295" v="790"/>
          <ac:picMkLst>
            <pc:docMk/>
            <pc:sldMk cId="1842185220" sldId="263"/>
            <ac:picMk id="2056" creationId="{34DA3BDD-E532-8A6D-2456-9570341749FC}"/>
          </ac:picMkLst>
        </pc:picChg>
        <pc:picChg chg="add mod">
          <ac:chgData name="Muhammad Munawwar  Anwar" userId="85789d58-215c-478a-a95e-ebff7d4eb59c" providerId="ADAL" clId="{B79068C5-0184-4B9D-A192-381AB3B5A0C2}" dt="2022-08-19T11:55:10.190" v="792" actId="1076"/>
          <ac:picMkLst>
            <pc:docMk/>
            <pc:sldMk cId="1842185220" sldId="263"/>
            <ac:picMk id="2058" creationId="{CBFD7237-8009-5DB7-A0ED-1660D20E6288}"/>
          </ac:picMkLst>
        </pc:picChg>
        <pc:picChg chg="add del mod">
          <ac:chgData name="Muhammad Munawwar  Anwar" userId="85789d58-215c-478a-a95e-ebff7d4eb59c" providerId="ADAL" clId="{B79068C5-0184-4B9D-A192-381AB3B5A0C2}" dt="2022-08-19T12:04:16.536" v="796" actId="478"/>
          <ac:picMkLst>
            <pc:docMk/>
            <pc:sldMk cId="1842185220" sldId="263"/>
            <ac:picMk id="2060" creationId="{F5A83EE3-20B3-368B-8D6B-9F6F33EF2CD7}"/>
          </ac:picMkLst>
        </pc:picChg>
        <pc:picChg chg="add mod">
          <ac:chgData name="Muhammad Munawwar  Anwar" userId="85789d58-215c-478a-a95e-ebff7d4eb59c" providerId="ADAL" clId="{B79068C5-0184-4B9D-A192-381AB3B5A0C2}" dt="2022-08-19T12:04:26.656" v="798" actId="1076"/>
          <ac:picMkLst>
            <pc:docMk/>
            <pc:sldMk cId="1842185220" sldId="263"/>
            <ac:picMk id="2062" creationId="{A2EC62B6-B795-7BDA-FB6E-4DB25EEDB1B2}"/>
          </ac:picMkLst>
        </pc:picChg>
      </pc:sldChg>
      <pc:sldChg chg="new del">
        <pc:chgData name="Muhammad Munawwar  Anwar" userId="85789d58-215c-478a-a95e-ebff7d4eb59c" providerId="ADAL" clId="{B79068C5-0184-4B9D-A192-381AB3B5A0C2}" dt="2022-08-19T10:54:53.492" v="748" actId="47"/>
        <pc:sldMkLst>
          <pc:docMk/>
          <pc:sldMk cId="3548470287" sldId="263"/>
        </pc:sldMkLst>
      </pc:sldChg>
      <pc:sldChg chg="addSp delSp modSp add mod">
        <pc:chgData name="Muhammad Munawwar  Anwar" userId="85789d58-215c-478a-a95e-ebff7d4eb59c" providerId="ADAL" clId="{B79068C5-0184-4B9D-A192-381AB3B5A0C2}" dt="2022-09-21T15:12:51.503" v="2997" actId="2711"/>
        <pc:sldMkLst>
          <pc:docMk/>
          <pc:sldMk cId="3914829869" sldId="264"/>
        </pc:sldMkLst>
        <pc:spChg chg="mod">
          <ac:chgData name="Muhammad Munawwar  Anwar" userId="85789d58-215c-478a-a95e-ebff7d4eb59c" providerId="ADAL" clId="{B79068C5-0184-4B9D-A192-381AB3B5A0C2}" dt="2022-09-21T15:12:51.503" v="2997" actId="2711"/>
          <ac:spMkLst>
            <pc:docMk/>
            <pc:sldMk cId="3914829869" sldId="264"/>
            <ac:spMk id="2" creationId="{6F7F2298-6F54-FAFB-4AF3-488C39C92FC7}"/>
          </ac:spMkLst>
        </pc:spChg>
        <pc:picChg chg="del">
          <ac:chgData name="Muhammad Munawwar  Anwar" userId="85789d58-215c-478a-a95e-ebff7d4eb59c" providerId="ADAL" clId="{B79068C5-0184-4B9D-A192-381AB3B5A0C2}" dt="2022-08-19T12:05:32.236" v="800" actId="478"/>
          <ac:picMkLst>
            <pc:docMk/>
            <pc:sldMk cId="3914829869" sldId="264"/>
            <ac:picMk id="2052" creationId="{597535D8-AA09-DDFB-D584-E3EAD978F341}"/>
          </ac:picMkLst>
        </pc:picChg>
        <pc:picChg chg="del">
          <ac:chgData name="Muhammad Munawwar  Anwar" userId="85789d58-215c-478a-a95e-ebff7d4eb59c" providerId="ADAL" clId="{B79068C5-0184-4B9D-A192-381AB3B5A0C2}" dt="2022-08-19T12:05:38.031" v="801" actId="478"/>
          <ac:picMkLst>
            <pc:docMk/>
            <pc:sldMk cId="3914829869" sldId="264"/>
            <ac:picMk id="2054" creationId="{745A66D8-D156-A3AA-6981-94F7E178C84B}"/>
          </ac:picMkLst>
        </pc:picChg>
        <pc:picChg chg="del">
          <ac:chgData name="Muhammad Munawwar  Anwar" userId="85789d58-215c-478a-a95e-ebff7d4eb59c" providerId="ADAL" clId="{B79068C5-0184-4B9D-A192-381AB3B5A0C2}" dt="2022-08-19T12:05:38.031" v="801" actId="478"/>
          <ac:picMkLst>
            <pc:docMk/>
            <pc:sldMk cId="3914829869" sldId="264"/>
            <ac:picMk id="2056" creationId="{34DA3BDD-E532-8A6D-2456-9570341749FC}"/>
          </ac:picMkLst>
        </pc:picChg>
        <pc:picChg chg="del">
          <ac:chgData name="Muhammad Munawwar  Anwar" userId="85789d58-215c-478a-a95e-ebff7d4eb59c" providerId="ADAL" clId="{B79068C5-0184-4B9D-A192-381AB3B5A0C2}" dt="2022-08-19T12:05:38.031" v="801" actId="478"/>
          <ac:picMkLst>
            <pc:docMk/>
            <pc:sldMk cId="3914829869" sldId="264"/>
            <ac:picMk id="2058" creationId="{CBFD7237-8009-5DB7-A0ED-1660D20E6288}"/>
          </ac:picMkLst>
        </pc:picChg>
        <pc:picChg chg="del">
          <ac:chgData name="Muhammad Munawwar  Anwar" userId="85789d58-215c-478a-a95e-ebff7d4eb59c" providerId="ADAL" clId="{B79068C5-0184-4B9D-A192-381AB3B5A0C2}" dt="2022-08-19T12:05:38.031" v="801" actId="478"/>
          <ac:picMkLst>
            <pc:docMk/>
            <pc:sldMk cId="3914829869" sldId="264"/>
            <ac:picMk id="2062" creationId="{A2EC62B6-B795-7BDA-FB6E-4DB25EEDB1B2}"/>
          </ac:picMkLst>
        </pc:picChg>
        <pc:picChg chg="add del mod">
          <ac:chgData name="Muhammad Munawwar  Anwar" userId="85789d58-215c-478a-a95e-ebff7d4eb59c" providerId="ADAL" clId="{B79068C5-0184-4B9D-A192-381AB3B5A0C2}" dt="2022-08-19T12:13:09.749" v="805"/>
          <ac:picMkLst>
            <pc:docMk/>
            <pc:sldMk cId="3914829869" sldId="264"/>
            <ac:picMk id="3074" creationId="{4836BBD0-967B-A079-F572-9004797D3FA8}"/>
          </ac:picMkLst>
        </pc:picChg>
        <pc:picChg chg="add mod">
          <ac:chgData name="Muhammad Munawwar  Anwar" userId="85789d58-215c-478a-a95e-ebff7d4eb59c" providerId="ADAL" clId="{B79068C5-0184-4B9D-A192-381AB3B5A0C2}" dt="2022-08-19T12:13:25.359" v="808" actId="1076"/>
          <ac:picMkLst>
            <pc:docMk/>
            <pc:sldMk cId="3914829869" sldId="264"/>
            <ac:picMk id="3076" creationId="{45DE6432-B33F-DF4F-FC6F-99570C74D9EC}"/>
          </ac:picMkLst>
        </pc:picChg>
        <pc:picChg chg="add mod">
          <ac:chgData name="Muhammad Munawwar  Anwar" userId="85789d58-215c-478a-a95e-ebff7d4eb59c" providerId="ADAL" clId="{B79068C5-0184-4B9D-A192-381AB3B5A0C2}" dt="2022-08-19T12:14:08.022" v="810" actId="1076"/>
          <ac:picMkLst>
            <pc:docMk/>
            <pc:sldMk cId="3914829869" sldId="264"/>
            <ac:picMk id="3078" creationId="{F389A169-4254-7F2A-CA39-59EE2B006E24}"/>
          </ac:picMkLst>
        </pc:picChg>
        <pc:picChg chg="add mod">
          <ac:chgData name="Muhammad Munawwar  Anwar" userId="85789d58-215c-478a-a95e-ebff7d4eb59c" providerId="ADAL" clId="{B79068C5-0184-4B9D-A192-381AB3B5A0C2}" dt="2022-08-19T12:14:29.294" v="813" actId="1076"/>
          <ac:picMkLst>
            <pc:docMk/>
            <pc:sldMk cId="3914829869" sldId="264"/>
            <ac:picMk id="3080" creationId="{DB5653BF-5E9D-BF2A-EB5B-D37EAD5CAFB1}"/>
          </ac:picMkLst>
        </pc:picChg>
        <pc:picChg chg="add mod">
          <ac:chgData name="Muhammad Munawwar  Anwar" userId="85789d58-215c-478a-a95e-ebff7d4eb59c" providerId="ADAL" clId="{B79068C5-0184-4B9D-A192-381AB3B5A0C2}" dt="2022-08-19T12:18:17.942" v="815" actId="1076"/>
          <ac:picMkLst>
            <pc:docMk/>
            <pc:sldMk cId="3914829869" sldId="264"/>
            <ac:picMk id="3082" creationId="{C290ADAB-17D2-38E1-9833-A290FB3D0035}"/>
          </ac:picMkLst>
        </pc:picChg>
      </pc:sldChg>
      <pc:sldChg chg="addSp delSp modSp new mod">
        <pc:chgData name="Muhammad Munawwar  Anwar" userId="85789d58-215c-478a-a95e-ebff7d4eb59c" providerId="ADAL" clId="{B79068C5-0184-4B9D-A192-381AB3B5A0C2}" dt="2022-09-21T15:22:52.174" v="3045" actId="2711"/>
        <pc:sldMkLst>
          <pc:docMk/>
          <pc:sldMk cId="1337437903" sldId="265"/>
        </pc:sldMkLst>
        <pc:spChg chg="mod">
          <ac:chgData name="Muhammad Munawwar  Anwar" userId="85789d58-215c-478a-a95e-ebff7d4eb59c" providerId="ADAL" clId="{B79068C5-0184-4B9D-A192-381AB3B5A0C2}" dt="2022-09-21T15:22:52.174" v="3045" actId="2711"/>
          <ac:spMkLst>
            <pc:docMk/>
            <pc:sldMk cId="1337437903" sldId="265"/>
            <ac:spMk id="2" creationId="{E263B1DF-9FE9-6406-B182-028B0D0F42EF}"/>
          </ac:spMkLst>
        </pc:spChg>
        <pc:spChg chg="del">
          <ac:chgData name="Muhammad Munawwar  Anwar" userId="85789d58-215c-478a-a95e-ebff7d4eb59c" providerId="ADAL" clId="{B79068C5-0184-4B9D-A192-381AB3B5A0C2}" dt="2022-08-19T12:33:08.936" v="830" actId="478"/>
          <ac:spMkLst>
            <pc:docMk/>
            <pc:sldMk cId="1337437903" sldId="265"/>
            <ac:spMk id="3" creationId="{219A0F81-28FC-5760-BAEA-8168CF3ABF74}"/>
          </ac:spMkLst>
        </pc:spChg>
        <pc:picChg chg="add del">
          <ac:chgData name="Muhammad Munawwar  Anwar" userId="85789d58-215c-478a-a95e-ebff7d4eb59c" providerId="ADAL" clId="{B79068C5-0184-4B9D-A192-381AB3B5A0C2}" dt="2022-08-19T12:33:08.936" v="830" actId="478"/>
          <ac:picMkLst>
            <pc:docMk/>
            <pc:sldMk cId="1337437903" sldId="265"/>
            <ac:picMk id="4098" creationId="{05C56996-5DF3-CA13-78AC-80DBED73B5BE}"/>
          </ac:picMkLst>
        </pc:picChg>
        <pc:picChg chg="add mod">
          <ac:chgData name="Muhammad Munawwar  Anwar" userId="85789d58-215c-478a-a95e-ebff7d4eb59c" providerId="ADAL" clId="{B79068C5-0184-4B9D-A192-381AB3B5A0C2}" dt="2022-08-19T12:33:14.682" v="833" actId="1076"/>
          <ac:picMkLst>
            <pc:docMk/>
            <pc:sldMk cId="1337437903" sldId="265"/>
            <ac:picMk id="4100" creationId="{20752A69-25E7-27AF-FB03-7C73CAED2C9D}"/>
          </ac:picMkLst>
        </pc:picChg>
      </pc:sldChg>
      <pc:sldChg chg="addSp modSp add mod">
        <pc:chgData name="Muhammad Munawwar  Anwar" userId="85789d58-215c-478a-a95e-ebff7d4eb59c" providerId="ADAL" clId="{B79068C5-0184-4B9D-A192-381AB3B5A0C2}" dt="2022-09-21T15:12:17.479" v="2992" actId="2711"/>
        <pc:sldMkLst>
          <pc:docMk/>
          <pc:sldMk cId="3195218580" sldId="266"/>
        </pc:sldMkLst>
        <pc:spChg chg="mod">
          <ac:chgData name="Muhammad Munawwar  Anwar" userId="85789d58-215c-478a-a95e-ebff7d4eb59c" providerId="ADAL" clId="{B79068C5-0184-4B9D-A192-381AB3B5A0C2}" dt="2022-09-21T15:12:17.479" v="2992" actId="2711"/>
          <ac:spMkLst>
            <pc:docMk/>
            <pc:sldMk cId="3195218580" sldId="266"/>
            <ac:spMk id="2" creationId="{E263B1DF-9FE9-6406-B182-028B0D0F42EF}"/>
          </ac:spMkLst>
        </pc:spChg>
        <pc:picChg chg="add">
          <ac:chgData name="Muhammad Munawwar  Anwar" userId="85789d58-215c-478a-a95e-ebff7d4eb59c" providerId="ADAL" clId="{B79068C5-0184-4B9D-A192-381AB3B5A0C2}" dt="2022-08-19T12:39:31.032" v="835"/>
          <ac:picMkLst>
            <pc:docMk/>
            <pc:sldMk cId="3195218580" sldId="266"/>
            <ac:picMk id="5122" creationId="{82BF2E3A-2203-BE6E-9809-2B5A3C0B7391}"/>
          </ac:picMkLst>
        </pc:picChg>
      </pc:sldChg>
      <pc:sldChg chg="new del">
        <pc:chgData name="Muhammad Munawwar  Anwar" userId="85789d58-215c-478a-a95e-ebff7d4eb59c" providerId="ADAL" clId="{B79068C5-0184-4B9D-A192-381AB3B5A0C2}" dt="2022-08-19T12:42:10.372" v="837" actId="47"/>
        <pc:sldMkLst>
          <pc:docMk/>
          <pc:sldMk cId="373937596" sldId="267"/>
        </pc:sldMkLst>
      </pc:sldChg>
      <pc:sldChg chg="addSp modSp new mod">
        <pc:chgData name="Muhammad Munawwar  Anwar" userId="85789d58-215c-478a-a95e-ebff7d4eb59c" providerId="ADAL" clId="{B79068C5-0184-4B9D-A192-381AB3B5A0C2}" dt="2022-09-21T20:31:16.952" v="3052" actId="2711"/>
        <pc:sldMkLst>
          <pc:docMk/>
          <pc:sldMk cId="3791483719" sldId="267"/>
        </pc:sldMkLst>
        <pc:spChg chg="mod">
          <ac:chgData name="Muhammad Munawwar  Anwar" userId="85789d58-215c-478a-a95e-ebff7d4eb59c" providerId="ADAL" clId="{B79068C5-0184-4B9D-A192-381AB3B5A0C2}" dt="2022-09-21T20:31:16.952" v="3052" actId="2711"/>
          <ac:spMkLst>
            <pc:docMk/>
            <pc:sldMk cId="3791483719" sldId="267"/>
            <ac:spMk id="2" creationId="{B7AC5DC7-A1B1-9923-2AA8-49BDB592902A}"/>
          </ac:spMkLst>
        </pc:spChg>
        <pc:spChg chg="mod">
          <ac:chgData name="Muhammad Munawwar  Anwar" userId="85789d58-215c-478a-a95e-ebff7d4eb59c" providerId="ADAL" clId="{B79068C5-0184-4B9D-A192-381AB3B5A0C2}" dt="2022-09-21T15:16:02.342" v="3016" actId="2711"/>
          <ac:spMkLst>
            <pc:docMk/>
            <pc:sldMk cId="3791483719" sldId="267"/>
            <ac:spMk id="3" creationId="{B38C8410-2246-6D75-ECB3-D43704A4D0D2}"/>
          </ac:spMkLst>
        </pc:spChg>
        <pc:picChg chg="add mod">
          <ac:chgData name="Muhammad Munawwar  Anwar" userId="85789d58-215c-478a-a95e-ebff7d4eb59c" providerId="ADAL" clId="{B79068C5-0184-4B9D-A192-381AB3B5A0C2}" dt="2022-08-19T12:49:51.377" v="1311" actId="1076"/>
          <ac:picMkLst>
            <pc:docMk/>
            <pc:sldMk cId="3791483719" sldId="267"/>
            <ac:picMk id="6146" creationId="{D5EA14D0-B7BA-7FAD-DA97-C886B05697BD}"/>
          </ac:picMkLst>
        </pc:picChg>
      </pc:sldChg>
      <pc:sldChg chg="new del">
        <pc:chgData name="Muhammad Munawwar  Anwar" userId="85789d58-215c-478a-a95e-ebff7d4eb59c" providerId="ADAL" clId="{B79068C5-0184-4B9D-A192-381AB3B5A0C2}" dt="2022-08-19T12:54:12.540" v="1623" actId="47"/>
        <pc:sldMkLst>
          <pc:docMk/>
          <pc:sldMk cId="1390322627" sldId="268"/>
        </pc:sldMkLst>
      </pc:sldChg>
      <pc:sldChg chg="addSp delSp modSp add mod">
        <pc:chgData name="Muhammad Munawwar  Anwar" userId="85789d58-215c-478a-a95e-ebff7d4eb59c" providerId="ADAL" clId="{B79068C5-0184-4B9D-A192-381AB3B5A0C2}" dt="2022-09-21T15:16:47.330" v="3020" actId="1076"/>
        <pc:sldMkLst>
          <pc:docMk/>
          <pc:sldMk cId="3872981587" sldId="268"/>
        </pc:sldMkLst>
        <pc:spChg chg="mod">
          <ac:chgData name="Muhammad Munawwar  Anwar" userId="85789d58-215c-478a-a95e-ebff7d4eb59c" providerId="ADAL" clId="{B79068C5-0184-4B9D-A192-381AB3B5A0C2}" dt="2022-09-21T15:16:31.035" v="3018" actId="2711"/>
          <ac:spMkLst>
            <pc:docMk/>
            <pc:sldMk cId="3872981587" sldId="268"/>
            <ac:spMk id="2" creationId="{B7AC5DC7-A1B1-9923-2AA8-49BDB592902A}"/>
          </ac:spMkLst>
        </pc:spChg>
        <pc:spChg chg="del">
          <ac:chgData name="Muhammad Munawwar  Anwar" userId="85789d58-215c-478a-a95e-ebff7d4eb59c" providerId="ADAL" clId="{B79068C5-0184-4B9D-A192-381AB3B5A0C2}" dt="2022-08-19T12:54:29.521" v="1632" actId="478"/>
          <ac:spMkLst>
            <pc:docMk/>
            <pc:sldMk cId="3872981587" sldId="268"/>
            <ac:spMk id="3" creationId="{B38C8410-2246-6D75-ECB3-D43704A4D0D2}"/>
          </ac:spMkLst>
        </pc:spChg>
        <pc:spChg chg="add mod">
          <ac:chgData name="Muhammad Munawwar  Anwar" userId="85789d58-215c-478a-a95e-ebff7d4eb59c" providerId="ADAL" clId="{B79068C5-0184-4B9D-A192-381AB3B5A0C2}" dt="2022-09-21T15:16:38.939" v="3019" actId="2711"/>
          <ac:spMkLst>
            <pc:docMk/>
            <pc:sldMk cId="3872981587" sldId="268"/>
            <ac:spMk id="5" creationId="{DF2C9A1D-EA09-BC4F-2D0C-E6676CE50C41}"/>
          </ac:spMkLst>
        </pc:spChg>
        <pc:picChg chg="add del mod">
          <ac:chgData name="Muhammad Munawwar  Anwar" userId="85789d58-215c-478a-a95e-ebff7d4eb59c" providerId="ADAL" clId="{B79068C5-0184-4B9D-A192-381AB3B5A0C2}" dt="2022-08-19T13:03:23.941" v="2177" actId="478"/>
          <ac:picMkLst>
            <pc:docMk/>
            <pc:sldMk cId="3872981587" sldId="268"/>
            <ac:picMk id="7" creationId="{99C585BE-0E9D-C28F-44C4-8F6F0C4376B1}"/>
          </ac:picMkLst>
        </pc:picChg>
        <pc:picChg chg="del">
          <ac:chgData name="Muhammad Munawwar  Anwar" userId="85789d58-215c-478a-a95e-ebff7d4eb59c" providerId="ADAL" clId="{B79068C5-0184-4B9D-A192-381AB3B5A0C2}" dt="2022-08-19T12:54:34.337" v="1633" actId="478"/>
          <ac:picMkLst>
            <pc:docMk/>
            <pc:sldMk cId="3872981587" sldId="268"/>
            <ac:picMk id="6146" creationId="{D5EA14D0-B7BA-7FAD-DA97-C886B05697BD}"/>
          </ac:picMkLst>
        </pc:picChg>
        <pc:picChg chg="add mod">
          <ac:chgData name="Muhammad Munawwar  Anwar" userId="85789d58-215c-478a-a95e-ebff7d4eb59c" providerId="ADAL" clId="{B79068C5-0184-4B9D-A192-381AB3B5A0C2}" dt="2022-09-21T15:16:47.330" v="3020" actId="1076"/>
          <ac:picMkLst>
            <pc:docMk/>
            <pc:sldMk cId="3872981587" sldId="268"/>
            <ac:picMk id="7170" creationId="{00C44D02-596A-2DCC-6B34-4EF00F3849A3}"/>
          </ac:picMkLst>
        </pc:picChg>
        <pc:picChg chg="add mod">
          <ac:chgData name="Muhammad Munawwar  Anwar" userId="85789d58-215c-478a-a95e-ebff7d4eb59c" providerId="ADAL" clId="{B79068C5-0184-4B9D-A192-381AB3B5A0C2}" dt="2022-08-19T12:59:57.883" v="1848" actId="1076"/>
          <ac:picMkLst>
            <pc:docMk/>
            <pc:sldMk cId="3872981587" sldId="268"/>
            <ac:picMk id="7172" creationId="{047E8FC2-A3A4-516A-2DD6-62E0A9C07DC5}"/>
          </ac:picMkLst>
        </pc:picChg>
      </pc:sldChg>
      <pc:sldChg chg="addSp delSp modSp add mod">
        <pc:chgData name="Muhammad Munawwar  Anwar" userId="85789d58-215c-478a-a95e-ebff7d4eb59c" providerId="ADAL" clId="{B79068C5-0184-4B9D-A192-381AB3B5A0C2}" dt="2022-09-21T15:17:16.750" v="3023" actId="2711"/>
        <pc:sldMkLst>
          <pc:docMk/>
          <pc:sldMk cId="3573540655" sldId="269"/>
        </pc:sldMkLst>
        <pc:spChg chg="mod">
          <ac:chgData name="Muhammad Munawwar  Anwar" userId="85789d58-215c-478a-a95e-ebff7d4eb59c" providerId="ADAL" clId="{B79068C5-0184-4B9D-A192-381AB3B5A0C2}" dt="2022-09-21T15:17:02.595" v="3021" actId="2711"/>
          <ac:spMkLst>
            <pc:docMk/>
            <pc:sldMk cId="3573540655" sldId="269"/>
            <ac:spMk id="2" creationId="{B7AC5DC7-A1B1-9923-2AA8-49BDB592902A}"/>
          </ac:spMkLst>
        </pc:spChg>
        <pc:spChg chg="mod">
          <ac:chgData name="Muhammad Munawwar  Anwar" userId="85789d58-215c-478a-a95e-ebff7d4eb59c" providerId="ADAL" clId="{B79068C5-0184-4B9D-A192-381AB3B5A0C2}" dt="2022-09-21T15:17:16.750" v="3023" actId="2711"/>
          <ac:spMkLst>
            <pc:docMk/>
            <pc:sldMk cId="3573540655" sldId="269"/>
            <ac:spMk id="3" creationId="{742D39DB-5C42-1220-ADD6-230338287DAB}"/>
          </ac:spMkLst>
        </pc:spChg>
        <pc:spChg chg="mod">
          <ac:chgData name="Muhammad Munawwar  Anwar" userId="85789d58-215c-478a-a95e-ebff7d4eb59c" providerId="ADAL" clId="{B79068C5-0184-4B9D-A192-381AB3B5A0C2}" dt="2022-09-21T15:17:09.028" v="3022" actId="2711"/>
          <ac:spMkLst>
            <pc:docMk/>
            <pc:sldMk cId="3573540655" sldId="269"/>
            <ac:spMk id="5" creationId="{DF2C9A1D-EA09-BC4F-2D0C-E6676CE50C41}"/>
          </ac:spMkLst>
        </pc:spChg>
        <pc:spChg chg="add del">
          <ac:chgData name="Muhammad Munawwar  Anwar" userId="85789d58-215c-478a-a95e-ebff7d4eb59c" providerId="ADAL" clId="{B79068C5-0184-4B9D-A192-381AB3B5A0C2}" dt="2022-08-19T13:16:16.633" v="2271"/>
          <ac:spMkLst>
            <pc:docMk/>
            <pc:sldMk cId="3573540655" sldId="269"/>
            <ac:spMk id="8" creationId="{A1DF67B9-0960-D3E1-6D5C-03E190B517C9}"/>
          </ac:spMkLst>
        </pc:spChg>
        <pc:spChg chg="add del">
          <ac:chgData name="Muhammad Munawwar  Anwar" userId="85789d58-215c-478a-a95e-ebff7d4eb59c" providerId="ADAL" clId="{B79068C5-0184-4B9D-A192-381AB3B5A0C2}" dt="2022-08-19T13:16:32.362" v="2273" actId="478"/>
          <ac:spMkLst>
            <pc:docMk/>
            <pc:sldMk cId="3573540655" sldId="269"/>
            <ac:spMk id="9" creationId="{E30AD41E-AEDD-50F3-BD13-96C9EA4D25D2}"/>
          </ac:spMkLst>
        </pc:spChg>
        <pc:picChg chg="add del mod">
          <ac:chgData name="Muhammad Munawwar  Anwar" userId="85789d58-215c-478a-a95e-ebff7d4eb59c" providerId="ADAL" clId="{B79068C5-0184-4B9D-A192-381AB3B5A0C2}" dt="2022-08-19T13:15:49.227" v="2268" actId="478"/>
          <ac:picMkLst>
            <pc:docMk/>
            <pc:sldMk cId="3573540655" sldId="269"/>
            <ac:picMk id="4" creationId="{96DA7327-3329-6273-F53F-23ADF5744A3C}"/>
          </ac:picMkLst>
        </pc:picChg>
        <pc:picChg chg="add del mod">
          <ac:chgData name="Muhammad Munawwar  Anwar" userId="85789d58-215c-478a-a95e-ebff7d4eb59c" providerId="ADAL" clId="{B79068C5-0184-4B9D-A192-381AB3B5A0C2}" dt="2022-08-19T13:15:51.252" v="2269" actId="478"/>
          <ac:picMkLst>
            <pc:docMk/>
            <pc:sldMk cId="3573540655" sldId="269"/>
            <ac:picMk id="7" creationId="{BDBCE30C-BEFB-2A55-F2D3-B32629140C4B}"/>
          </ac:picMkLst>
        </pc:picChg>
        <pc:picChg chg="add mod">
          <ac:chgData name="Muhammad Munawwar  Anwar" userId="85789d58-215c-478a-a95e-ebff7d4eb59c" providerId="ADAL" clId="{B79068C5-0184-4B9D-A192-381AB3B5A0C2}" dt="2022-08-19T13:18:19.594" v="2278" actId="554"/>
          <ac:picMkLst>
            <pc:docMk/>
            <pc:sldMk cId="3573540655" sldId="269"/>
            <ac:picMk id="11" creationId="{9F3CAA01-20E7-4B31-9DDD-7C2543B5605E}"/>
          </ac:picMkLst>
        </pc:picChg>
        <pc:picChg chg="add mod">
          <ac:chgData name="Muhammad Munawwar  Anwar" userId="85789d58-215c-478a-a95e-ebff7d4eb59c" providerId="ADAL" clId="{B79068C5-0184-4B9D-A192-381AB3B5A0C2}" dt="2022-08-19T13:18:19.594" v="2278" actId="554"/>
          <ac:picMkLst>
            <pc:docMk/>
            <pc:sldMk cId="3573540655" sldId="269"/>
            <ac:picMk id="13" creationId="{F28D1D14-4401-EEC5-A838-65D4ADDAD9DD}"/>
          </ac:picMkLst>
        </pc:picChg>
        <pc:picChg chg="del">
          <ac:chgData name="Muhammad Munawwar  Anwar" userId="85789d58-215c-478a-a95e-ebff7d4eb59c" providerId="ADAL" clId="{B79068C5-0184-4B9D-A192-381AB3B5A0C2}" dt="2022-08-19T13:03:52.790" v="2184" actId="478"/>
          <ac:picMkLst>
            <pc:docMk/>
            <pc:sldMk cId="3573540655" sldId="269"/>
            <ac:picMk id="7170" creationId="{00C44D02-596A-2DCC-6B34-4EF00F3849A3}"/>
          </ac:picMkLst>
        </pc:picChg>
        <pc:picChg chg="del">
          <ac:chgData name="Muhammad Munawwar  Anwar" userId="85789d58-215c-478a-a95e-ebff7d4eb59c" providerId="ADAL" clId="{B79068C5-0184-4B9D-A192-381AB3B5A0C2}" dt="2022-08-19T13:03:54.771" v="2185" actId="478"/>
          <ac:picMkLst>
            <pc:docMk/>
            <pc:sldMk cId="3573540655" sldId="269"/>
            <ac:picMk id="7172" creationId="{047E8FC2-A3A4-516A-2DD6-62E0A9C07DC5}"/>
          </ac:picMkLst>
        </pc:picChg>
      </pc:sldChg>
      <pc:sldChg chg="addSp delSp modSp add mod ord">
        <pc:chgData name="Muhammad Munawwar  Anwar" userId="85789d58-215c-478a-a95e-ebff7d4eb59c" providerId="ADAL" clId="{B79068C5-0184-4B9D-A192-381AB3B5A0C2}" dt="2022-09-21T15:18:07.778" v="3028" actId="2711"/>
        <pc:sldMkLst>
          <pc:docMk/>
          <pc:sldMk cId="3541035335" sldId="270"/>
        </pc:sldMkLst>
        <pc:spChg chg="mod">
          <ac:chgData name="Muhammad Munawwar  Anwar" userId="85789d58-215c-478a-a95e-ebff7d4eb59c" providerId="ADAL" clId="{B79068C5-0184-4B9D-A192-381AB3B5A0C2}" dt="2022-09-21T15:18:07.778" v="3028" actId="2711"/>
          <ac:spMkLst>
            <pc:docMk/>
            <pc:sldMk cId="3541035335" sldId="270"/>
            <ac:spMk id="2" creationId="{B7AC5DC7-A1B1-9923-2AA8-49BDB592902A}"/>
          </ac:spMkLst>
        </pc:spChg>
        <pc:spChg chg="mod">
          <ac:chgData name="Muhammad Munawwar  Anwar" userId="85789d58-215c-478a-a95e-ebff7d4eb59c" providerId="ADAL" clId="{B79068C5-0184-4B9D-A192-381AB3B5A0C2}" dt="2022-09-21T15:17:51.979" v="3027" actId="114"/>
          <ac:spMkLst>
            <pc:docMk/>
            <pc:sldMk cId="3541035335" sldId="270"/>
            <ac:spMk id="5" creationId="{DF2C9A1D-EA09-BC4F-2D0C-E6676CE50C41}"/>
          </ac:spMkLst>
        </pc:spChg>
        <pc:picChg chg="del">
          <ac:chgData name="Muhammad Munawwar  Anwar" userId="85789d58-215c-478a-a95e-ebff7d4eb59c" providerId="ADAL" clId="{B79068C5-0184-4B9D-A192-381AB3B5A0C2}" dt="2022-08-19T13:23:35.013" v="2309" actId="478"/>
          <ac:picMkLst>
            <pc:docMk/>
            <pc:sldMk cId="3541035335" sldId="270"/>
            <ac:picMk id="7170" creationId="{00C44D02-596A-2DCC-6B34-4EF00F3849A3}"/>
          </ac:picMkLst>
        </pc:picChg>
        <pc:picChg chg="del">
          <ac:chgData name="Muhammad Munawwar  Anwar" userId="85789d58-215c-478a-a95e-ebff7d4eb59c" providerId="ADAL" clId="{B79068C5-0184-4B9D-A192-381AB3B5A0C2}" dt="2022-08-19T13:23:33.112" v="2308" actId="478"/>
          <ac:picMkLst>
            <pc:docMk/>
            <pc:sldMk cId="3541035335" sldId="270"/>
            <ac:picMk id="7172" creationId="{047E8FC2-A3A4-516A-2DD6-62E0A9C07DC5}"/>
          </ac:picMkLst>
        </pc:picChg>
        <pc:picChg chg="add mod">
          <ac:chgData name="Muhammad Munawwar  Anwar" userId="85789d58-215c-478a-a95e-ebff7d4eb59c" providerId="ADAL" clId="{B79068C5-0184-4B9D-A192-381AB3B5A0C2}" dt="2022-08-19T13:27:23.481" v="2677" actId="1076"/>
          <ac:picMkLst>
            <pc:docMk/>
            <pc:sldMk cId="3541035335" sldId="270"/>
            <ac:picMk id="9218" creationId="{527F51B4-D295-4B13-D046-DC260D66BCAF}"/>
          </ac:picMkLst>
        </pc:picChg>
        <pc:picChg chg="add mod">
          <ac:chgData name="Muhammad Munawwar  Anwar" userId="85789d58-215c-478a-a95e-ebff7d4eb59c" providerId="ADAL" clId="{B79068C5-0184-4B9D-A192-381AB3B5A0C2}" dt="2022-08-19T13:30:18.615" v="2804" actId="1076"/>
          <ac:picMkLst>
            <pc:docMk/>
            <pc:sldMk cId="3541035335" sldId="270"/>
            <ac:picMk id="9220" creationId="{3EBB2561-84B5-4119-0242-12D3B07B41CF}"/>
          </ac:picMkLst>
        </pc:picChg>
        <pc:picChg chg="add mod">
          <ac:chgData name="Muhammad Munawwar  Anwar" userId="85789d58-215c-478a-a95e-ebff7d4eb59c" providerId="ADAL" clId="{B79068C5-0184-4B9D-A192-381AB3B5A0C2}" dt="2022-08-19T13:31:12.168" v="2833" actId="1076"/>
          <ac:picMkLst>
            <pc:docMk/>
            <pc:sldMk cId="3541035335" sldId="270"/>
            <ac:picMk id="9222" creationId="{39AA3FB1-270B-B45E-1D38-7E2134B7C1B8}"/>
          </ac:picMkLst>
        </pc:picChg>
        <pc:picChg chg="add mod">
          <ac:chgData name="Muhammad Munawwar  Anwar" userId="85789d58-215c-478a-a95e-ebff7d4eb59c" providerId="ADAL" clId="{B79068C5-0184-4B9D-A192-381AB3B5A0C2}" dt="2022-09-21T15:17:39.126" v="3025" actId="1076"/>
          <ac:picMkLst>
            <pc:docMk/>
            <pc:sldMk cId="3541035335" sldId="270"/>
            <ac:picMk id="9224" creationId="{0DB94F98-976B-C154-533C-4C1CB979B0C8}"/>
          </ac:picMkLst>
        </pc:picChg>
      </pc:sldChg>
      <pc:sldChg chg="modSp add mod ord">
        <pc:chgData name="Muhammad Munawwar  Anwar" userId="85789d58-215c-478a-a95e-ebff7d4eb59c" providerId="ADAL" clId="{B79068C5-0184-4B9D-A192-381AB3B5A0C2}" dt="2022-09-21T15:23:32.187" v="3046" actId="403"/>
        <pc:sldMkLst>
          <pc:docMk/>
          <pc:sldMk cId="3235738347" sldId="271"/>
        </pc:sldMkLst>
        <pc:spChg chg="mod">
          <ac:chgData name="Muhammad Munawwar  Anwar" userId="85789d58-215c-478a-a95e-ebff7d4eb59c" providerId="ADAL" clId="{B79068C5-0184-4B9D-A192-381AB3B5A0C2}" dt="2022-09-21T15:18:17.486" v="3029" actId="2711"/>
          <ac:spMkLst>
            <pc:docMk/>
            <pc:sldMk cId="3235738347" sldId="271"/>
            <ac:spMk id="2" creationId="{B7AC5DC7-A1B1-9923-2AA8-49BDB592902A}"/>
          </ac:spMkLst>
        </pc:spChg>
        <pc:spChg chg="mod">
          <ac:chgData name="Muhammad Munawwar  Anwar" userId="85789d58-215c-478a-a95e-ebff7d4eb59c" providerId="ADAL" clId="{B79068C5-0184-4B9D-A192-381AB3B5A0C2}" dt="2022-09-21T15:23:32.187" v="3046" actId="403"/>
          <ac:spMkLst>
            <pc:docMk/>
            <pc:sldMk cId="3235738347" sldId="271"/>
            <ac:spMk id="3" creationId="{20F28DD1-01DE-5A3D-976B-4C4711B06033}"/>
          </ac:spMkLst>
        </pc:spChg>
        <pc:spChg chg="mod">
          <ac:chgData name="Muhammad Munawwar  Anwar" userId="85789d58-215c-478a-a95e-ebff7d4eb59c" providerId="ADAL" clId="{B79068C5-0184-4B9D-A192-381AB3B5A0C2}" dt="2022-09-21T15:18:25.920" v="3030" actId="2711"/>
          <ac:spMkLst>
            <pc:docMk/>
            <pc:sldMk cId="3235738347" sldId="271"/>
            <ac:spMk id="5" creationId="{DF2C9A1D-EA09-BC4F-2D0C-E6676CE50C41}"/>
          </ac:spMkLst>
        </pc:spChg>
        <pc:picChg chg="mod">
          <ac:chgData name="Muhammad Munawwar  Anwar" userId="85789d58-215c-478a-a95e-ebff7d4eb59c" providerId="ADAL" clId="{B79068C5-0184-4B9D-A192-381AB3B5A0C2}" dt="2022-08-19T13:32:58.037" v="2868" actId="14826"/>
          <ac:picMkLst>
            <pc:docMk/>
            <pc:sldMk cId="3235738347" sldId="271"/>
            <ac:picMk id="11" creationId="{9F3CAA01-20E7-4B31-9DDD-7C2543B5605E}"/>
          </ac:picMkLst>
        </pc:picChg>
        <pc:picChg chg="mod">
          <ac:chgData name="Muhammad Munawwar  Anwar" userId="85789d58-215c-478a-a95e-ebff7d4eb59c" providerId="ADAL" clId="{B79068C5-0184-4B9D-A192-381AB3B5A0C2}" dt="2022-08-19T13:33:09.930" v="2869" actId="14826"/>
          <ac:picMkLst>
            <pc:docMk/>
            <pc:sldMk cId="3235738347" sldId="271"/>
            <ac:picMk id="13" creationId="{F28D1D14-4401-EEC5-A838-65D4ADDAD9DD}"/>
          </ac:picMkLst>
        </pc:picChg>
      </pc:sldChg>
      <pc:sldChg chg="delSp modSp add mod ord">
        <pc:chgData name="Muhammad Munawwar  Anwar" userId="85789d58-215c-478a-a95e-ebff7d4eb59c" providerId="ADAL" clId="{B79068C5-0184-4B9D-A192-381AB3B5A0C2}" dt="2022-09-21T15:20:16.103" v="3035" actId="1076"/>
        <pc:sldMkLst>
          <pc:docMk/>
          <pc:sldMk cId="557913775" sldId="272"/>
        </pc:sldMkLst>
        <pc:spChg chg="mod">
          <ac:chgData name="Muhammad Munawwar  Anwar" userId="85789d58-215c-478a-a95e-ebff7d4eb59c" providerId="ADAL" clId="{B79068C5-0184-4B9D-A192-381AB3B5A0C2}" dt="2022-09-21T15:18:55.742" v="3032" actId="2711"/>
          <ac:spMkLst>
            <pc:docMk/>
            <pc:sldMk cId="557913775" sldId="272"/>
            <ac:spMk id="2" creationId="{B7AC5DC7-A1B1-9923-2AA8-49BDB592902A}"/>
          </ac:spMkLst>
        </pc:spChg>
        <pc:spChg chg="mod">
          <ac:chgData name="Muhammad Munawwar  Anwar" userId="85789d58-215c-478a-a95e-ebff7d4eb59c" providerId="ADAL" clId="{B79068C5-0184-4B9D-A192-381AB3B5A0C2}" dt="2022-09-21T15:19:03.029" v="3033" actId="2711"/>
          <ac:spMkLst>
            <pc:docMk/>
            <pc:sldMk cId="557913775" sldId="272"/>
            <ac:spMk id="5" creationId="{DF2C9A1D-EA09-BC4F-2D0C-E6676CE50C41}"/>
          </ac:spMkLst>
        </pc:spChg>
        <pc:picChg chg="mod">
          <ac:chgData name="Muhammad Munawwar  Anwar" userId="85789d58-215c-478a-a95e-ebff7d4eb59c" providerId="ADAL" clId="{B79068C5-0184-4B9D-A192-381AB3B5A0C2}" dt="2022-08-19T13:36:41.429" v="2929" actId="14826"/>
          <ac:picMkLst>
            <pc:docMk/>
            <pc:sldMk cId="557913775" sldId="272"/>
            <ac:picMk id="9218" creationId="{527F51B4-D295-4B13-D046-DC260D66BCAF}"/>
          </ac:picMkLst>
        </pc:picChg>
        <pc:picChg chg="mod">
          <ac:chgData name="Muhammad Munawwar  Anwar" userId="85789d58-215c-478a-a95e-ebff7d4eb59c" providerId="ADAL" clId="{B79068C5-0184-4B9D-A192-381AB3B5A0C2}" dt="2022-09-21T15:20:16.103" v="3035" actId="1076"/>
          <ac:picMkLst>
            <pc:docMk/>
            <pc:sldMk cId="557913775" sldId="272"/>
            <ac:picMk id="9220" creationId="{3EBB2561-84B5-4119-0242-12D3B07B41CF}"/>
          </ac:picMkLst>
        </pc:picChg>
        <pc:picChg chg="del">
          <ac:chgData name="Muhammad Munawwar  Anwar" userId="85789d58-215c-478a-a95e-ebff7d4eb59c" providerId="ADAL" clId="{B79068C5-0184-4B9D-A192-381AB3B5A0C2}" dt="2022-08-19T13:35:05.179" v="2915" actId="478"/>
          <ac:picMkLst>
            <pc:docMk/>
            <pc:sldMk cId="557913775" sldId="272"/>
            <ac:picMk id="9222" creationId="{39AA3FB1-270B-B45E-1D38-7E2134B7C1B8}"/>
          </ac:picMkLst>
        </pc:picChg>
        <pc:picChg chg="mod">
          <ac:chgData name="Muhammad Munawwar  Anwar" userId="85789d58-215c-478a-a95e-ebff7d4eb59c" providerId="ADAL" clId="{B79068C5-0184-4B9D-A192-381AB3B5A0C2}" dt="2022-09-21T15:19:10.307" v="3034" actId="1076"/>
          <ac:picMkLst>
            <pc:docMk/>
            <pc:sldMk cId="557913775" sldId="272"/>
            <ac:picMk id="9224" creationId="{0DB94F98-976B-C154-533C-4C1CB979B0C8}"/>
          </ac:picMkLst>
        </pc:picChg>
      </pc:sldChg>
      <pc:sldChg chg="modSp add mod ord">
        <pc:chgData name="Muhammad Munawwar  Anwar" userId="85789d58-215c-478a-a95e-ebff7d4eb59c" providerId="ADAL" clId="{B79068C5-0184-4B9D-A192-381AB3B5A0C2}" dt="2022-09-21T15:20:46.594" v="3038" actId="2711"/>
        <pc:sldMkLst>
          <pc:docMk/>
          <pc:sldMk cId="677359431" sldId="273"/>
        </pc:sldMkLst>
        <pc:spChg chg="mod">
          <ac:chgData name="Muhammad Munawwar  Anwar" userId="85789d58-215c-478a-a95e-ebff7d4eb59c" providerId="ADAL" clId="{B79068C5-0184-4B9D-A192-381AB3B5A0C2}" dt="2022-09-21T15:20:27.716" v="3036" actId="2711"/>
          <ac:spMkLst>
            <pc:docMk/>
            <pc:sldMk cId="677359431" sldId="273"/>
            <ac:spMk id="2" creationId="{B7AC5DC7-A1B1-9923-2AA8-49BDB592902A}"/>
          </ac:spMkLst>
        </pc:spChg>
        <pc:spChg chg="mod">
          <ac:chgData name="Muhammad Munawwar  Anwar" userId="85789d58-215c-478a-a95e-ebff7d4eb59c" providerId="ADAL" clId="{B79068C5-0184-4B9D-A192-381AB3B5A0C2}" dt="2022-09-21T15:20:46.594" v="3038" actId="2711"/>
          <ac:spMkLst>
            <pc:docMk/>
            <pc:sldMk cId="677359431" sldId="273"/>
            <ac:spMk id="3" creationId="{24133354-1389-E4EE-6487-65650931FCA7}"/>
          </ac:spMkLst>
        </pc:spChg>
        <pc:spChg chg="mod">
          <ac:chgData name="Muhammad Munawwar  Anwar" userId="85789d58-215c-478a-a95e-ebff7d4eb59c" providerId="ADAL" clId="{B79068C5-0184-4B9D-A192-381AB3B5A0C2}" dt="2022-09-21T15:20:35.819" v="3037" actId="2711"/>
          <ac:spMkLst>
            <pc:docMk/>
            <pc:sldMk cId="677359431" sldId="273"/>
            <ac:spMk id="5" creationId="{DF2C9A1D-EA09-BC4F-2D0C-E6676CE50C41}"/>
          </ac:spMkLst>
        </pc:spChg>
        <pc:picChg chg="mod">
          <ac:chgData name="Muhammad Munawwar  Anwar" userId="85789d58-215c-478a-a95e-ebff7d4eb59c" providerId="ADAL" clId="{B79068C5-0184-4B9D-A192-381AB3B5A0C2}" dt="2022-08-19T13:38:41.914" v="2968" actId="14826"/>
          <ac:picMkLst>
            <pc:docMk/>
            <pc:sldMk cId="677359431" sldId="273"/>
            <ac:picMk id="11" creationId="{9F3CAA01-20E7-4B31-9DDD-7C2543B5605E}"/>
          </ac:picMkLst>
        </pc:picChg>
        <pc:picChg chg="mod">
          <ac:chgData name="Muhammad Munawwar  Anwar" userId="85789d58-215c-478a-a95e-ebff7d4eb59c" providerId="ADAL" clId="{B79068C5-0184-4B9D-A192-381AB3B5A0C2}" dt="2022-08-19T13:38:53.484" v="2969" actId="14826"/>
          <ac:picMkLst>
            <pc:docMk/>
            <pc:sldMk cId="677359431" sldId="273"/>
            <ac:picMk id="13" creationId="{F28D1D14-4401-EEC5-A838-65D4ADDAD9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2FDF7C5-561D-422E-A7C4-B1615C4355AE}" type="datetimeFigureOut">
              <a:rPr lang="en-US" smtClean="0"/>
              <a:pPr/>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1A22C32-E3A0-4843-91E6-6C38FB7A83ED}" type="slidenum">
              <a:rPr lang="en-US" smtClean="0"/>
              <a:pPr/>
              <a:t>‹#›</a:t>
            </a:fld>
            <a:endParaRPr lang="en-US" dirty="0"/>
          </a:p>
        </p:txBody>
      </p:sp>
    </p:spTree>
    <p:extLst>
      <p:ext uri="{BB962C8B-B14F-4D97-AF65-F5344CB8AC3E}">
        <p14:creationId xmlns:p14="http://schemas.microsoft.com/office/powerpoint/2010/main" val="140933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635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a:t>Click to edit Master subtitle style</a:t>
            </a:r>
            <a:endParaRPr lang="en-US"/>
          </a:p>
        </p:txBody>
      </p:sp>
      <p:sp>
        <p:nvSpPr>
          <p:cNvPr id="4" name="Date Placeholder 3">
            <a:extLst>
              <a:ext uri="{FF2B5EF4-FFF2-40B4-BE49-F238E27FC236}">
                <a16:creationId xmlns:a16="http://schemas.microsoft.com/office/drawing/2014/main" id="{948A5CCE-C5F8-8FC1-4126-BD45281E12F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1015E25-AF90-0C49-7148-7F6E0393954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92FEB6D-11D9-A555-B4DF-0D5F766EA207}"/>
              </a:ext>
            </a:extLst>
          </p:cNvPr>
          <p:cNvSpPr>
            <a:spLocks noGrp="1"/>
          </p:cNvSpPr>
          <p:nvPr>
            <p:ph type="sldNum" sz="quarter" idx="12"/>
          </p:nvPr>
        </p:nvSpPr>
        <p:spPr/>
        <p:txBody>
          <a:bodyPr/>
          <a:lstStyle>
            <a:lvl1pPr>
              <a:defRPr smtClean="0"/>
            </a:lvl1pPr>
          </a:lstStyle>
          <a:p>
            <a:pPr>
              <a:defRPr/>
            </a:pPr>
            <a:fld id="{2779D90F-DD75-472E-91CD-7BC7175C8209}" type="slidenum">
              <a:rPr lang="en-US" altLang="en-US"/>
              <a:pPr>
                <a:defRPr/>
              </a:pPr>
              <a:t>‹#›</a:t>
            </a:fld>
            <a:endParaRPr lang="en-US" altLang="en-US"/>
          </a:p>
        </p:txBody>
      </p:sp>
    </p:spTree>
    <p:extLst>
      <p:ext uri="{BB962C8B-B14F-4D97-AF65-F5344CB8AC3E}">
        <p14:creationId xmlns:p14="http://schemas.microsoft.com/office/powerpoint/2010/main" val="20549668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1559" y="183828"/>
            <a:ext cx="11248880" cy="602827"/>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446364" y="1399031"/>
            <a:ext cx="10692553" cy="2088727"/>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latin typeface="Arial" panose="020B0604020202020204" pitchFamily="34" charset="0"/>
              </a:defRPr>
            </a:lvl1pPr>
          </a:lstStyle>
          <a:p>
            <a:endParaRPr lang="en-US" dirty="0"/>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latin typeface="Arial" panose="020B0604020202020204" pitchFamily="34" charset="0"/>
              </a:defRPr>
            </a:lvl1pPr>
          </a:lstStyle>
          <a:p>
            <a:fld id="{1D8BD707-D9CF-40AE-B4C6-C98DA3205C09}" type="datetimeFigureOut">
              <a:rPr lang="en-US" smtClean="0"/>
              <a:pPr/>
              <a:t>4/29/2024</a:t>
            </a:fld>
            <a:endParaRPr lang="en-US" dirty="0"/>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6"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hyperlink" Target="https://d2l.ai/_images/output_mlp_76f463_27_0.svg" TargetMode="Externa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d2l.ai/_images/output_mlp_76f463_15_0.svg" TargetMode="Externa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hyperlink" Target="https://d2l.ai/_images/output_mlp_76f463_51_0.svg" TargetMode="External"/><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d2l.ai/_images/output_mlp_76f463_39_0.svg" TargetMode="Externa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hyperlink" Target="https://d2l.ai/_images/output_mlp_76f463_75_0.svg" TargetMode="External"/><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hyperlink" Target="https://d2l.ai/_images/output_mlp_76f463_63_0.svg" TargetMode="External"/><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hyperlink" Target="https://d2l.ai/chapter_multilayer-perceptrons/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2l.ai/_images/softmaxreg.sv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2l.ai/_images/mlp.sv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914400" y="2131484"/>
            <a:ext cx="10363200" cy="656655"/>
          </a:xfrm>
        </p:spPr>
        <p:txBody>
          <a:bodyPr/>
          <a:lstStyle/>
          <a:p>
            <a:pPr eaLnBrk="1" hangingPunct="1"/>
            <a:r>
              <a:rPr lang="en-GB" altLang="en-US" sz="4267" b="0" dirty="0">
                <a:latin typeface="Arial" panose="020B0604020202020204" pitchFamily="34" charset="0"/>
                <a:cs typeface="Arial" panose="020B0604020202020204" pitchFamily="34"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2438400" y="3505200"/>
            <a:ext cx="7391400" cy="2101344"/>
          </a:xfrm>
        </p:spPr>
        <p:txBody>
          <a:bodyPr/>
          <a:lstStyle/>
          <a:p>
            <a:pPr eaLnBrk="1" hangingPunct="1">
              <a:lnSpc>
                <a:spcPct val="80000"/>
              </a:lnSpc>
            </a:pPr>
            <a:r>
              <a:rPr lang="en-GB" altLang="en-US" sz="4267" dirty="0">
                <a:solidFill>
                  <a:schemeClr val="tx1"/>
                </a:solidFill>
                <a:latin typeface="Arial" panose="020B0604020202020204" pitchFamily="34" charset="0"/>
                <a:cs typeface="Arial" panose="020B0604020202020204" pitchFamily="34" charset="0"/>
              </a:rPr>
              <a:t>Multi Layer Perceptron</a:t>
            </a:r>
          </a:p>
          <a:p>
            <a:pPr eaLnBrk="1" hangingPunct="1">
              <a:lnSpc>
                <a:spcPct val="80000"/>
              </a:lnSpc>
            </a:pPr>
            <a:r>
              <a:rPr lang="en-GB" altLang="en-US" sz="4267" dirty="0">
                <a:solidFill>
                  <a:schemeClr val="tx1"/>
                </a:solidFill>
                <a:latin typeface="Arial" panose="020B0604020202020204" pitchFamily="34" charset="0"/>
                <a:cs typeface="Arial" panose="020B0604020202020204" pitchFamily="34" charset="0"/>
              </a:rPr>
              <a:t>Week 7</a:t>
            </a:r>
          </a:p>
          <a:p>
            <a:pPr eaLnBrk="1" hangingPunct="1">
              <a:lnSpc>
                <a:spcPct val="80000"/>
              </a:lnSpc>
            </a:pPr>
            <a:endParaRPr lang="en-GB" altLang="en-US" sz="4267" dirty="0">
              <a:solidFill>
                <a:schemeClr val="tx1"/>
              </a:solidFill>
              <a:latin typeface="Arial" panose="020B0604020202020204" pitchFamily="34" charset="0"/>
              <a:cs typeface="Arial" panose="020B0604020202020204" pitchFamily="34" charset="0"/>
            </a:endParaRPr>
          </a:p>
          <a:p>
            <a:pPr eaLnBrk="1" hangingPunct="1">
              <a:lnSpc>
                <a:spcPct val="80000"/>
              </a:lnSpc>
            </a:pPr>
            <a:r>
              <a:rPr lang="en-GB" altLang="en-US" sz="4267" dirty="0">
                <a:solidFill>
                  <a:schemeClr val="tx1"/>
                </a:solidFill>
                <a:latin typeface="Arial" panose="020B0604020202020204" pitchFamily="34" charset="0"/>
                <a:cs typeface="Arial" panose="020B0604020202020204" pitchFamily="34" charset="0"/>
              </a:rPr>
              <a:t>Dr Abdul Samad</a:t>
            </a:r>
          </a:p>
        </p:txBody>
      </p:sp>
    </p:spTree>
    <p:extLst>
      <p:ext uri="{BB962C8B-B14F-4D97-AF65-F5344CB8AC3E}">
        <p14:creationId xmlns:p14="http://schemas.microsoft.com/office/powerpoint/2010/main" val="78168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 - ReLU</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DF2C9A1D-EA09-BC4F-2D0C-E6676CE50C41}"/>
                  </a:ext>
                </a:extLst>
              </p:cNvPr>
              <p:cNvSpPr>
                <a:spLocks noGrp="1"/>
              </p:cNvSpPr>
              <p:nvPr>
                <p:ph type="body" idx="1"/>
              </p:nvPr>
            </p:nvSpPr>
            <p:spPr>
              <a:xfrm>
                <a:off x="446364" y="1399031"/>
                <a:ext cx="10692553" cy="4431983"/>
              </a:xfrm>
            </p:spPr>
            <p:txBody>
              <a:bodyPr/>
              <a:lstStyle/>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ReLU stands for Rectified Linear Unit.</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Given an element </a:t>
                </a:r>
                <a14:m>
                  <m:oMath xmlns:m="http://schemas.openxmlformats.org/officeDocument/2006/math">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oMath>
                </a14:m>
                <a:r>
                  <a:rPr lang="en-US" sz="2400" dirty="0">
                    <a:latin typeface="Arial" panose="020B0604020202020204" pitchFamily="34" charset="0"/>
                    <a:ea typeface="CMU Typewriter Text Variable Wi" panose="02000603000000000000" pitchFamily="2" charset="0"/>
                    <a:cs typeface="Arial" panose="020B0604020202020204" pitchFamily="34" charset="0"/>
                  </a:rPr>
                  <a:t>, the function is defined as the maximum of that element and 0.</a:t>
                </a:r>
              </a:p>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𝑅𝑒𝐿𝑈</m:t>
                      </m:r>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max</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,0)</m:t>
                      </m:r>
                    </m:oMath>
                  </m:oMathPara>
                </a14:m>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Informally, the ReLU function retains only positive elements and discards all negative element by setting the corresponding activations to 0.</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When the input is negative, the derivative of the ReLU is 0, and when the input is positive, the derivative of the ReLU function is 1.</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mc:Choice>
        <mc:Fallback>
          <p:sp>
            <p:nvSpPr>
              <p:cNvPr id="5" name="Text Placeholder 4">
                <a:extLst>
                  <a:ext uri="{FF2B5EF4-FFF2-40B4-BE49-F238E27FC236}">
                    <a16:creationId xmlns:a16="http://schemas.microsoft.com/office/drawing/2014/main" id="{DF2C9A1D-EA09-BC4F-2D0C-E6676CE50C41}"/>
                  </a:ext>
                </a:extLst>
              </p:cNvPr>
              <p:cNvSpPr>
                <a:spLocks noGrp="1" noRot="1" noChangeAspect="1" noMove="1" noResize="1" noEditPoints="1" noAdjustHandles="1" noChangeArrowheads="1" noChangeShapeType="1" noTextEdit="1"/>
              </p:cNvSpPr>
              <p:nvPr>
                <p:ph type="body" idx="1"/>
              </p:nvPr>
            </p:nvSpPr>
            <p:spPr>
              <a:xfrm>
                <a:off x="446364" y="1399031"/>
                <a:ext cx="10692553" cy="4431983"/>
              </a:xfrm>
              <a:blipFill>
                <a:blip r:embed="rId2"/>
                <a:stretch>
                  <a:fillRect l="-1596" t="-1923" r="-2452"/>
                </a:stretch>
              </a:blipFill>
            </p:spPr>
            <p:txBody>
              <a:bodyPr/>
              <a:lstStyle/>
              <a:p>
                <a:r>
                  <a:rPr lang="en-US">
                    <a:noFill/>
                  </a:rPr>
                  <a:t> </a:t>
                </a:r>
              </a:p>
            </p:txBody>
          </p:sp>
        </mc:Fallback>
      </mc:AlternateContent>
    </p:spTree>
    <p:extLst>
      <p:ext uri="{BB962C8B-B14F-4D97-AF65-F5344CB8AC3E}">
        <p14:creationId xmlns:p14="http://schemas.microsoft.com/office/powerpoint/2010/main" val="387298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 - ReLU</a:t>
            </a:r>
          </a:p>
        </p:txBody>
      </p:sp>
      <p:sp>
        <p:nvSpPr>
          <p:cNvPr id="5" name="Text Placeholder 4">
            <a:extLst>
              <a:ext uri="{FF2B5EF4-FFF2-40B4-BE49-F238E27FC236}">
                <a16:creationId xmlns:a16="http://schemas.microsoft.com/office/drawing/2014/main" id="{DF2C9A1D-EA09-BC4F-2D0C-E6676CE50C41}"/>
              </a:ext>
            </a:extLst>
          </p:cNvPr>
          <p:cNvSpPr>
            <a:spLocks noGrp="1"/>
          </p:cNvSpPr>
          <p:nvPr>
            <p:ph type="body" idx="1"/>
          </p:nvPr>
        </p:nvSpPr>
        <p:spPr>
          <a:xfrm>
            <a:off x="446364" y="1399031"/>
            <a:ext cx="10692553" cy="5170646"/>
          </a:xfrm>
        </p:spPr>
        <p:txBody>
          <a:bodyPr/>
          <a:lstStyle/>
          <a:p>
            <a:r>
              <a:rPr lang="en-US" sz="2400" dirty="0">
                <a:latin typeface="Arial" panose="020B0604020202020204" pitchFamily="34" charset="0"/>
                <a:ea typeface="CMU Typewriter Text Variable Wi" panose="02000603000000000000" pitchFamily="2" charset="0"/>
                <a:cs typeface="Arial" panose="020B0604020202020204" pitchFamily="34" charset="0"/>
              </a:rPr>
              <a:t>	The following is the graph of the ReLU function and its derivative:</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r>
              <a:rPr lang="en-US" sz="2400" dirty="0">
                <a:latin typeface="Arial" panose="020B0604020202020204" pitchFamily="34" charset="0"/>
                <a:ea typeface="CMU Typewriter Text Variable Wi" panose="02000603000000000000" pitchFamily="2" charset="0"/>
                <a:cs typeface="Arial" panose="020B0604020202020204" pitchFamily="34" charset="0"/>
              </a:rPr>
              <a:t> </a:t>
            </a:r>
          </a:p>
        </p:txBody>
      </p:sp>
      <p:pic>
        <p:nvPicPr>
          <p:cNvPr id="11" name="Graphic 10">
            <a:extLst>
              <a:ext uri="{FF2B5EF4-FFF2-40B4-BE49-F238E27FC236}">
                <a16:creationId xmlns:a16="http://schemas.microsoft.com/office/drawing/2014/main" id="{9F3CAA01-20E7-4B31-9DDD-7C2543B56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487" y="1976392"/>
            <a:ext cx="5095875" cy="2867025"/>
          </a:xfrm>
          <a:prstGeom prst="rect">
            <a:avLst/>
          </a:prstGeom>
        </p:spPr>
      </p:pic>
      <p:pic>
        <p:nvPicPr>
          <p:cNvPr id="13" name="Graphic 12">
            <a:extLst>
              <a:ext uri="{FF2B5EF4-FFF2-40B4-BE49-F238E27FC236}">
                <a16:creationId xmlns:a16="http://schemas.microsoft.com/office/drawing/2014/main" id="{F28D1D14-4401-EEC5-A838-65D4ADDAD9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9197" y="1976392"/>
            <a:ext cx="5229225" cy="2867025"/>
          </a:xfrm>
          <a:prstGeom prst="rect">
            <a:avLst/>
          </a:prstGeom>
        </p:spPr>
      </p:pic>
      <p:sp>
        <p:nvSpPr>
          <p:cNvPr id="3" name="TextBox 2">
            <a:extLst>
              <a:ext uri="{FF2B5EF4-FFF2-40B4-BE49-F238E27FC236}">
                <a16:creationId xmlns:a16="http://schemas.microsoft.com/office/drawing/2014/main" id="{742D39DB-5C42-1220-ADD6-230338287DAB}"/>
              </a:ext>
            </a:extLst>
          </p:cNvPr>
          <p:cNvSpPr txBox="1"/>
          <p:nvPr/>
        </p:nvSpPr>
        <p:spPr>
          <a:xfrm>
            <a:off x="6353175" y="6396335"/>
            <a:ext cx="6276975" cy="461665"/>
          </a:xfrm>
          <a:prstGeom prst="rect">
            <a:avLst/>
          </a:prstGeom>
          <a:noFill/>
        </p:spPr>
        <p:txBody>
          <a:bodyPr wrap="square" rtlCol="0">
            <a:spAutoFit/>
          </a:bodyPr>
          <a:lstStyle/>
          <a:p>
            <a:pPr algn="ctr"/>
            <a:r>
              <a:rPr lang="en-US" sz="2400" dirty="0">
                <a:latin typeface="Arial" panose="020B0604020202020204" pitchFamily="34" charset="0"/>
                <a:ea typeface="CMU Typewriter Text Variable Wi" panose="02000603000000000000" pitchFamily="2" charset="0"/>
                <a:cs typeface="Arial" panose="020B0604020202020204" pitchFamily="34" charset="0"/>
              </a:rPr>
              <a:t>Figures taken from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6">
                  <a:extLst>
                    <a:ext uri="{A12FA001-AC4F-418D-AE19-62706E023703}">
                      <ahyp:hlinkClr xmlns:ahyp="http://schemas.microsoft.com/office/drawing/2018/hyperlinkcolor" val="tx"/>
                    </a:ext>
                  </a:extLst>
                </a:hlinkClick>
              </a:rPr>
              <a:t>ReLU</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rPr>
              <a:t>,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7">
                  <a:extLst>
                    <a:ext uri="{A12FA001-AC4F-418D-AE19-62706E023703}">
                      <ahyp:hlinkClr xmlns:ahyp="http://schemas.microsoft.com/office/drawing/2018/hyperlinkcolor" val="tx"/>
                    </a:ext>
                  </a:extLst>
                </a:hlinkClick>
              </a:rPr>
              <a:t>Grad ReLU</a:t>
            </a:r>
            <a:endPar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357354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 - Sigmoid</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DF2C9A1D-EA09-BC4F-2D0C-E6676CE50C41}"/>
                  </a:ext>
                </a:extLst>
              </p:cNvPr>
              <p:cNvSpPr>
                <a:spLocks noGrp="1"/>
              </p:cNvSpPr>
              <p:nvPr>
                <p:ph type="body" idx="1"/>
              </p:nvPr>
            </p:nvSpPr>
            <p:spPr>
              <a:xfrm>
                <a:off x="446364" y="1399031"/>
                <a:ext cx="10692553" cy="6339684"/>
              </a:xfrm>
            </p:spPr>
            <p:txBody>
              <a:bodyPr/>
              <a:lstStyle/>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sigmoid function transforms its inputs, for which values lie in the domain </a:t>
                </a: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anose="020B0604020202020204" pitchFamily="34" charset="0"/>
                      </a:rPr>
                      <m:t>ℝ</m:t>
                    </m:r>
                  </m:oMath>
                </a14:m>
                <a:r>
                  <a:rPr lang="en-US" sz="2400" dirty="0">
                    <a:latin typeface="Arial" panose="020B0604020202020204" pitchFamily="34" charset="0"/>
                    <a:ea typeface="CMU Typewriter Text Variable Wi" panose="02000603000000000000" pitchFamily="2" charset="0"/>
                    <a:cs typeface="Arial" panose="020B0604020202020204" pitchFamily="34" charset="0"/>
                  </a:rPr>
                  <a:t>, to outputs that lie on the interval </a:t>
                </a:r>
                <a14:m>
                  <m:oMath xmlns:m="http://schemas.openxmlformats.org/officeDocument/2006/math">
                    <m:r>
                      <a:rPr lang="en-US" sz="2400" i="1" dirty="0" smtClean="0">
                        <a:latin typeface="Cambria Math" panose="02040503050406030204" pitchFamily="18" charset="0"/>
                        <a:ea typeface="CMU Typewriter Text Variable Wi" panose="02000603000000000000" pitchFamily="2" charset="0"/>
                        <a:cs typeface="Arial" panose="020B0604020202020204" pitchFamily="34" charset="0"/>
                      </a:rPr>
                      <m:t>(0,1).</m:t>
                    </m:r>
                  </m:oMath>
                </a14:m>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sigmoid function is defined as follows:</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𝑠𝑖𝑔𝑚𝑜𝑖𝑑</m:t>
                      </m:r>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f>
                        <m:f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Pr>
                        <m:num>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m:t>
                          </m:r>
                        </m:num>
                        <m:den>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m:t>
                          </m:r>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exp</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den>
                      </m:f>
                    </m:oMath>
                  </m:oMathPara>
                </a14:m>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sigmoid is often called a squashing function: it squashes input in the range  </a:t>
                </a:r>
                <a14:m>
                  <m:oMath xmlns:m="http://schemas.openxmlformats.org/officeDocument/2006/math">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oMath>
                </a14:m>
                <a:r>
                  <a:rPr lang="en-US" sz="2400" dirty="0">
                    <a:latin typeface="Arial" panose="020B0604020202020204" pitchFamily="34" charset="0"/>
                    <a:ea typeface="CMU Typewriter Text Variable Wi" panose="02000603000000000000" pitchFamily="2" charset="0"/>
                    <a:cs typeface="Arial" panose="020B0604020202020204" pitchFamily="34" charset="0"/>
                  </a:rPr>
                  <a:t> to some value in the range</a:t>
                </a:r>
                <a14:m>
                  <m:oMath xmlns:m="http://schemas.openxmlformats.org/officeDocument/2006/math">
                    <m:r>
                      <a:rPr lang="en-US" sz="2400" b="0" i="0" dirty="0" smtClean="0">
                        <a:latin typeface="Cambria Math" panose="02040503050406030204" pitchFamily="18" charset="0"/>
                        <a:ea typeface="CMU Typewriter Text Variable Wi" panose="02000603000000000000" pitchFamily="2" charset="0"/>
                        <a:cs typeface="Arial" panose="020B0604020202020204" pitchFamily="34" charset="0"/>
                      </a:rPr>
                      <m:t> </m:t>
                    </m:r>
                    <m:r>
                      <a:rPr lang="en-US" sz="2400" i="1" dirty="0" smtClean="0">
                        <a:latin typeface="Cambria Math" panose="02040503050406030204" pitchFamily="18" charset="0"/>
                        <a:ea typeface="CMU Typewriter Text Variable Wi" panose="02000603000000000000" pitchFamily="2" charset="0"/>
                        <a:cs typeface="Arial" panose="020B0604020202020204" pitchFamily="34" charset="0"/>
                      </a:rPr>
                      <m:t>(0,1)</m:t>
                    </m:r>
                  </m:oMath>
                </a14:m>
                <a:r>
                  <a:rPr lang="en-US" sz="2400" dirty="0">
                    <a:latin typeface="Arial" panose="020B0604020202020204" pitchFamily="34" charset="0"/>
                    <a:ea typeface="CMU Typewriter Text Variable Wi" panose="02000603000000000000" pitchFamily="2" charset="0"/>
                    <a:cs typeface="Arial" panose="020B0604020202020204" pitchFamily="34" charset="0"/>
                  </a:rPr>
                  <a:t>.</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derivative of the sigmoid function is defined as follows:</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Pr>
                        <m:num>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𝑑</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𝑠𝑖𝑔𝑚𝑜𝑖𝑑</m:t>
                          </m:r>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num>
                        <m:den>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𝑑𝑥</m:t>
                          </m:r>
                        </m:den>
                      </m:f>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f>
                        <m:f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Pr>
                        <m:num>
                          <m:func>
                            <m:func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uncPr>
                            <m:fName>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exp</m:t>
                              </m:r>
                            </m:fName>
                            <m:e>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e>
                          </m:func>
                        </m:num>
                        <m:den>
                          <m:sSup>
                            <m:sSup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sSupPr>
                            <m:e>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m:t>
                                  </m:r>
                                  <m:func>
                                    <m:func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uncPr>
                                    <m:fName>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exp</m:t>
                                      </m:r>
                                    </m:fName>
                                    <m:e>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e>
                                  </m:func>
                                </m:e>
                              </m:d>
                            </m:e>
                            <m:sup>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2</m:t>
                              </m:r>
                            </m:sup>
                          </m:sSup>
                        </m:den>
                      </m:f>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𝑠𝑖𝑔𝑚𝑜𝑖𝑑</m:t>
                      </m:r>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𝑠𝑖𝑔𝑚𝑜𝑖𝑑</m:t>
                          </m:r>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e>
                      </m:d>
                    </m:oMath>
                  </m:oMathPara>
                </a14:m>
                <a:endParaRPr lang="en-US" sz="2400" b="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b="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mc:Choice>
        <mc:Fallback>
          <p:sp>
            <p:nvSpPr>
              <p:cNvPr id="5" name="Text Placeholder 4">
                <a:extLst>
                  <a:ext uri="{FF2B5EF4-FFF2-40B4-BE49-F238E27FC236}">
                    <a16:creationId xmlns:a16="http://schemas.microsoft.com/office/drawing/2014/main" id="{DF2C9A1D-EA09-BC4F-2D0C-E6676CE50C41}"/>
                  </a:ext>
                </a:extLst>
              </p:cNvPr>
              <p:cNvSpPr>
                <a:spLocks noGrp="1" noRot="1" noChangeAspect="1" noMove="1" noResize="1" noEditPoints="1" noAdjustHandles="1" noChangeArrowheads="1" noChangeShapeType="1" noTextEdit="1"/>
              </p:cNvSpPr>
              <p:nvPr>
                <p:ph type="body" idx="1"/>
              </p:nvPr>
            </p:nvSpPr>
            <p:spPr>
              <a:xfrm>
                <a:off x="446364" y="1399031"/>
                <a:ext cx="10692553" cy="6339684"/>
              </a:xfrm>
              <a:blipFill>
                <a:blip r:embed="rId2"/>
                <a:stretch>
                  <a:fillRect l="-1596" t="-1346"/>
                </a:stretch>
              </a:blipFill>
            </p:spPr>
            <p:txBody>
              <a:bodyPr/>
              <a:lstStyle/>
              <a:p>
                <a:r>
                  <a:rPr lang="en-US">
                    <a:noFill/>
                  </a:rPr>
                  <a:t> </a:t>
                </a:r>
              </a:p>
            </p:txBody>
          </p:sp>
        </mc:Fallback>
      </mc:AlternateContent>
    </p:spTree>
    <p:extLst>
      <p:ext uri="{BB962C8B-B14F-4D97-AF65-F5344CB8AC3E}">
        <p14:creationId xmlns:p14="http://schemas.microsoft.com/office/powerpoint/2010/main" val="354103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 - Sigmoid</a:t>
            </a:r>
          </a:p>
        </p:txBody>
      </p:sp>
      <p:sp>
        <p:nvSpPr>
          <p:cNvPr id="5" name="Text Placeholder 4">
            <a:extLst>
              <a:ext uri="{FF2B5EF4-FFF2-40B4-BE49-F238E27FC236}">
                <a16:creationId xmlns:a16="http://schemas.microsoft.com/office/drawing/2014/main" id="{DF2C9A1D-EA09-BC4F-2D0C-E6676CE50C41}"/>
              </a:ext>
            </a:extLst>
          </p:cNvPr>
          <p:cNvSpPr>
            <a:spLocks noGrp="1"/>
          </p:cNvSpPr>
          <p:nvPr>
            <p:ph type="body" idx="1"/>
          </p:nvPr>
        </p:nvSpPr>
        <p:spPr>
          <a:xfrm>
            <a:off x="446364" y="1399031"/>
            <a:ext cx="10692553" cy="5170646"/>
          </a:xfrm>
        </p:spPr>
        <p:txBody>
          <a:bodyPr/>
          <a:lstStyle/>
          <a:p>
            <a:r>
              <a:rPr lang="en-US" sz="2400" dirty="0">
                <a:latin typeface="Arial" panose="020B0604020202020204" pitchFamily="34" charset="0"/>
                <a:ea typeface="CMU Typewriter Text Variable Wi" panose="02000603000000000000" pitchFamily="2" charset="0"/>
                <a:cs typeface="Arial" panose="020B0604020202020204" pitchFamily="34" charset="0"/>
              </a:rPr>
              <a:t>	The following is the graph of the Sigmoid function and its derivative:</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r>
              <a:rPr lang="en-US" sz="2400" dirty="0">
                <a:latin typeface="Arial" panose="020B0604020202020204" pitchFamily="34" charset="0"/>
                <a:ea typeface="CMU Typewriter Text Variable Wi" panose="02000603000000000000" pitchFamily="2" charset="0"/>
                <a:cs typeface="Arial" panose="020B0604020202020204" pitchFamily="34" charset="0"/>
              </a:rPr>
              <a:t> </a:t>
            </a:r>
          </a:p>
        </p:txBody>
      </p:sp>
      <p:pic>
        <p:nvPicPr>
          <p:cNvPr id="11" name="Graphic 10">
            <a:extLst>
              <a:ext uri="{FF2B5EF4-FFF2-40B4-BE49-F238E27FC236}">
                <a16:creationId xmlns:a16="http://schemas.microsoft.com/office/drawing/2014/main" id="{9F3CAA01-20E7-4B31-9DDD-7C2543B56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52487" y="2012948"/>
            <a:ext cx="5095875" cy="2793913"/>
          </a:xfrm>
          <a:prstGeom prst="rect">
            <a:avLst/>
          </a:prstGeom>
        </p:spPr>
      </p:pic>
      <p:pic>
        <p:nvPicPr>
          <p:cNvPr id="13" name="Graphic 12">
            <a:extLst>
              <a:ext uri="{FF2B5EF4-FFF2-40B4-BE49-F238E27FC236}">
                <a16:creationId xmlns:a16="http://schemas.microsoft.com/office/drawing/2014/main" id="{F28D1D14-4401-EEC5-A838-65D4ADDAD9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959197" y="2004550"/>
            <a:ext cx="5229225" cy="2810708"/>
          </a:xfrm>
          <a:prstGeom prst="rect">
            <a:avLst/>
          </a:prstGeom>
        </p:spPr>
      </p:pic>
      <p:sp>
        <p:nvSpPr>
          <p:cNvPr id="3" name="TextBox 2">
            <a:extLst>
              <a:ext uri="{FF2B5EF4-FFF2-40B4-BE49-F238E27FC236}">
                <a16:creationId xmlns:a16="http://schemas.microsoft.com/office/drawing/2014/main" id="{20F28DD1-01DE-5A3D-976B-4C4711B06033}"/>
              </a:ext>
            </a:extLst>
          </p:cNvPr>
          <p:cNvSpPr txBox="1"/>
          <p:nvPr/>
        </p:nvSpPr>
        <p:spPr>
          <a:xfrm>
            <a:off x="5210175" y="6396335"/>
            <a:ext cx="8039100" cy="461665"/>
          </a:xfrm>
          <a:prstGeom prst="rect">
            <a:avLst/>
          </a:prstGeom>
          <a:noFill/>
        </p:spPr>
        <p:txBody>
          <a:bodyPr wrap="square" rtlCol="0">
            <a:spAutoFit/>
          </a:bodyPr>
          <a:lstStyle/>
          <a:p>
            <a:pPr algn="ctr"/>
            <a:r>
              <a:rPr lang="en-US" sz="2400" dirty="0">
                <a:latin typeface="Arial" panose="020B0604020202020204" pitchFamily="34" charset="0"/>
                <a:ea typeface="CMU Typewriter Text Variable Wi" panose="02000603000000000000" pitchFamily="2" charset="0"/>
                <a:cs typeface="Arial" panose="020B0604020202020204" pitchFamily="34" charset="0"/>
              </a:rPr>
              <a:t>Figures taken from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6">
                  <a:extLst>
                    <a:ext uri="{A12FA001-AC4F-418D-AE19-62706E023703}">
                      <ahyp:hlinkClr xmlns:ahyp="http://schemas.microsoft.com/office/drawing/2018/hyperlinkcolor" val="tx"/>
                    </a:ext>
                  </a:extLst>
                </a:hlinkClick>
              </a:rPr>
              <a:t>Sigmoid</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rPr>
              <a:t>,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7">
                  <a:extLst>
                    <a:ext uri="{A12FA001-AC4F-418D-AE19-62706E023703}">
                      <ahyp:hlinkClr xmlns:ahyp="http://schemas.microsoft.com/office/drawing/2018/hyperlinkcolor" val="tx"/>
                    </a:ext>
                  </a:extLst>
                </a:hlinkClick>
              </a:rPr>
              <a:t>Grad Sigmoid</a:t>
            </a:r>
            <a:endPar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323573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 - Tanh</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DF2C9A1D-EA09-BC4F-2D0C-E6676CE50C41}"/>
                  </a:ext>
                </a:extLst>
              </p:cNvPr>
              <p:cNvSpPr>
                <a:spLocks noGrp="1"/>
              </p:cNvSpPr>
              <p:nvPr>
                <p:ph type="body" idx="1"/>
              </p:nvPr>
            </p:nvSpPr>
            <p:spPr>
              <a:xfrm>
                <a:off x="446364" y="1399031"/>
                <a:ext cx="10692553" cy="4071884"/>
              </a:xfrm>
            </p:spPr>
            <p:txBody>
              <a:bodyPr/>
              <a:lstStyle/>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tanh transforms its inputs, for which values lie in the domain </a:t>
                </a: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anose="020B0604020202020204" pitchFamily="34" charset="0"/>
                      </a:rPr>
                      <m:t>ℝ</m:t>
                    </m:r>
                  </m:oMath>
                </a14:m>
                <a:r>
                  <a:rPr lang="en-US" sz="2400" dirty="0">
                    <a:latin typeface="Arial" panose="020B0604020202020204" pitchFamily="34" charset="0"/>
                    <a:ea typeface="CMU Typewriter Text Variable Wi" panose="02000603000000000000" pitchFamily="2" charset="0"/>
                    <a:cs typeface="Arial" panose="020B0604020202020204" pitchFamily="34" charset="0"/>
                  </a:rPr>
                  <a:t> , to outputs that lie on the interval </a:t>
                </a:r>
                <a14:m>
                  <m:oMath xmlns:m="http://schemas.openxmlformats.org/officeDocument/2006/math">
                    <m:r>
                      <a:rPr lang="en-US" sz="2400" i="1" dirty="0" smtClean="0">
                        <a:latin typeface="Cambria Math" panose="02040503050406030204" pitchFamily="18" charset="0"/>
                        <a:ea typeface="CMU Typewriter Text Variable Wi" panose="02000603000000000000" pitchFamily="2" charset="0"/>
                        <a:cs typeface="Arial" panose="020B0604020202020204" pitchFamily="34" charset="0"/>
                      </a:rPr>
                      <m:t>(−1,+1)</m:t>
                    </m:r>
                  </m:oMath>
                </a14:m>
                <a:r>
                  <a:rPr lang="en-US" sz="2400" dirty="0">
                    <a:latin typeface="Arial" panose="020B0604020202020204" pitchFamily="34" charset="0"/>
                    <a:ea typeface="CMU Typewriter Text Variable Wi" panose="02000603000000000000" pitchFamily="2" charset="0"/>
                    <a:cs typeface="Arial" panose="020B0604020202020204" pitchFamily="34" charset="0"/>
                  </a:rPr>
                  <a:t>.</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tanh function is defined as follows:</a:t>
                </a:r>
              </a:p>
              <a:p>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uncPr>
                        <m:fName>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tanh</m:t>
                          </m:r>
                        </m:fName>
                        <m:e>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e>
                      </m:func>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1 −</m:t>
                          </m:r>
                          <m:r>
                            <m:rPr>
                              <m:sty m:val="p"/>
                            </m:rPr>
                            <a:rPr lang="en-US" sz="2400" b="0" i="0" smtClean="0">
                              <a:latin typeface="Cambria Math" panose="02040503050406030204" pitchFamily="18" charset="0"/>
                              <a:cs typeface="Arial" panose="020B0604020202020204" pitchFamily="34" charset="0"/>
                            </a:rPr>
                            <m:t>exp</m:t>
                          </m:r>
                          <m:r>
                            <a:rPr lang="en-US" sz="2400" b="0" i="1" smtClean="0">
                              <a:latin typeface="Cambria Math" panose="02040503050406030204" pitchFamily="18" charset="0"/>
                              <a:cs typeface="Arial" panose="020B0604020202020204" pitchFamily="34" charset="0"/>
                            </a:rPr>
                            <m:t>⁡(−2</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num>
                        <m:den>
                          <m:r>
                            <a:rPr lang="en-US" sz="2400" b="0" i="1" smtClean="0">
                              <a:latin typeface="Cambria Math" panose="02040503050406030204" pitchFamily="18" charset="0"/>
                              <a:cs typeface="Arial" panose="020B0604020202020204" pitchFamily="34" charset="0"/>
                            </a:rPr>
                            <m:t>1+</m:t>
                          </m:r>
                          <m:func>
                            <m:funcPr>
                              <m:ctrlPr>
                                <a:rPr lang="en-US" sz="2400" b="0" i="1" smtClean="0">
                                  <a:latin typeface="Cambria Math" panose="02040503050406030204" pitchFamily="18" charset="0"/>
                                  <a:cs typeface="Arial" panose="020B0604020202020204" pitchFamily="34" charset="0"/>
                                </a:rPr>
                              </m:ctrlPr>
                            </m:funcPr>
                            <m:fName>
                              <m:r>
                                <m:rPr>
                                  <m:sty m:val="p"/>
                                </m:rPr>
                                <a:rPr lang="en-US" sz="2400" b="0" i="0" smtClean="0">
                                  <a:latin typeface="Cambria Math" panose="02040503050406030204" pitchFamily="18" charset="0"/>
                                  <a:cs typeface="Arial" panose="020B0604020202020204" pitchFamily="34" charset="0"/>
                                </a:rPr>
                                <m:t>exp</m:t>
                              </m:r>
                            </m:fName>
                            <m:e>
                              <m:r>
                                <a:rPr lang="en-US" sz="2400" b="0" i="1" smtClean="0">
                                  <a:latin typeface="Cambria Math" panose="02040503050406030204" pitchFamily="18" charset="0"/>
                                  <a:cs typeface="Arial" panose="020B0604020202020204" pitchFamily="34" charset="0"/>
                                </a:rPr>
                                <m:t>(−2</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e>
                          </m:func>
                        </m:den>
                      </m:f>
                    </m:oMath>
                  </m:oMathPara>
                </a14:m>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derivative of the tanh function is defined as follows:</a:t>
                </a:r>
              </a:p>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Pr>
                        <m:num>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𝑑</m:t>
                          </m:r>
                          <m:d>
                            <m:dPr>
                              <m:begChr m:val="["/>
                              <m:endChr m:val="]"/>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func>
                                <m:func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uncPr>
                                <m:fName>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tanh</m:t>
                                  </m:r>
                                </m:fName>
                                <m:e>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e>
                                  </m:d>
                                </m:e>
                              </m:func>
                            </m:e>
                          </m:d>
                        </m:num>
                        <m:den>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𝑑𝑥</m:t>
                          </m:r>
                        </m:den>
                      </m:f>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=1 −</m:t>
                      </m:r>
                      <m:func>
                        <m:func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funcPr>
                        <m:fName>
                          <m:sSup>
                            <m:sSup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sSupPr>
                            <m:e>
                              <m:r>
                                <m:rPr>
                                  <m:sty m:val="p"/>
                                </m:rPr>
                                <a:rPr lang="en-US" sz="2400" b="0" i="0" smtClean="0">
                                  <a:latin typeface="Cambria Math" panose="02040503050406030204" pitchFamily="18" charset="0"/>
                                  <a:ea typeface="CMU Typewriter Text Variable Wi" panose="02000603000000000000" pitchFamily="2" charset="0"/>
                                  <a:cs typeface="Arial" panose="020B0604020202020204" pitchFamily="34" charset="0"/>
                                </a:rPr>
                                <m:t>tanh</m:t>
                              </m:r>
                            </m:e>
                            <m:sup>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2</m:t>
                              </m:r>
                            </m:sup>
                          </m:sSup>
                        </m:fName>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𝑥</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m:t>
                          </m:r>
                        </m:e>
                      </m:func>
                    </m:oMath>
                  </m:oMathPara>
                </a14:m>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mc:Choice>
        <mc:Fallback>
          <p:sp>
            <p:nvSpPr>
              <p:cNvPr id="5" name="Text Placeholder 4">
                <a:extLst>
                  <a:ext uri="{FF2B5EF4-FFF2-40B4-BE49-F238E27FC236}">
                    <a16:creationId xmlns:a16="http://schemas.microsoft.com/office/drawing/2014/main" id="{DF2C9A1D-EA09-BC4F-2D0C-E6676CE50C41}"/>
                  </a:ext>
                </a:extLst>
              </p:cNvPr>
              <p:cNvSpPr>
                <a:spLocks noGrp="1" noRot="1" noChangeAspect="1" noMove="1" noResize="1" noEditPoints="1" noAdjustHandles="1" noChangeArrowheads="1" noChangeShapeType="1" noTextEdit="1"/>
              </p:cNvSpPr>
              <p:nvPr>
                <p:ph type="body" idx="1"/>
              </p:nvPr>
            </p:nvSpPr>
            <p:spPr>
              <a:xfrm>
                <a:off x="446364" y="1399031"/>
                <a:ext cx="10692553" cy="4071884"/>
              </a:xfrm>
              <a:blipFill>
                <a:blip r:embed="rId2"/>
                <a:stretch>
                  <a:fillRect l="-1596" t="-2096"/>
                </a:stretch>
              </a:blipFill>
            </p:spPr>
            <p:txBody>
              <a:bodyPr/>
              <a:lstStyle/>
              <a:p>
                <a:r>
                  <a:rPr lang="en-US">
                    <a:noFill/>
                  </a:rPr>
                  <a:t> </a:t>
                </a:r>
              </a:p>
            </p:txBody>
          </p:sp>
        </mc:Fallback>
      </mc:AlternateContent>
    </p:spTree>
    <p:extLst>
      <p:ext uri="{BB962C8B-B14F-4D97-AF65-F5344CB8AC3E}">
        <p14:creationId xmlns:p14="http://schemas.microsoft.com/office/powerpoint/2010/main" val="55791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 - Tanh</a:t>
            </a:r>
          </a:p>
        </p:txBody>
      </p:sp>
      <p:sp>
        <p:nvSpPr>
          <p:cNvPr id="5" name="Text Placeholder 4">
            <a:extLst>
              <a:ext uri="{FF2B5EF4-FFF2-40B4-BE49-F238E27FC236}">
                <a16:creationId xmlns:a16="http://schemas.microsoft.com/office/drawing/2014/main" id="{DF2C9A1D-EA09-BC4F-2D0C-E6676CE50C41}"/>
              </a:ext>
            </a:extLst>
          </p:cNvPr>
          <p:cNvSpPr>
            <a:spLocks noGrp="1"/>
          </p:cNvSpPr>
          <p:nvPr>
            <p:ph type="body" idx="1"/>
          </p:nvPr>
        </p:nvSpPr>
        <p:spPr>
          <a:xfrm>
            <a:off x="446364" y="1399031"/>
            <a:ext cx="10692553" cy="5170646"/>
          </a:xfrm>
        </p:spPr>
        <p:txBody>
          <a:bodyPr/>
          <a:lstStyle/>
          <a:p>
            <a:r>
              <a:rPr lang="en-US" sz="2400" dirty="0">
                <a:latin typeface="Arial" panose="020B0604020202020204" pitchFamily="34" charset="0"/>
                <a:ea typeface="CMU Typewriter Text Variable Wi" panose="02000603000000000000" pitchFamily="2" charset="0"/>
                <a:cs typeface="Arial" panose="020B0604020202020204" pitchFamily="34" charset="0"/>
              </a:rPr>
              <a:t>	The following is the graph of the Tanh function and its derivative:</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r>
              <a:rPr lang="en-US" sz="2400" dirty="0">
                <a:latin typeface="Arial" panose="020B0604020202020204" pitchFamily="34" charset="0"/>
                <a:ea typeface="CMU Typewriter Text Variable Wi" panose="02000603000000000000" pitchFamily="2" charset="0"/>
                <a:cs typeface="Arial" panose="020B0604020202020204" pitchFamily="34" charset="0"/>
              </a:rPr>
              <a:t> </a:t>
            </a:r>
          </a:p>
        </p:txBody>
      </p:sp>
      <p:pic>
        <p:nvPicPr>
          <p:cNvPr id="11" name="Graphic 10">
            <a:extLst>
              <a:ext uri="{FF2B5EF4-FFF2-40B4-BE49-F238E27FC236}">
                <a16:creationId xmlns:a16="http://schemas.microsoft.com/office/drawing/2014/main" id="{9F3CAA01-20E7-4B31-9DDD-7C2543B56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52487" y="2050101"/>
            <a:ext cx="5095875" cy="2719607"/>
          </a:xfrm>
          <a:prstGeom prst="rect">
            <a:avLst/>
          </a:prstGeom>
        </p:spPr>
      </p:pic>
      <p:pic>
        <p:nvPicPr>
          <p:cNvPr id="13" name="Graphic 12">
            <a:extLst>
              <a:ext uri="{FF2B5EF4-FFF2-40B4-BE49-F238E27FC236}">
                <a16:creationId xmlns:a16="http://schemas.microsoft.com/office/drawing/2014/main" id="{F28D1D14-4401-EEC5-A838-65D4ADDAD9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010556" y="2004550"/>
            <a:ext cx="5126507" cy="2810708"/>
          </a:xfrm>
          <a:prstGeom prst="rect">
            <a:avLst/>
          </a:prstGeom>
        </p:spPr>
      </p:pic>
      <p:sp>
        <p:nvSpPr>
          <p:cNvPr id="3" name="TextBox 2">
            <a:extLst>
              <a:ext uri="{FF2B5EF4-FFF2-40B4-BE49-F238E27FC236}">
                <a16:creationId xmlns:a16="http://schemas.microsoft.com/office/drawing/2014/main" id="{24133354-1389-E4EE-6487-65650931FCA7}"/>
              </a:ext>
            </a:extLst>
          </p:cNvPr>
          <p:cNvSpPr txBox="1"/>
          <p:nvPr/>
        </p:nvSpPr>
        <p:spPr>
          <a:xfrm>
            <a:off x="5661163" y="6396335"/>
            <a:ext cx="8039100" cy="461665"/>
          </a:xfrm>
          <a:prstGeom prst="rect">
            <a:avLst/>
          </a:prstGeom>
          <a:noFill/>
        </p:spPr>
        <p:txBody>
          <a:bodyPr wrap="square" rtlCol="0">
            <a:spAutoFit/>
          </a:bodyPr>
          <a:lstStyle/>
          <a:p>
            <a:pPr algn="ctr"/>
            <a:r>
              <a:rPr lang="en-US" sz="2400" dirty="0">
                <a:latin typeface="Arial" panose="020B0604020202020204" pitchFamily="34" charset="0"/>
                <a:ea typeface="CMU Typewriter Text Variable Wi" panose="02000603000000000000" pitchFamily="2" charset="0"/>
                <a:cs typeface="Arial" panose="020B0604020202020204" pitchFamily="34" charset="0"/>
              </a:rPr>
              <a:t>Figures taken from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6">
                  <a:extLst>
                    <a:ext uri="{A12FA001-AC4F-418D-AE19-62706E023703}">
                      <ahyp:hlinkClr xmlns:ahyp="http://schemas.microsoft.com/office/drawing/2018/hyperlinkcolor" val="tx"/>
                    </a:ext>
                  </a:extLst>
                </a:hlinkClick>
              </a:rPr>
              <a:t>Tanh</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rPr>
              <a:t>,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7">
                  <a:extLst>
                    <a:ext uri="{A12FA001-AC4F-418D-AE19-62706E023703}">
                      <ahyp:hlinkClr xmlns:ahyp="http://schemas.microsoft.com/office/drawing/2018/hyperlinkcolor" val="tx"/>
                    </a:ext>
                  </a:extLst>
                </a:hlinkClick>
              </a:rPr>
              <a:t>Grad Tanh</a:t>
            </a:r>
            <a:endPar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67735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9C73-CEA1-3380-0AD8-F19BDCC8D38C}"/>
              </a:ext>
            </a:extLst>
          </p:cNvPr>
          <p:cNvSpPr>
            <a:spLocks noGrp="1"/>
          </p:cNvSpPr>
          <p:nvPr>
            <p:ph type="title"/>
          </p:nvPr>
        </p:nvSpPr>
        <p:spPr>
          <a:xfrm>
            <a:off x="471559" y="183828"/>
            <a:ext cx="11248880" cy="492443"/>
          </a:xfrm>
        </p:spPr>
        <p:txBody>
          <a:bodyPr/>
          <a:lstStyle/>
          <a:p>
            <a:r>
              <a:rPr lang="en-US" sz="3200" b="0" dirty="0"/>
              <a:t>References</a:t>
            </a:r>
          </a:p>
        </p:txBody>
      </p:sp>
      <p:sp>
        <p:nvSpPr>
          <p:cNvPr id="3" name="Text Placeholder 2">
            <a:extLst>
              <a:ext uri="{FF2B5EF4-FFF2-40B4-BE49-F238E27FC236}">
                <a16:creationId xmlns:a16="http://schemas.microsoft.com/office/drawing/2014/main" id="{2FB2663C-53F7-E3AC-FF0E-0C672879BE44}"/>
              </a:ext>
            </a:extLst>
          </p:cNvPr>
          <p:cNvSpPr>
            <a:spLocks noGrp="1"/>
          </p:cNvSpPr>
          <p:nvPr>
            <p:ph type="body" idx="1"/>
          </p:nvPr>
        </p:nvSpPr>
        <p:spPr>
          <a:xfrm>
            <a:off x="446364" y="1399031"/>
            <a:ext cx="10692553" cy="984885"/>
          </a:xfrm>
        </p:spPr>
        <p:txBody>
          <a:bodyPr/>
          <a:lstStyle/>
          <a:p>
            <a:pPr marL="457200" indent="-457200">
              <a:buFont typeface="Arial" panose="020B0604020202020204" pitchFamily="34" charset="0"/>
              <a:buChar char="•"/>
            </a:pPr>
            <a:r>
              <a:rPr lang="en-US" dirty="0">
                <a:solidFill>
                  <a:srgbClr val="0070C0"/>
                </a:solidFill>
                <a:hlinkClick r:id="rId2">
                  <a:extLst>
                    <a:ext uri="{A12FA001-AC4F-418D-AE19-62706E023703}">
                      <ahyp:hlinkClr xmlns:ahyp="http://schemas.microsoft.com/office/drawing/2018/hyperlinkcolor" val="tx"/>
                    </a:ext>
                  </a:extLst>
                </a:hlinkClick>
              </a:rPr>
              <a:t>https://d2l.ai/chapter_multilayer-perceptrons/index.html</a:t>
            </a:r>
            <a:endParaRPr lang="en-US" dirty="0">
              <a:solidFill>
                <a:srgbClr val="0070C0"/>
              </a:solidFill>
            </a:endParaRPr>
          </a:p>
          <a:p>
            <a:endParaRPr lang="en-US" dirty="0"/>
          </a:p>
        </p:txBody>
      </p:sp>
    </p:spTree>
    <p:extLst>
      <p:ext uri="{BB962C8B-B14F-4D97-AF65-F5344CB8AC3E}">
        <p14:creationId xmlns:p14="http://schemas.microsoft.com/office/powerpoint/2010/main" val="37200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895" y="279401"/>
            <a:ext cx="10842211"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spc="-7" dirty="0">
                <a:solidFill>
                  <a:schemeClr val="tx1"/>
                </a:solidFill>
                <a:latin typeface="Arial" panose="020B0604020202020204" pitchFamily="34" charset="0"/>
                <a:ea typeface="CMU Typewriter Text Variable Wi" panose="02000603000000000000" pitchFamily="2" charset="0"/>
                <a:cs typeface="Arial" panose="020B0604020202020204" pitchFamily="34" charset="0"/>
              </a:rPr>
              <a:t>Lecture </a:t>
            </a:r>
            <a:r>
              <a:rPr sz="3200" b="0" spc="-7" dirty="0">
                <a:solidFill>
                  <a:schemeClr val="tx1"/>
                </a:solidFill>
                <a:latin typeface="Arial" panose="020B0604020202020204" pitchFamily="34" charset="0"/>
                <a:ea typeface="CMU Typewriter Text Variable Wi" panose="02000603000000000000" pitchFamily="2" charset="0"/>
                <a:cs typeface="Arial" panose="020B0604020202020204" pitchFamily="34" charset="0"/>
              </a:rPr>
              <a:t>Outline</a:t>
            </a:r>
          </a:p>
        </p:txBody>
      </p:sp>
      <p:sp>
        <p:nvSpPr>
          <p:cNvPr id="3" name="object 3"/>
          <p:cNvSpPr txBox="1"/>
          <p:nvPr/>
        </p:nvSpPr>
        <p:spPr>
          <a:xfrm>
            <a:off x="943390" y="1776744"/>
            <a:ext cx="7123007" cy="4182341"/>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ea typeface="CMU Typewriter Text Variable Wi" panose="02000603000000000000" pitchFamily="2" charset="0"/>
                <a:cs typeface="Arial" panose="020B0604020202020204" pitchFamily="34" charset="0"/>
              </a:rPr>
              <a:t>Affine Transformation</a:t>
            </a:r>
          </a:p>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ea typeface="CMU Typewriter Text Variable Wi" panose="02000603000000000000" pitchFamily="2" charset="0"/>
                <a:cs typeface="Arial" panose="020B0604020202020204" pitchFamily="34" charset="0"/>
              </a:rPr>
              <a:t>Limitation of Linear Models</a:t>
            </a:r>
          </a:p>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ea typeface="CMU Typewriter Text Variable Wi" panose="02000603000000000000" pitchFamily="2" charset="0"/>
                <a:cs typeface="Arial" panose="020B0604020202020204" pitchFamily="34" charset="0"/>
              </a:rPr>
              <a:t>Hidden Layers</a:t>
            </a:r>
          </a:p>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ea typeface="CMU Typewriter Text Variable Wi" panose="02000603000000000000" pitchFamily="2" charset="0"/>
                <a:cs typeface="Arial" panose="020B0604020202020204" pitchFamily="34" charset="0"/>
              </a:rPr>
              <a:t>Linearity to Non-Linearity</a:t>
            </a:r>
          </a:p>
          <a:p>
            <a:pPr marL="474121" indent="-457189">
              <a:lnSpc>
                <a:spcPct val="100000"/>
              </a:lnSpc>
              <a:spcBef>
                <a:spcPts val="660"/>
              </a:spcBef>
              <a:buFont typeface="Arial"/>
              <a:buChar char="•"/>
              <a:tabLst>
                <a:tab pos="473275" algn="l"/>
                <a:tab pos="474121" algn="l"/>
              </a:tabLst>
            </a:pPr>
            <a:r>
              <a:rPr lang="en-US" dirty="0">
                <a:latin typeface="Arial" panose="020B0604020202020204" pitchFamily="34" charset="0"/>
                <a:ea typeface="CMU Typewriter Text Variable Wi" panose="02000603000000000000" pitchFamily="2" charset="0"/>
                <a:cs typeface="Arial" panose="020B0604020202020204" pitchFamily="34" charset="0"/>
              </a:rPr>
              <a:t>Activation Functions</a:t>
            </a:r>
          </a:p>
          <a:p>
            <a:pPr marL="1083706" lvl="1" indent="-457189">
              <a:spcBef>
                <a:spcPts val="660"/>
              </a:spcBef>
              <a:buFont typeface="Arial"/>
              <a:buChar char="•"/>
              <a:tabLst>
                <a:tab pos="473275" algn="l"/>
                <a:tab pos="474121" algn="l"/>
              </a:tabLst>
            </a:pPr>
            <a:r>
              <a:rPr lang="en-US" dirty="0">
                <a:latin typeface="Arial" panose="020B0604020202020204" pitchFamily="34" charset="0"/>
                <a:ea typeface="CMU Typewriter Text Variable Wi" panose="02000603000000000000" pitchFamily="2" charset="0"/>
                <a:cs typeface="Arial" panose="020B0604020202020204" pitchFamily="34" charset="0"/>
              </a:rPr>
              <a:t>ReLU</a:t>
            </a:r>
          </a:p>
          <a:p>
            <a:pPr marL="1083706" lvl="1" indent="-457189">
              <a:spcBef>
                <a:spcPts val="660"/>
              </a:spcBef>
              <a:buFont typeface="Arial"/>
              <a:buChar char="•"/>
              <a:tabLst>
                <a:tab pos="473275" algn="l"/>
                <a:tab pos="474121" algn="l"/>
              </a:tabLst>
            </a:pPr>
            <a:r>
              <a:rPr lang="en-US" dirty="0">
                <a:latin typeface="Arial" panose="020B0604020202020204" pitchFamily="34" charset="0"/>
                <a:ea typeface="CMU Typewriter Text Variable Wi" panose="02000603000000000000" pitchFamily="2" charset="0"/>
                <a:cs typeface="Arial" panose="020B0604020202020204" pitchFamily="34" charset="0"/>
              </a:rPr>
              <a:t>Sigmoid</a:t>
            </a:r>
          </a:p>
          <a:p>
            <a:pPr marL="1083706" lvl="1" indent="-457189">
              <a:spcBef>
                <a:spcPts val="660"/>
              </a:spcBef>
              <a:buFont typeface="Arial"/>
              <a:buChar char="•"/>
              <a:tabLst>
                <a:tab pos="473275" algn="l"/>
                <a:tab pos="474121" algn="l"/>
              </a:tabLst>
            </a:pPr>
            <a:r>
              <a:rPr lang="en-US" dirty="0">
                <a:latin typeface="Arial" panose="020B0604020202020204" pitchFamily="34" charset="0"/>
                <a:ea typeface="CMU Typewriter Text Variable Wi" panose="02000603000000000000" pitchFamily="2" charset="0"/>
                <a:cs typeface="Arial" panose="020B0604020202020204" pitchFamily="34" charset="0"/>
              </a:rPr>
              <a:t>Tanh</a:t>
            </a:r>
          </a:p>
          <a:p>
            <a:pPr marL="474121" indent="-457189">
              <a:spcBef>
                <a:spcPts val="660"/>
              </a:spcBef>
              <a:buFont typeface="Arial"/>
              <a:buChar char="•"/>
              <a:tabLst>
                <a:tab pos="473275" algn="l"/>
                <a:tab pos="474121" algn="l"/>
              </a:tabLst>
            </a:pPr>
            <a:endParaRPr lang="en-US" dirty="0">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109331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83FD-1728-5B75-2C6C-4CEC06F959BC}"/>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Affine Transformation</a:t>
            </a:r>
          </a:p>
        </p:txBody>
      </p:sp>
      <p:pic>
        <p:nvPicPr>
          <p:cNvPr id="5" name="Picture 4">
            <a:extLst>
              <a:ext uri="{FF2B5EF4-FFF2-40B4-BE49-F238E27FC236}">
                <a16:creationId xmlns:a16="http://schemas.microsoft.com/office/drawing/2014/main" id="{4BCD2BF1-5D8E-08AF-E895-D4BD9687F383}"/>
              </a:ext>
            </a:extLst>
          </p:cNvPr>
          <p:cNvPicPr>
            <a:picLocks noChangeAspect="1"/>
          </p:cNvPicPr>
          <p:nvPr/>
        </p:nvPicPr>
        <p:blipFill>
          <a:blip r:embed="rId2"/>
          <a:stretch>
            <a:fillRect/>
          </a:stretch>
        </p:blipFill>
        <p:spPr>
          <a:xfrm>
            <a:off x="3481388" y="1591627"/>
            <a:ext cx="4181475" cy="1400175"/>
          </a:xfrm>
          <a:prstGeom prst="rect">
            <a:avLst/>
          </a:prstGeom>
        </p:spPr>
      </p:pic>
      <p:sp>
        <p:nvSpPr>
          <p:cNvPr id="6" name="TextBox 5">
            <a:extLst>
              <a:ext uri="{FF2B5EF4-FFF2-40B4-BE49-F238E27FC236}">
                <a16:creationId xmlns:a16="http://schemas.microsoft.com/office/drawing/2014/main" id="{0119BF7C-FA9C-2289-D569-72C96175698A}"/>
              </a:ext>
            </a:extLst>
          </p:cNvPr>
          <p:cNvSpPr txBox="1"/>
          <p:nvPr/>
        </p:nvSpPr>
        <p:spPr>
          <a:xfrm>
            <a:off x="378141" y="862965"/>
            <a:ext cx="1094041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In SoftMax regression, inputs are directly mapped to the outputs by a single affine transformation, followed by SoftMax activation.</a:t>
            </a: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If the labels are truly related to the input data via an affine transformation, this approach is sufficient.</a:t>
            </a: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However,  linearity in affine transformations is a strong </a:t>
            </a:r>
            <a:r>
              <a:rPr lang="en-US" sz="2400" i="1" dirty="0">
                <a:latin typeface="Arial" panose="020B0604020202020204" pitchFamily="34" charset="0"/>
                <a:ea typeface="CMU Typewriter Text Variable Wi" panose="02000603000000000000" pitchFamily="2" charset="0"/>
                <a:cs typeface="Arial" panose="020B0604020202020204" pitchFamily="34" charset="0"/>
              </a:rPr>
              <a:t>assumption.</a:t>
            </a: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p:sp>
        <p:nvSpPr>
          <p:cNvPr id="3" name="TextBox 2">
            <a:extLst>
              <a:ext uri="{FF2B5EF4-FFF2-40B4-BE49-F238E27FC236}">
                <a16:creationId xmlns:a16="http://schemas.microsoft.com/office/drawing/2014/main" id="{B2AA0CDA-1863-43F2-5A1C-6C53AE6BBE7F}"/>
              </a:ext>
            </a:extLst>
          </p:cNvPr>
          <p:cNvSpPr txBox="1"/>
          <p:nvPr/>
        </p:nvSpPr>
        <p:spPr>
          <a:xfrm>
            <a:off x="6486525" y="6443339"/>
            <a:ext cx="5848350" cy="461665"/>
          </a:xfrm>
          <a:prstGeom prst="rect">
            <a:avLst/>
          </a:prstGeom>
          <a:noFill/>
        </p:spPr>
        <p:txBody>
          <a:bodyPr wrap="square" rtlCol="0">
            <a:spAutoFit/>
          </a:bodyPr>
          <a:lstStyle/>
          <a:p>
            <a:pPr algn="ctr"/>
            <a:r>
              <a:rPr lang="en-US" sz="2400" dirty="0">
                <a:latin typeface="Arial" panose="020B0604020202020204" pitchFamily="34" charset="0"/>
                <a:ea typeface="CMU Typewriter Text Variable Wi" panose="02000603000000000000" pitchFamily="2" charset="0"/>
                <a:cs typeface="Arial" panose="020B0604020202020204" pitchFamily="34" charset="0"/>
              </a:rPr>
              <a:t>Figure taken from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3">
                  <a:extLst>
                    <a:ext uri="{A12FA001-AC4F-418D-AE19-62706E023703}">
                      <ahyp:hlinkClr xmlns:ahyp="http://schemas.microsoft.com/office/drawing/2018/hyperlinkcolor" val="tx"/>
                    </a:ext>
                  </a:extLst>
                </a:hlinkClick>
              </a:rPr>
              <a:t>Affine Transformation</a:t>
            </a:r>
            <a:endPar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18504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DF3F-D395-C20C-9E05-F6083B34D706}"/>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Limitation of Linear Models</a:t>
            </a:r>
          </a:p>
        </p:txBody>
      </p:sp>
      <p:sp>
        <p:nvSpPr>
          <p:cNvPr id="3" name="Text Placeholder 2">
            <a:extLst>
              <a:ext uri="{FF2B5EF4-FFF2-40B4-BE49-F238E27FC236}">
                <a16:creationId xmlns:a16="http://schemas.microsoft.com/office/drawing/2014/main" id="{ECF5E6C5-DF10-525D-0189-B863384FBCE3}"/>
              </a:ext>
            </a:extLst>
          </p:cNvPr>
          <p:cNvSpPr>
            <a:spLocks noGrp="1"/>
          </p:cNvSpPr>
          <p:nvPr>
            <p:ph type="body" idx="1"/>
          </p:nvPr>
        </p:nvSpPr>
        <p:spPr>
          <a:xfrm>
            <a:off x="471559" y="875156"/>
            <a:ext cx="11612286" cy="7755969"/>
          </a:xfrm>
        </p:spPr>
        <p:txBody>
          <a:bodyPr/>
          <a:lstStyle/>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Linearity implies the weaker assumption of monotonicity i.e., any increase in our feature must either always cause an increase in our model’s output, or always cause a decrease in our model’s output.</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For example, when predicting whether a person would repay a loan, we could expect that an applicant with higher income would always be more likely to repay than one with a lower income.</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relationship is monotonic but not linear. One way to make linearity more plausible is to preprocess the data i.e., take logarithm  of income as a feature.</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However, when classifying images of cats and dogs, the issue cannot be resolved by a simple preprocessing fix.</a:t>
            </a: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We can handle these limitations of linear model by incorporating one or more hidden layers.</a:t>
            </a:r>
          </a:p>
          <a:p>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424573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7CC9-6A77-87CD-1588-F01D81AF701B}"/>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Incorporating Hidden Layers</a:t>
            </a:r>
          </a:p>
        </p:txBody>
      </p:sp>
      <p:sp>
        <p:nvSpPr>
          <p:cNvPr id="3" name="Text Placeholder 2">
            <a:extLst>
              <a:ext uri="{FF2B5EF4-FFF2-40B4-BE49-F238E27FC236}">
                <a16:creationId xmlns:a16="http://schemas.microsoft.com/office/drawing/2014/main" id="{F48D4664-3F79-B46A-BB43-9F3A4FDE7951}"/>
              </a:ext>
            </a:extLst>
          </p:cNvPr>
          <p:cNvSpPr>
            <a:spLocks noGrp="1"/>
          </p:cNvSpPr>
          <p:nvPr>
            <p:ph type="body" idx="1"/>
          </p:nvPr>
        </p:nvSpPr>
        <p:spPr>
          <a:xfrm>
            <a:off x="446364" y="1399031"/>
            <a:ext cx="10692553" cy="4801314"/>
          </a:xfrm>
        </p:spPr>
        <p:txBody>
          <a:bodyPr/>
          <a:lstStyle/>
          <a:p>
            <a:pPr marL="457200" indent="-457200" algn="just">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We can use deep neural networks to jointly learn a representation via hidden layers and a linear predictor that acts on that representation using observational data.</a:t>
            </a:r>
          </a:p>
          <a:p>
            <a:pPr marL="457200" indent="-457200" algn="just">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lgn="just">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easiest way to incorporate hidden layers is to stack many fully-connected layers on top of each other.</a:t>
            </a:r>
          </a:p>
          <a:p>
            <a:pPr marL="457200" indent="-457200" algn="just">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lgn="just">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Each layer feeds into the layer above it, until we generate outputs. </a:t>
            </a:r>
          </a:p>
          <a:p>
            <a:pPr marL="457200" indent="-457200" algn="just">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lgn="just">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first L – 1 layer's act as our representation, and the final layer as our linear predictor.</a:t>
            </a:r>
          </a:p>
          <a:p>
            <a:pPr marL="457200" indent="-457200" algn="just">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457200" indent="-457200" algn="just">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This architecture is called Multi-Layer Perceptron (MLP)</a:t>
            </a:r>
          </a:p>
        </p:txBody>
      </p:sp>
    </p:spTree>
    <p:extLst>
      <p:ext uri="{BB962C8B-B14F-4D97-AF65-F5344CB8AC3E}">
        <p14:creationId xmlns:p14="http://schemas.microsoft.com/office/powerpoint/2010/main" val="106827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B794-DC0C-8325-CF2A-0202174F554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Multi Layer Perceptron - Example</a:t>
            </a:r>
          </a:p>
        </p:txBody>
      </p:sp>
      <p:pic>
        <p:nvPicPr>
          <p:cNvPr id="4" name="Picture 3">
            <a:extLst>
              <a:ext uri="{FF2B5EF4-FFF2-40B4-BE49-F238E27FC236}">
                <a16:creationId xmlns:a16="http://schemas.microsoft.com/office/drawing/2014/main" id="{A3321C58-278B-D020-3D57-FB25F90F1F5E}"/>
              </a:ext>
            </a:extLst>
          </p:cNvPr>
          <p:cNvPicPr>
            <a:picLocks noChangeAspect="1"/>
          </p:cNvPicPr>
          <p:nvPr/>
        </p:nvPicPr>
        <p:blipFill>
          <a:blip r:embed="rId2"/>
          <a:stretch>
            <a:fillRect/>
          </a:stretch>
        </p:blipFill>
        <p:spPr>
          <a:xfrm>
            <a:off x="2920582" y="1768797"/>
            <a:ext cx="4429125" cy="2219325"/>
          </a:xfrm>
          <a:prstGeom prst="rect">
            <a:avLst/>
          </a:prstGeom>
        </p:spPr>
      </p:pic>
      <p:sp>
        <p:nvSpPr>
          <p:cNvPr id="5" name="TextBox 4">
            <a:extLst>
              <a:ext uri="{FF2B5EF4-FFF2-40B4-BE49-F238E27FC236}">
                <a16:creationId xmlns:a16="http://schemas.microsoft.com/office/drawing/2014/main" id="{94F19B1F-B691-E0E5-B206-F8A6E33F75B7}"/>
              </a:ext>
            </a:extLst>
          </p:cNvPr>
          <p:cNvSpPr txBox="1"/>
          <p:nvPr/>
        </p:nvSpPr>
        <p:spPr>
          <a:xfrm>
            <a:off x="0" y="856357"/>
            <a:ext cx="13039725"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MLP has 4 inputs, 3 outputs, and its hidden layer contains 5 hidden units.</a:t>
            </a: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input layer does not involve any calculations, producing outputs with this network requires computations for both the hidden and output layers. Thus, the number of layers is 2.</a:t>
            </a: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Every input influences every neuron in the hidden layer, and each of these in turn influence every neuron in the output layer.</a:t>
            </a:r>
          </a:p>
          <a:p>
            <a:pPr marL="285750" indent="-28575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p:sp>
        <p:nvSpPr>
          <p:cNvPr id="3" name="TextBox 2">
            <a:extLst>
              <a:ext uri="{FF2B5EF4-FFF2-40B4-BE49-F238E27FC236}">
                <a16:creationId xmlns:a16="http://schemas.microsoft.com/office/drawing/2014/main" id="{42FC39B8-6523-0DA1-E0C9-B72D3FECB605}"/>
              </a:ext>
            </a:extLst>
          </p:cNvPr>
          <p:cNvSpPr txBox="1"/>
          <p:nvPr/>
        </p:nvSpPr>
        <p:spPr>
          <a:xfrm>
            <a:off x="5772150" y="6396335"/>
            <a:ext cx="7200900" cy="461665"/>
          </a:xfrm>
          <a:prstGeom prst="rect">
            <a:avLst/>
          </a:prstGeom>
          <a:noFill/>
        </p:spPr>
        <p:txBody>
          <a:bodyPr wrap="square" rtlCol="0">
            <a:spAutoFit/>
          </a:bodyPr>
          <a:lstStyle/>
          <a:p>
            <a:pPr algn="ctr"/>
            <a:r>
              <a:rPr lang="en-US" sz="2400" dirty="0">
                <a:latin typeface="Arial" panose="020B0604020202020204" pitchFamily="34" charset="0"/>
                <a:ea typeface="CMU Typewriter Text Variable Wi" panose="02000603000000000000" pitchFamily="2" charset="0"/>
                <a:cs typeface="Arial" panose="020B0604020202020204" pitchFamily="34" charset="0"/>
              </a:rPr>
              <a:t>Figure taken from </a:t>
            </a:r>
            <a:r>
              <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hlinkClick r:id="rId3">
                  <a:extLst>
                    <a:ext uri="{A12FA001-AC4F-418D-AE19-62706E023703}">
                      <ahyp:hlinkClr xmlns:ahyp="http://schemas.microsoft.com/office/drawing/2018/hyperlinkcolor" val="tx"/>
                    </a:ext>
                  </a:extLst>
                </a:hlinkClick>
              </a:rPr>
              <a:t>Multi Layer Perceptron</a:t>
            </a:r>
            <a:endParaRPr lang="en-US" sz="2400" dirty="0">
              <a:solidFill>
                <a:srgbClr val="0070C0"/>
              </a:solidFill>
              <a:latin typeface="Arial" panose="020B0604020202020204" pitchFamily="34" charset="0"/>
              <a:ea typeface="CMU Typewriter Text Variable Wi" panose="02000603000000000000" pitchFamily="2" charset="0"/>
              <a:cs typeface="Arial" panose="020B0604020202020204" pitchFamily="34" charset="0"/>
            </a:endParaRPr>
          </a:p>
        </p:txBody>
      </p:sp>
    </p:spTree>
    <p:extLst>
      <p:ext uri="{BB962C8B-B14F-4D97-AF65-F5344CB8AC3E}">
        <p14:creationId xmlns:p14="http://schemas.microsoft.com/office/powerpoint/2010/main" val="251428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2298-6F54-FAFB-4AF3-488C39C92FC7}"/>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Equivalence of Linear Models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4B1B03D-3E7F-187A-EFE9-1E389F97DB98}"/>
                  </a:ext>
                </a:extLst>
              </p:cNvPr>
              <p:cNvSpPr>
                <a:spLocks noGrp="1"/>
              </p:cNvSpPr>
              <p:nvPr>
                <p:ph type="body" idx="1"/>
              </p:nvPr>
            </p:nvSpPr>
            <p:spPr>
              <a:xfrm>
                <a:off x="446364" y="1399031"/>
                <a:ext cx="10692553" cy="6722353"/>
              </a:xfrm>
            </p:spPr>
            <p:txBody>
              <a:bodyPr/>
              <a:lstStyle/>
              <a:p>
                <a:pPr marL="457200" indent="-457200">
                  <a:buFont typeface="Arial" panose="020B0604020202020204" pitchFamily="34" charset="0"/>
                  <a:buChar char="•"/>
                </a:pPr>
                <a14:m>
                  <m:oMath xmlns:m="http://schemas.openxmlformats.org/officeDocument/2006/math">
                    <m:r>
                      <a:rPr lang="en-US" sz="2400" b="1" i="1" smtClean="0">
                        <a:latin typeface="Cambria Math" panose="02040503050406030204" pitchFamily="18" charset="0"/>
                      </a:rPr>
                      <m:t>𝑿</m:t>
                    </m:r>
                    <m:r>
                      <a:rPr lang="en-US" sz="2400" b="1" i="1" smtClean="0">
                        <a:latin typeface="Cambria Math" panose="02040503050406030204" pitchFamily="18" charset="0"/>
                      </a:rPr>
                      <m:t>∈ </m:t>
                    </m:r>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sup>
                    </m:sSup>
                  </m:oMath>
                </a14:m>
                <a:r>
                  <a:rPr lang="en-US" sz="2400" dirty="0"/>
                  <a:t> where n is number of examples and d is the number of features.</a:t>
                </a:r>
              </a:p>
              <a:p>
                <a:pPr marL="457200" indent="-457200">
                  <a:buFont typeface="Arial" panose="020B0604020202020204" pitchFamily="34" charset="0"/>
                  <a:buChar char="•"/>
                </a:pPr>
                <a:r>
                  <a:rPr lang="en-US" sz="2400" dirty="0"/>
                  <a:t>The output of one-hidden layer of MLP is denoted by </a:t>
                </a:r>
                <a14:m>
                  <m:oMath xmlns:m="http://schemas.openxmlformats.org/officeDocument/2006/math">
                    <m:r>
                      <a:rPr lang="en-US" sz="2400" b="1" i="1" smtClean="0">
                        <a:latin typeface="Cambria Math" panose="02040503050406030204" pitchFamily="18" charset="0"/>
                      </a:rPr>
                      <m:t>𝑯</m:t>
                    </m:r>
                    <m:r>
                      <a:rPr lang="en-US" sz="2400" b="1" i="1" smtClean="0">
                        <a:latin typeface="Cambria Math" panose="02040503050406030204" pitchFamily="18" charset="0"/>
                      </a:rPr>
                      <m:t>∈ </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sup>
                    </m:sSup>
                  </m:oMath>
                </a14:m>
                <a:r>
                  <a:rPr lang="en-US" sz="2400" dirty="0"/>
                  <a:t>where h represents the number of hidden units.</a:t>
                </a:r>
              </a:p>
              <a:p>
                <a:pPr marL="457200" indent="-457200">
                  <a:buFont typeface="Arial" panose="020B0604020202020204" pitchFamily="34" charset="0"/>
                  <a:buChar char="•"/>
                </a:pPr>
                <a:r>
                  <a:rPr lang="en-US" sz="2400" dirty="0"/>
                  <a:t>The hidden layer parameters are defined as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h</m:t>
                        </m:r>
                      </m:sup>
                    </m:sSup>
                  </m:oMath>
                </a14:m>
                <a:r>
                  <a:rPr lang="en-US" sz="2400" b="1" dirty="0"/>
                  <a:t> </a:t>
                </a:r>
                <a:r>
                  <a:rPr lang="en-US" sz="2400" dirty="0"/>
                  <a:t>and </a:t>
                </a:r>
                <a14:m>
                  <m:oMath xmlns:m="http://schemas.openxmlformats.org/officeDocument/2006/math">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r>
                          <a:rPr lang="en-US" sz="2400" b="1" i="1" dirty="0" smtClean="0">
                            <a:latin typeface="Cambria Math" panose="02040503050406030204" pitchFamily="18" charset="0"/>
                          </a:rPr>
                          <m:t>)</m:t>
                        </m:r>
                      </m:sup>
                    </m:sSup>
                    <m:r>
                      <a:rPr lang="en-US" sz="2400" b="1" i="1" dirty="0" smtClean="0">
                        <a:latin typeface="Cambria Math" panose="02040503050406030204" pitchFamily="18" charset="0"/>
                      </a:rPr>
                      <m:t>∈ </m:t>
                    </m:r>
                    <m:sSup>
                      <m:sSupPr>
                        <m:ctrlPr>
                          <a:rPr lang="en-US"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ℝ</m:t>
                        </m:r>
                      </m:e>
                      <m:sup>
                        <m:r>
                          <a:rPr lang="en-US" sz="2400" b="0" i="1" dirty="0" smtClean="0">
                            <a:latin typeface="Cambria Math" panose="02040503050406030204" pitchFamily="18" charset="0"/>
                            <a:ea typeface="Cambria Math" panose="02040503050406030204" pitchFamily="18" charset="0"/>
                          </a:rPr>
                          <m:t>1×</m:t>
                        </m:r>
                        <m:r>
                          <a:rPr lang="en-US" sz="2400" b="0" i="1" dirty="0" smtClean="0">
                            <a:latin typeface="Cambria Math" panose="02040503050406030204" pitchFamily="18" charset="0"/>
                            <a:ea typeface="Cambria Math" panose="02040503050406030204" pitchFamily="18" charset="0"/>
                          </a:rPr>
                          <m:t>h</m:t>
                        </m:r>
                      </m:sup>
                    </m:sSup>
                  </m:oMath>
                </a14:m>
                <a:endParaRPr lang="en-US" sz="2400" b="1" dirty="0">
                  <a:ea typeface="Cambria Math" panose="02040503050406030204" pitchFamily="18" charset="0"/>
                </a:endParaRPr>
              </a:p>
              <a:p>
                <a:pPr marL="457200" indent="-457200">
                  <a:buFont typeface="Arial" panose="020B0604020202020204" pitchFamily="34" charset="0"/>
                  <a:buChar char="•"/>
                </a:pPr>
                <a:r>
                  <a:rPr lang="en-US" sz="2400" dirty="0"/>
                  <a:t>The output layer parameters are defined as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sup>
                    </m:sSup>
                  </m:oMath>
                </a14:m>
                <a:r>
                  <a:rPr lang="en-US" sz="2400" b="1" dirty="0"/>
                  <a:t> </a:t>
                </a:r>
                <a:r>
                  <a:rPr lang="en-US" sz="2400" dirty="0"/>
                  <a:t>and </a:t>
                </a:r>
                <a14:m>
                  <m:oMath xmlns:m="http://schemas.openxmlformats.org/officeDocument/2006/math">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1" i="1" dirty="0" smtClean="0">
                            <a:latin typeface="Cambria Math" panose="02040503050406030204" pitchFamily="18" charset="0"/>
                          </a:rPr>
                          <m:t>(</m:t>
                        </m:r>
                        <m:r>
                          <a:rPr lang="en-US" sz="2400" b="1" i="1" dirty="0" smtClean="0">
                            <a:latin typeface="Cambria Math" panose="02040503050406030204" pitchFamily="18" charset="0"/>
                          </a:rPr>
                          <m:t>𝟐</m:t>
                        </m:r>
                        <m:r>
                          <a:rPr lang="en-US" sz="2400" b="1" i="1" dirty="0" smtClean="0">
                            <a:latin typeface="Cambria Math" panose="02040503050406030204" pitchFamily="18" charset="0"/>
                          </a:rPr>
                          <m:t>)</m:t>
                        </m:r>
                      </m:sup>
                    </m:sSup>
                    <m:r>
                      <a:rPr lang="en-US" sz="2400" b="1" i="1" dirty="0" smtClean="0">
                        <a:latin typeface="Cambria Math" panose="02040503050406030204" pitchFamily="18" charset="0"/>
                      </a:rPr>
                      <m:t>∈ </m:t>
                    </m:r>
                    <m:sSup>
                      <m:sSupPr>
                        <m:ctrlPr>
                          <a:rPr lang="en-US"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ℝ</m:t>
                        </m:r>
                      </m:e>
                      <m:sup>
                        <m:r>
                          <a:rPr lang="en-US" sz="2400" b="0" i="1" dirty="0" smtClean="0">
                            <a:latin typeface="Cambria Math" panose="02040503050406030204" pitchFamily="18" charset="0"/>
                            <a:ea typeface="Cambria Math" panose="02040503050406030204" pitchFamily="18" charset="0"/>
                          </a:rPr>
                          <m:t>1×</m:t>
                        </m:r>
                        <m:r>
                          <a:rPr lang="en-US" sz="2400" b="0" i="1" dirty="0" smtClean="0">
                            <a:latin typeface="Cambria Math" panose="02040503050406030204" pitchFamily="18" charset="0"/>
                            <a:ea typeface="Cambria Math" panose="02040503050406030204" pitchFamily="18" charset="0"/>
                          </a:rPr>
                          <m:t>𝑞</m:t>
                        </m:r>
                      </m:sup>
                    </m:sSup>
                  </m:oMath>
                </a14:m>
                <a:r>
                  <a:rPr lang="en-US" sz="2400" b="1" dirty="0">
                    <a:ea typeface="Cambria Math" panose="02040503050406030204" pitchFamily="18" charset="0"/>
                  </a:rPr>
                  <a:t> </a:t>
                </a:r>
                <a:r>
                  <a:rPr lang="en-US" sz="2400" dirty="0">
                    <a:ea typeface="Cambria Math" panose="02040503050406030204" pitchFamily="18" charset="0"/>
                  </a:rPr>
                  <a:t>where q represents the number of output units.</a:t>
                </a:r>
              </a:p>
              <a:p>
                <a:pPr marL="457200" indent="-457200">
                  <a:buFont typeface="Arial" panose="020B0604020202020204" pitchFamily="34" charset="0"/>
                  <a:buChar char="•"/>
                </a:pPr>
                <a:r>
                  <a:rPr lang="en-US" sz="2400" dirty="0">
                    <a:ea typeface="Cambria Math" panose="02040503050406030204" pitchFamily="18" charset="0"/>
                  </a:rPr>
                  <a:t>The output of one-hidden layer of MLP is denoted by </a:t>
                </a:r>
                <a14:m>
                  <m:oMath xmlns:m="http://schemas.openxmlformats.org/officeDocument/2006/math">
                    <m:r>
                      <a:rPr lang="en-US" sz="2400" b="1" i="1" smtClean="0">
                        <a:latin typeface="Cambria Math" panose="02040503050406030204" pitchFamily="18" charset="0"/>
                        <a:ea typeface="Cambria Math" panose="02040503050406030204" pitchFamily="18" charset="0"/>
                      </a:rPr>
                      <m:t>𝑶</m:t>
                    </m:r>
                    <m:r>
                      <a:rPr lang="en-US" sz="2400" b="1" i="1" smtClean="0">
                        <a:latin typeface="Cambria Math" panose="02040503050406030204" pitchFamily="18" charset="0"/>
                        <a:ea typeface="Cambria Math" panose="02040503050406030204" pitchFamily="18" charset="0"/>
                      </a:rPr>
                      <m:t>∈ </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sup>
                    </m:sSup>
                    <m:r>
                      <a:rPr lang="en-US" sz="2400" b="1" i="1" smtClean="0">
                        <a:latin typeface="Cambria Math" panose="02040503050406030204" pitchFamily="18" charset="0"/>
                        <a:ea typeface="Cambria Math" panose="02040503050406030204" pitchFamily="18" charset="0"/>
                      </a:rPr>
                      <m:t>.</m:t>
                    </m:r>
                  </m:oMath>
                </a14:m>
                <a:endParaRPr lang="en-US" sz="24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𝑯</m:t>
                      </m:r>
                      <m:r>
                        <a:rPr lang="en-US" sz="2400" b="1" i="1" smtClean="0">
                          <a:latin typeface="Cambria Math" panose="02040503050406030204" pitchFamily="18" charset="0"/>
                        </a:rPr>
                        <m:t>=</m:t>
                      </m:r>
                      <m:r>
                        <a:rPr lang="en-US" sz="2400" b="1" i="1" smtClean="0">
                          <a:latin typeface="Cambria Math" panose="02040503050406030204" pitchFamily="18" charset="0"/>
                        </a:rPr>
                        <m:t>𝑿</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oMath>
                  </m:oMathPara>
                </a14:m>
                <a:endParaRPr lang="en-US" sz="2400" b="1" dirty="0"/>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𝑶</m:t>
                      </m:r>
                      <m:r>
                        <a:rPr lang="en-US" sz="2400" b="1" i="1" smtClean="0">
                          <a:latin typeface="Cambria Math" panose="02040503050406030204" pitchFamily="18" charset="0"/>
                        </a:rPr>
                        <m:t>=</m:t>
                      </m:r>
                      <m:r>
                        <a:rPr lang="en-US" sz="2400" b="1" i="1" smtClean="0">
                          <a:latin typeface="Cambria Math" panose="02040503050406030204" pitchFamily="18" charset="0"/>
                        </a:rPr>
                        <m:t>𝑯</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m:t>
                          </m:r>
                          <m:r>
                            <a:rPr lang="en-US" sz="2400" b="0" i="1" smtClean="0">
                              <a:latin typeface="Cambria Math" panose="02040503050406030204" pitchFamily="18" charset="0"/>
                            </a:rPr>
                            <m:t>2</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r>
                            <a:rPr lang="en-US" sz="2400" b="0" i="1" smtClean="0">
                              <a:latin typeface="Cambria Math" panose="02040503050406030204" pitchFamily="18" charset="0"/>
                            </a:rPr>
                            <m:t>(2)</m:t>
                          </m:r>
                        </m:sup>
                      </m:sSup>
                    </m:oMath>
                  </m:oMathPara>
                </a14:m>
                <a:endParaRPr lang="en-US" sz="2400" b="1" dirty="0"/>
              </a:p>
              <a:p>
                <a:pPr marL="342900" indent="-342900">
                  <a:buFont typeface="Arial" panose="020B0604020202020204" pitchFamily="34" charset="0"/>
                  <a:buChar char="•"/>
                </a:pPr>
                <a:r>
                  <a:rPr lang="en-US" sz="2400" dirty="0"/>
                  <a:t>The hidden units are given by an affine function of the input, and the output is given by an affine function of the hidden units. An affine function of an affine function is itself an affine function. </a:t>
                </a:r>
              </a:p>
              <a:p>
                <a:pPr marL="342900" indent="-342900">
                  <a:buFont typeface="Arial" panose="020B0604020202020204" pitchFamily="34" charset="0"/>
                  <a:buChar char="•"/>
                </a:pPr>
                <a:r>
                  <a:rPr lang="en-US" sz="2400" dirty="0"/>
                  <a:t>Consequently, we can remove the hidden layer and obtain an equivalent model with parameters </a:t>
                </a:r>
                <a14:m>
                  <m:oMath xmlns:m="http://schemas.openxmlformats.org/officeDocument/2006/math">
                    <m:r>
                      <a:rPr lang="en-US" sz="2400" b="1" i="1" dirty="0" smtClean="0">
                        <a:latin typeface="Cambria Math" panose="02040503050406030204" pitchFamily="18" charset="0"/>
                      </a:rPr>
                      <m:t>𝑾</m:t>
                    </m:r>
                    <m:r>
                      <a:rPr lang="en-US" sz="2400" b="1" i="1" dirty="0" smtClean="0">
                        <a:latin typeface="Cambria Math" panose="02040503050406030204" pitchFamily="18" charset="0"/>
                      </a:rPr>
                      <m:t>=</m:t>
                    </m:r>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𝑾</m:t>
                        </m:r>
                      </m:e>
                      <m:sup>
                        <m:r>
                          <a:rPr lang="en-US" sz="2400" b="1" i="1" dirty="0" smtClean="0">
                            <a:latin typeface="Cambria Math" panose="02040503050406030204" pitchFamily="18" charset="0"/>
                          </a:rPr>
                          <m:t>(</m:t>
                        </m:r>
                        <m:r>
                          <a:rPr lang="en-US" sz="2400" b="0" i="1" dirty="0" smtClean="0">
                            <a:latin typeface="Cambria Math" panose="02040503050406030204" pitchFamily="18" charset="0"/>
                          </a:rPr>
                          <m:t>1</m:t>
                        </m:r>
                        <m:r>
                          <a:rPr lang="en-US" sz="2400" b="1" i="1" dirty="0" smtClean="0">
                            <a:latin typeface="Cambria Math" panose="02040503050406030204" pitchFamily="18" charset="0"/>
                          </a:rPr>
                          <m:t>)</m:t>
                        </m:r>
                      </m:sup>
                    </m:sSup>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𝑾</m:t>
                        </m:r>
                      </m:e>
                      <m:sup>
                        <m:r>
                          <a:rPr lang="en-US" sz="2400" b="1" i="1" dirty="0" smtClean="0">
                            <a:latin typeface="Cambria Math" panose="02040503050406030204" pitchFamily="18" charset="0"/>
                          </a:rPr>
                          <m:t>(</m:t>
                        </m:r>
                        <m:r>
                          <a:rPr lang="en-US" sz="2400" b="0" i="1" dirty="0" smtClean="0">
                            <a:latin typeface="Cambria Math" panose="02040503050406030204" pitchFamily="18" charset="0"/>
                          </a:rPr>
                          <m:t>2</m:t>
                        </m:r>
                        <m:r>
                          <a:rPr lang="en-US" sz="2400" b="1" i="1" dirty="0" smtClean="0">
                            <a:latin typeface="Cambria Math" panose="02040503050406030204" pitchFamily="18" charset="0"/>
                          </a:rPr>
                          <m:t>)</m:t>
                        </m:r>
                      </m:sup>
                    </m:sSup>
                  </m:oMath>
                </a14:m>
                <a:r>
                  <a:rPr lang="en-US" sz="2400" dirty="0"/>
                  <a:t> and </a:t>
                </a:r>
                <a14:m>
                  <m:oMath xmlns:m="http://schemas.openxmlformats.org/officeDocument/2006/math">
                    <m:r>
                      <a:rPr lang="en-US" sz="2400" b="1" i="1" dirty="0" smtClean="0">
                        <a:latin typeface="Cambria Math" panose="02040503050406030204" pitchFamily="18" charset="0"/>
                      </a:rPr>
                      <m:t>𝒃</m:t>
                    </m:r>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0" i="1" dirty="0" smtClean="0">
                            <a:latin typeface="Cambria Math" panose="02040503050406030204" pitchFamily="18" charset="0"/>
                          </a:rPr>
                          <m:t>(1)</m:t>
                        </m:r>
                      </m:sup>
                    </m:sSup>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𝑾</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0" i="1" dirty="0" smtClean="0">
                            <a:latin typeface="Cambria Math" panose="02040503050406030204" pitchFamily="18" charset="0"/>
                          </a:rPr>
                          <m:t>(2)</m:t>
                        </m:r>
                      </m:sup>
                    </m:sSup>
                  </m:oMath>
                </a14:m>
                <a:r>
                  <a:rPr lang="en-US" sz="2400" dirty="0"/>
                  <a:t> </a:t>
                </a:r>
                <a:endParaRPr lang="en-US" sz="2400" b="1" dirty="0">
                  <a:ea typeface="Cambria Math" panose="02040503050406030204" pitchFamily="18" charset="0"/>
                </a:endParaRPr>
              </a:p>
              <a:p>
                <a:pPr marL="457200" indent="-457200">
                  <a:buFont typeface="Arial" panose="020B0604020202020204" pitchFamily="34" charset="0"/>
                  <a:buChar char="•"/>
                </a:pPr>
                <a:endParaRPr lang="en-US" sz="2400" b="1" dirty="0">
                  <a:ea typeface="Cambria Math" panose="02040503050406030204" pitchFamily="18" charset="0"/>
                </a:endParaRP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b="1" dirty="0"/>
              </a:p>
            </p:txBody>
          </p:sp>
        </mc:Choice>
        <mc:Fallback>
          <p:sp>
            <p:nvSpPr>
              <p:cNvPr id="3" name="Text Placeholder 2">
                <a:extLst>
                  <a:ext uri="{FF2B5EF4-FFF2-40B4-BE49-F238E27FC236}">
                    <a16:creationId xmlns:a16="http://schemas.microsoft.com/office/drawing/2014/main" id="{24B1B03D-3E7F-187A-EFE9-1E389F97DB98}"/>
                  </a:ext>
                </a:extLst>
              </p:cNvPr>
              <p:cNvSpPr>
                <a:spLocks noGrp="1" noRot="1" noChangeAspect="1" noMove="1" noResize="1" noEditPoints="1" noAdjustHandles="1" noChangeArrowheads="1" noChangeShapeType="1" noTextEdit="1"/>
              </p:cNvSpPr>
              <p:nvPr>
                <p:ph type="body" idx="1"/>
              </p:nvPr>
            </p:nvSpPr>
            <p:spPr>
              <a:xfrm>
                <a:off x="446364" y="1399031"/>
                <a:ext cx="10692553" cy="6722353"/>
              </a:xfrm>
              <a:blipFill>
                <a:blip r:embed="rId2"/>
                <a:stretch>
                  <a:fillRect l="-1596" t="-1179" r="-57"/>
                </a:stretch>
              </a:blipFill>
            </p:spPr>
            <p:txBody>
              <a:bodyPr/>
              <a:lstStyle/>
              <a:p>
                <a:r>
                  <a:rPr lang="en-US">
                    <a:noFill/>
                  </a:rPr>
                  <a:t> </a:t>
                </a:r>
              </a:p>
            </p:txBody>
          </p:sp>
        </mc:Fallback>
      </mc:AlternateContent>
    </p:spTree>
    <p:extLst>
      <p:ext uri="{BB962C8B-B14F-4D97-AF65-F5344CB8AC3E}">
        <p14:creationId xmlns:p14="http://schemas.microsoft.com/office/powerpoint/2010/main" val="423814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B1DF-9FE9-6406-B182-028B0D0F42EF}"/>
              </a:ext>
            </a:extLst>
          </p:cNvPr>
          <p:cNvSpPr>
            <a:spLocks noGrp="1"/>
          </p:cNvSpPr>
          <p:nvPr>
            <p:ph type="title"/>
          </p:nvPr>
        </p:nvSpPr>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Equivalence of Linear Models - Example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D62E144-D178-2919-F296-390E912C9BD4}"/>
                  </a:ext>
                </a:extLst>
              </p:cNvPr>
              <p:cNvSpPr>
                <a:spLocks noGrp="1"/>
              </p:cNvSpPr>
              <p:nvPr>
                <p:ph type="body" idx="1"/>
              </p:nvPr>
            </p:nvSpPr>
            <p:spPr>
              <a:xfrm>
                <a:off x="446364" y="1399031"/>
                <a:ext cx="10692553" cy="5331972"/>
              </a:xfrm>
            </p:spPr>
            <p:txBody>
              <a:bodyPr/>
              <a:lstStyle/>
              <a:p>
                <a:r>
                  <a:rPr lang="en-US" sz="2400" dirty="0"/>
                  <a:t>Prove that a one-hidden layer model with parameters </a:t>
                </a:r>
                <a14:m>
                  <m:oMath xmlns:m="http://schemas.openxmlformats.org/officeDocument/2006/math">
                    <m:r>
                      <a:rPr lang="en-US" sz="2400" b="1" i="1" dirty="0" smtClean="0">
                        <a:latin typeface="Cambria Math" panose="02040503050406030204" pitchFamily="18" charset="0"/>
                      </a:rPr>
                      <m:t>𝑾</m:t>
                    </m:r>
                    <m:r>
                      <a:rPr lang="en-US" sz="2400" b="1" i="1" dirty="0" smtClean="0">
                        <a:latin typeface="Cambria Math" panose="02040503050406030204" pitchFamily="18" charset="0"/>
                      </a:rPr>
                      <m:t>=</m:t>
                    </m:r>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𝑾</m:t>
                        </m:r>
                      </m:e>
                      <m:sup>
                        <m:r>
                          <a:rPr lang="en-US" sz="2400" b="1" i="1" dirty="0" smtClean="0">
                            <a:latin typeface="Cambria Math" panose="02040503050406030204" pitchFamily="18" charset="0"/>
                          </a:rPr>
                          <m:t>(</m:t>
                        </m:r>
                        <m:r>
                          <a:rPr lang="en-US" sz="2400" b="0" i="1" dirty="0" smtClean="0">
                            <a:latin typeface="Cambria Math" panose="02040503050406030204" pitchFamily="18" charset="0"/>
                          </a:rPr>
                          <m:t>1</m:t>
                        </m:r>
                        <m:r>
                          <a:rPr lang="en-US" sz="2400" b="1" i="1" dirty="0" smtClean="0">
                            <a:latin typeface="Cambria Math" panose="02040503050406030204" pitchFamily="18" charset="0"/>
                          </a:rPr>
                          <m:t>)</m:t>
                        </m:r>
                      </m:sup>
                    </m:sSup>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𝑾</m:t>
                        </m:r>
                      </m:e>
                      <m:sup>
                        <m:r>
                          <a:rPr lang="en-US" sz="2400" b="1" i="1" dirty="0" smtClean="0">
                            <a:latin typeface="Cambria Math" panose="02040503050406030204" pitchFamily="18" charset="0"/>
                          </a:rPr>
                          <m:t>(</m:t>
                        </m:r>
                        <m:r>
                          <a:rPr lang="en-US" sz="2400" b="0" i="1" dirty="0" smtClean="0">
                            <a:latin typeface="Cambria Math" panose="02040503050406030204" pitchFamily="18" charset="0"/>
                          </a:rPr>
                          <m:t>2</m:t>
                        </m:r>
                        <m:r>
                          <a:rPr lang="en-US" sz="2400" b="1" i="1" dirty="0" smtClean="0">
                            <a:latin typeface="Cambria Math" panose="02040503050406030204" pitchFamily="18" charset="0"/>
                          </a:rPr>
                          <m:t>)</m:t>
                        </m:r>
                      </m:sup>
                    </m:sSup>
                  </m:oMath>
                </a14:m>
                <a:r>
                  <a:rPr lang="en-US" sz="2400" dirty="0"/>
                  <a:t> and </a:t>
                </a:r>
                <a14:m>
                  <m:oMath xmlns:m="http://schemas.openxmlformats.org/officeDocument/2006/math">
                    <m:r>
                      <a:rPr lang="en-US" sz="2400" b="1" i="1" dirty="0" smtClean="0">
                        <a:latin typeface="Cambria Math" panose="02040503050406030204" pitchFamily="18" charset="0"/>
                      </a:rPr>
                      <m:t>𝒃</m:t>
                    </m:r>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0" i="1" dirty="0" smtClean="0">
                            <a:latin typeface="Cambria Math" panose="02040503050406030204" pitchFamily="18" charset="0"/>
                          </a:rPr>
                          <m:t>(1)</m:t>
                        </m:r>
                      </m:sup>
                    </m:sSup>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𝑾</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0" i="1" dirty="0" smtClean="0">
                            <a:latin typeface="Cambria Math" panose="02040503050406030204" pitchFamily="18" charset="0"/>
                          </a:rPr>
                          <m:t>(2)</m:t>
                        </m:r>
                      </m:sup>
                    </m:sSup>
                  </m:oMath>
                </a14:m>
                <a:r>
                  <a:rPr lang="en-US" sz="2400" dirty="0"/>
                  <a:t> is equivalent to a single-layer model.</a:t>
                </a:r>
              </a:p>
              <a:p>
                <a:endParaRPr lang="en-US" sz="2400" dirty="0"/>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𝑯</m:t>
                      </m:r>
                      <m:r>
                        <a:rPr lang="en-US" sz="2400" b="1" i="1" smtClean="0">
                          <a:latin typeface="Cambria Math" panose="02040503050406030204" pitchFamily="18" charset="0"/>
                        </a:rPr>
                        <m:t>=</m:t>
                      </m:r>
                      <m:r>
                        <a:rPr lang="en-US" sz="2400" b="1" i="1" smtClean="0">
                          <a:latin typeface="Cambria Math" panose="02040503050406030204" pitchFamily="18" charset="0"/>
                        </a:rPr>
                        <m:t>𝑿</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(1</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r>
                            <a:rPr lang="en-US" sz="2400" b="1" i="1" smtClean="0">
                              <a:latin typeface="Cambria Math" panose="02040503050406030204" pitchFamily="18" charset="0"/>
                            </a:rPr>
                            <m:t>(</m:t>
                          </m:r>
                          <m:r>
                            <a:rPr lang="en-US" sz="2400" b="0" i="1" smtClean="0">
                              <a:latin typeface="Cambria Math" panose="02040503050406030204" pitchFamily="18" charset="0"/>
                            </a:rPr>
                            <m:t>1</m:t>
                          </m:r>
                          <m:r>
                            <a:rPr lang="en-US" sz="2400" b="1" i="1" smtClean="0">
                              <a:latin typeface="Cambria Math" panose="02040503050406030204" pitchFamily="18" charset="0"/>
                            </a:rPr>
                            <m:t>)</m:t>
                          </m:r>
                        </m:sup>
                      </m:sSup>
                    </m:oMath>
                  </m:oMathPara>
                </a14:m>
                <a:endParaRPr lang="en-US" sz="2400" b="1" dirty="0"/>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𝑶</m:t>
                      </m:r>
                      <m:r>
                        <a:rPr lang="en-US" sz="2400" b="1" i="1" smtClean="0">
                          <a:latin typeface="Cambria Math" panose="02040503050406030204" pitchFamily="18" charset="0"/>
                        </a:rPr>
                        <m:t>=</m:t>
                      </m:r>
                      <m:r>
                        <a:rPr lang="en-US" sz="2400" b="1" i="1" smtClean="0">
                          <a:latin typeface="Cambria Math" panose="02040503050406030204" pitchFamily="18" charset="0"/>
                        </a:rPr>
                        <m:t>𝑯</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m:t>
                          </m:r>
                          <m:r>
                            <a:rPr lang="en-US" sz="2400" b="0" i="1" smtClean="0">
                              <a:latin typeface="Cambria Math" panose="02040503050406030204" pitchFamily="18" charset="0"/>
                            </a:rPr>
                            <m:t>2</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r>
                            <a:rPr lang="en-US" sz="2400" b="0" i="1" smtClean="0">
                              <a:latin typeface="Cambria Math" panose="02040503050406030204" pitchFamily="18" charset="0"/>
                            </a:rPr>
                            <m:t>(2)</m:t>
                          </m:r>
                        </m:sup>
                      </m:sSup>
                    </m:oMath>
                  </m:oMathPara>
                </a14:m>
                <a:endParaRPr lang="en-US" sz="2400" b="1" dirty="0"/>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𝑶</m:t>
                      </m:r>
                      <m:r>
                        <a:rPr lang="en-US" sz="2400" b="1" i="1" smtClean="0">
                          <a:latin typeface="Cambria Math" panose="02040503050406030204" pitchFamily="18" charset="0"/>
                        </a:rPr>
                        <m:t>=(</m:t>
                      </m:r>
                      <m:r>
                        <a:rPr lang="en-US" sz="2400" b="1" i="1" smtClean="0">
                          <a:latin typeface="Cambria Math" panose="02040503050406030204" pitchFamily="18" charset="0"/>
                        </a:rPr>
                        <m:t>𝑿</m:t>
                      </m:r>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𝒃</m:t>
                          </m:r>
                        </m:e>
                        <m:sup>
                          <m:d>
                            <m:dPr>
                              <m:ctrlPr>
                                <a:rPr lang="en-US" sz="2400" b="1" i="1">
                                  <a:latin typeface="Cambria Math" panose="02040503050406030204" pitchFamily="18" charset="0"/>
                                </a:rPr>
                              </m:ctrlPr>
                            </m:dPr>
                            <m:e>
                              <m:r>
                                <a:rPr lang="en-US" sz="2400" i="1">
                                  <a:latin typeface="Cambria Math" panose="02040503050406030204" pitchFamily="18" charset="0"/>
                                </a:rPr>
                                <m:t>1</m:t>
                              </m:r>
                            </m:e>
                          </m:d>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m:t>
                          </m:r>
                          <m:r>
                            <a:rPr lang="en-US" sz="2400" b="0" i="1" smtClean="0">
                              <a:latin typeface="Cambria Math" panose="02040503050406030204" pitchFamily="18" charset="0"/>
                            </a:rPr>
                            <m:t>2</m:t>
                          </m:r>
                          <m:r>
                            <a:rPr lang="en-US" sz="2400" b="1" i="1" smtClean="0">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r>
                            <a:rPr lang="en-US" sz="2400" b="0" i="1" smtClean="0">
                              <a:latin typeface="Cambria Math" panose="02040503050406030204" pitchFamily="18" charset="0"/>
                            </a:rPr>
                            <m:t>(2)</m:t>
                          </m:r>
                        </m:sup>
                      </m:sSup>
                    </m:oMath>
                  </m:oMathPara>
                </a14:m>
                <a:endParaRPr lang="en-US" sz="2400" b="1" dirty="0"/>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𝑶</m:t>
                      </m:r>
                      <m:r>
                        <a:rPr lang="en-US" sz="2400" b="1" i="1" smtClean="0">
                          <a:latin typeface="Cambria Math" panose="02040503050406030204" pitchFamily="18" charset="0"/>
                        </a:rPr>
                        <m:t>=</m:t>
                      </m:r>
                      <m:r>
                        <a:rPr lang="en-US" sz="2400" b="1" i="1" smtClean="0">
                          <a:latin typeface="Cambria Math" panose="02040503050406030204" pitchFamily="18" charset="0"/>
                        </a:rPr>
                        <m:t>𝑿</m:t>
                      </m:r>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m:t>
                          </m:r>
                          <m:r>
                            <a:rPr lang="en-US" sz="2400" i="1">
                              <a:latin typeface="Cambria Math" panose="02040503050406030204" pitchFamily="18" charset="0"/>
                            </a:rPr>
                            <m:t>2</m:t>
                          </m:r>
                          <m:r>
                            <a:rPr lang="en-US" sz="2400" b="1" i="1">
                              <a:latin typeface="Cambria Math" panose="02040503050406030204" pitchFamily="18" charset="0"/>
                            </a:rPr>
                            <m:t>)</m:t>
                          </m:r>
                        </m:sup>
                      </m:sSup>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𝒃</m:t>
                          </m:r>
                        </m:e>
                        <m:sup>
                          <m:d>
                            <m:dPr>
                              <m:ctrlPr>
                                <a:rPr lang="en-US" sz="2400" b="1" i="1">
                                  <a:latin typeface="Cambria Math" panose="02040503050406030204" pitchFamily="18" charset="0"/>
                                </a:rPr>
                              </m:ctrlPr>
                            </m:dPr>
                            <m:e>
                              <m:r>
                                <a:rPr lang="en-US" sz="2400" i="1">
                                  <a:latin typeface="Cambria Math" panose="02040503050406030204" pitchFamily="18" charset="0"/>
                                </a:rPr>
                                <m:t>1</m:t>
                              </m:r>
                            </m:e>
                          </m:d>
                        </m:sup>
                      </m:sSup>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m:t>
                          </m:r>
                          <m:r>
                            <a:rPr lang="en-US" sz="2400" i="1">
                              <a:latin typeface="Cambria Math" panose="02040503050406030204" pitchFamily="18" charset="0"/>
                            </a:rPr>
                            <m:t>2</m:t>
                          </m:r>
                          <m:r>
                            <a:rPr lang="en-US" sz="2400" b="1" i="1">
                              <a:latin typeface="Cambria Math" panose="02040503050406030204" pitchFamily="18" charset="0"/>
                            </a:rPr>
                            <m:t>)</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r>
                            <a:rPr lang="en-US" sz="2400" b="0" i="1" smtClean="0">
                              <a:latin typeface="Cambria Math" panose="02040503050406030204" pitchFamily="18" charset="0"/>
                            </a:rPr>
                            <m:t>(2)</m:t>
                          </m:r>
                        </m:sup>
                      </m:sSup>
                    </m:oMath>
                  </m:oMathPara>
                </a14:m>
                <a:endParaRPr lang="en-US" sz="2400" b="1" dirty="0"/>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𝑶</m:t>
                      </m:r>
                      <m:r>
                        <a:rPr lang="en-US" sz="2400" b="1" i="1" smtClean="0">
                          <a:latin typeface="Cambria Math" panose="02040503050406030204" pitchFamily="18" charset="0"/>
                        </a:rPr>
                        <m:t>=</m:t>
                      </m:r>
                      <m:r>
                        <a:rPr lang="en-US" sz="2400" b="1" i="1" smtClean="0">
                          <a:latin typeface="Cambria Math" panose="02040503050406030204" pitchFamily="18" charset="0"/>
                        </a:rPr>
                        <m:t>𝑿</m:t>
                      </m:r>
                      <m:sSup>
                        <m:sSupPr>
                          <m:ctrlPr>
                            <a:rPr lang="en-US" sz="2400" b="1" i="1">
                              <a:latin typeface="Cambria Math" panose="02040503050406030204" pitchFamily="18" charset="0"/>
                            </a:rPr>
                          </m:ctrlPr>
                        </m:sSupPr>
                        <m:e>
                          <m:r>
                            <a:rPr lang="en-US" sz="2400" b="1" i="1" smtClean="0">
                              <a:latin typeface="Cambria Math" panose="02040503050406030204" pitchFamily="18" charset="0"/>
                            </a:rPr>
                            <m:t>(</m:t>
                          </m:r>
                          <m:r>
                            <a:rPr lang="en-US" sz="2400" b="1" i="1">
                              <a:latin typeface="Cambria Math" panose="02040503050406030204" pitchFamily="18" charset="0"/>
                            </a:rPr>
                            <m:t>𝑾</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m:t>
                          </m:r>
                          <m:r>
                            <a:rPr lang="en-US" sz="2400" i="1">
                              <a:latin typeface="Cambria Math" panose="02040503050406030204" pitchFamily="18" charset="0"/>
                            </a:rPr>
                            <m:t>2</m:t>
                          </m:r>
                          <m:r>
                            <a:rPr lang="en-US" sz="2400" b="1" i="1">
                              <a:latin typeface="Cambria Math" panose="02040503050406030204" pitchFamily="18" charset="0"/>
                            </a:rPr>
                            <m:t>)</m:t>
                          </m:r>
                        </m:sup>
                      </m:sSup>
                      <m:r>
                        <a:rPr lang="en-US" sz="2400" b="1" i="1" smtClean="0">
                          <a:latin typeface="Cambria Math" panose="02040503050406030204" pitchFamily="18" charset="0"/>
                        </a:rPr>
                        <m:t>)</m:t>
                      </m:r>
                      <m:r>
                        <a:rPr lang="en-US" sz="2400" b="1" i="1">
                          <a:latin typeface="Cambria Math" panose="02040503050406030204" pitchFamily="18" charset="0"/>
                        </a:rPr>
                        <m:t>+</m:t>
                      </m:r>
                      <m:r>
                        <a:rPr lang="en-US" sz="2400" b="1" i="1"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𝒃</m:t>
                          </m:r>
                        </m:e>
                        <m:sup>
                          <m:d>
                            <m:dPr>
                              <m:ctrlPr>
                                <a:rPr lang="en-US" sz="2400" b="1" i="1">
                                  <a:latin typeface="Cambria Math" panose="02040503050406030204" pitchFamily="18" charset="0"/>
                                </a:rPr>
                              </m:ctrlPr>
                            </m:dPr>
                            <m:e>
                              <m:r>
                                <a:rPr lang="en-US" sz="2400" i="1">
                                  <a:latin typeface="Cambria Math" panose="02040503050406030204" pitchFamily="18" charset="0"/>
                                </a:rPr>
                                <m:t>1</m:t>
                              </m:r>
                            </m:e>
                          </m:d>
                        </m:sup>
                      </m:sSup>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d>
                            <m:dPr>
                              <m:ctrlPr>
                                <a:rPr lang="en-US" sz="2400" b="1" i="1">
                                  <a:latin typeface="Cambria Math" panose="02040503050406030204" pitchFamily="18" charset="0"/>
                                </a:rPr>
                              </m:ctrlPr>
                            </m:dPr>
                            <m:e>
                              <m:r>
                                <a:rPr lang="en-US" sz="2400" i="1">
                                  <a:latin typeface="Cambria Math" panose="02040503050406030204" pitchFamily="18" charset="0"/>
                                </a:rPr>
                                <m:t>2</m:t>
                              </m:r>
                            </m:e>
                          </m:d>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r>
                        <a:rPr lang="en-US" sz="2400" b="1" i="1" smtClean="0">
                          <a:latin typeface="Cambria Math" panose="02040503050406030204" pitchFamily="18" charset="0"/>
                        </a:rPr>
                        <m:t>)</m:t>
                      </m:r>
                    </m:oMath>
                  </m:oMathPara>
                </a14:m>
                <a:endParaRPr lang="en-US" sz="2400" b="1" dirty="0"/>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𝑶</m:t>
                      </m:r>
                      <m:r>
                        <a:rPr lang="en-US" sz="2400" b="1" i="1" smtClean="0">
                          <a:latin typeface="Cambria Math" panose="02040503050406030204" pitchFamily="18" charset="0"/>
                        </a:rPr>
                        <m:t>=</m:t>
                      </m:r>
                      <m:r>
                        <a:rPr lang="en-US" sz="2400" b="1" i="1" smtClean="0">
                          <a:latin typeface="Cambria Math" panose="02040503050406030204" pitchFamily="18" charset="0"/>
                        </a:rPr>
                        <m:t>𝑿𝑾</m:t>
                      </m:r>
                      <m:r>
                        <a:rPr lang="en-US" sz="2400" b="1" i="1">
                          <a:latin typeface="Cambria Math" panose="02040503050406030204" pitchFamily="18" charset="0"/>
                        </a:rPr>
                        <m:t>+</m:t>
                      </m:r>
                      <m:r>
                        <a:rPr lang="en-US" sz="2400" b="1" i="1" smtClean="0">
                          <a:latin typeface="Cambria Math" panose="02040503050406030204" pitchFamily="18" charset="0"/>
                        </a:rPr>
                        <m:t>𝒃</m:t>
                      </m:r>
                    </m:oMath>
                  </m:oMathPara>
                </a14:m>
                <a:endParaRPr lang="en-US" sz="2400" b="1" dirty="0"/>
              </a:p>
              <a:p>
                <a:endParaRPr lang="en-US" sz="2400" b="1" dirty="0"/>
              </a:p>
              <a:p>
                <a:endParaRPr lang="en-US" sz="2400" b="1" dirty="0"/>
              </a:p>
              <a:p>
                <a:endParaRPr lang="en-US" sz="2400" b="1" dirty="0"/>
              </a:p>
              <a:p>
                <a:endParaRPr lang="en-US" sz="2400" b="1" dirty="0"/>
              </a:p>
              <a:p>
                <a:endParaRPr lang="en-US" sz="2400" b="1" dirty="0"/>
              </a:p>
            </p:txBody>
          </p:sp>
        </mc:Choice>
        <mc:Fallback>
          <p:sp>
            <p:nvSpPr>
              <p:cNvPr id="3" name="Text Placeholder 2">
                <a:extLst>
                  <a:ext uri="{FF2B5EF4-FFF2-40B4-BE49-F238E27FC236}">
                    <a16:creationId xmlns:a16="http://schemas.microsoft.com/office/drawing/2014/main" id="{1D62E144-D178-2919-F296-390E912C9BD4}"/>
                  </a:ext>
                </a:extLst>
              </p:cNvPr>
              <p:cNvSpPr>
                <a:spLocks noGrp="1" noRot="1" noChangeAspect="1" noMove="1" noResize="1" noEditPoints="1" noAdjustHandles="1" noChangeArrowheads="1" noChangeShapeType="1" noTextEdit="1"/>
              </p:cNvSpPr>
              <p:nvPr>
                <p:ph type="body" idx="1"/>
              </p:nvPr>
            </p:nvSpPr>
            <p:spPr>
              <a:xfrm>
                <a:off x="446364" y="1399031"/>
                <a:ext cx="10692553" cy="5331972"/>
              </a:xfrm>
              <a:blipFill>
                <a:blip r:embed="rId2"/>
                <a:stretch>
                  <a:fillRect l="-1710" t="-1371"/>
                </a:stretch>
              </a:blipFill>
            </p:spPr>
            <p:txBody>
              <a:bodyPr/>
              <a:lstStyle/>
              <a:p>
                <a:r>
                  <a:rPr lang="en-US">
                    <a:noFill/>
                  </a:rPr>
                  <a:t> </a:t>
                </a:r>
              </a:p>
            </p:txBody>
          </p:sp>
        </mc:Fallback>
      </mc:AlternateContent>
    </p:spTree>
    <p:extLst>
      <p:ext uri="{BB962C8B-B14F-4D97-AF65-F5344CB8AC3E}">
        <p14:creationId xmlns:p14="http://schemas.microsoft.com/office/powerpoint/2010/main" val="85783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5DC7-A1B1-9923-2AA8-49BDB592902A}"/>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ea typeface="CMU Typewriter Text Variable Wi" panose="02000603000000000000" pitchFamily="2" charset="0"/>
                <a:cs typeface="Arial" panose="020B0604020202020204" pitchFamily="34" charset="0"/>
              </a:rPr>
              <a:t>Activation Functions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38C8410-2246-6D75-ECB3-D43704A4D0D2}"/>
                  </a:ext>
                </a:extLst>
              </p:cNvPr>
              <p:cNvSpPr>
                <a:spLocks noGrp="1"/>
              </p:cNvSpPr>
              <p:nvPr>
                <p:ph type="body" idx="1"/>
              </p:nvPr>
            </p:nvSpPr>
            <p:spPr>
              <a:xfrm>
                <a:off x="446364" y="1399031"/>
                <a:ext cx="11383686" cy="5979266"/>
              </a:xfrm>
            </p:spPr>
            <p:txBody>
              <a:bodyPr/>
              <a:lstStyle/>
              <a:p>
                <a:pPr marL="342900" indent="-3429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In order to realize the potential of MLP, a nonlinear activation function is to be applied to each hidden unit following the affine transformation.</a:t>
                </a:r>
              </a:p>
              <a:p>
                <a:pPr marL="342900" indent="-3429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 output of activation functions are called activations.</a:t>
                </a:r>
              </a:p>
              <a:p>
                <a:pPr marL="342900" indent="-3429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In general, with the activation functions in place, it is no longer possible to collapse our MLP into a linear model:</a:t>
                </a: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𝑯</m:t>
                      </m:r>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𝜎</m:t>
                      </m:r>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𝑿</m:t>
                          </m:r>
                          <m:sSup>
                            <m:sSupPr>
                              <m:ctrlP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ctrlPr>
                            </m:sSupPr>
                            <m:e>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𝑾</m:t>
                              </m:r>
                            </m:e>
                            <m:sup>
                              <m:d>
                                <m:dPr>
                                  <m:ctrlP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m:t>
                                  </m:r>
                                </m:e>
                              </m:d>
                            </m:sup>
                          </m:sSup>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sSup>
                            <m:sSupPr>
                              <m:ctrlP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ctrlPr>
                            </m:sSupPr>
                            <m:e>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𝒃</m:t>
                              </m:r>
                            </m:e>
                            <m:sup>
                              <m:d>
                                <m:dPr>
                                  <m:ctrlP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ctrlPr>
                                </m:dPr>
                                <m:e>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1</m:t>
                                  </m:r>
                                </m:e>
                              </m:d>
                            </m:sup>
                          </m:sSup>
                        </m:e>
                      </m:d>
                    </m:oMath>
                  </m:oMathPara>
                </a14:m>
                <a:endParaRPr lang="en-US" sz="2400" b="1" dirty="0">
                  <a:latin typeface="Arial" panose="020B0604020202020204" pitchFamily="34" charset="0"/>
                  <a:ea typeface="CMU Typewriter Text Variable Wi" panose="02000603000000000000" pitchFamily="2"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𝑶</m:t>
                      </m:r>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𝑯</m:t>
                      </m:r>
                      <m:sSup>
                        <m:sSupPr>
                          <m:ctrlP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ctrlPr>
                        </m:sSupPr>
                        <m:e>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𝑾</m:t>
                          </m:r>
                        </m:e>
                        <m:sup>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2</m:t>
                          </m:r>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sup>
                      </m:sSup>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sSup>
                        <m:sSupPr>
                          <m:ctrlP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ctrlPr>
                        </m:sSupPr>
                        <m:e>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𝒃</m:t>
                          </m:r>
                        </m:e>
                        <m:sup>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r>
                            <a:rPr lang="en-US" sz="2400" b="0" i="1" smtClean="0">
                              <a:latin typeface="Cambria Math" panose="02040503050406030204" pitchFamily="18" charset="0"/>
                              <a:ea typeface="CMU Typewriter Text Variable Wi" panose="02000603000000000000" pitchFamily="2" charset="0"/>
                              <a:cs typeface="Arial" panose="020B0604020202020204" pitchFamily="34" charset="0"/>
                            </a:rPr>
                            <m:t>2</m:t>
                          </m:r>
                          <m:r>
                            <a:rPr lang="en-US" sz="2400" b="1" i="1" smtClean="0">
                              <a:latin typeface="Cambria Math" panose="02040503050406030204" pitchFamily="18" charset="0"/>
                              <a:ea typeface="CMU Typewriter Text Variable Wi" panose="02000603000000000000" pitchFamily="2" charset="0"/>
                              <a:cs typeface="Arial" panose="020B0604020202020204" pitchFamily="34" charset="0"/>
                            </a:rPr>
                            <m:t>)</m:t>
                          </m:r>
                        </m:sup>
                      </m:sSup>
                    </m:oMath>
                  </m:oMathPara>
                </a14:m>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Activation functions decide whether a neuron should be activated or not by calculating the weighted sum and further adding bias with it.</a:t>
                </a:r>
              </a:p>
              <a:p>
                <a:pPr marL="342900" indent="-3429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CMU Typewriter Text Variable Wi" panose="02000603000000000000" pitchFamily="2" charset="0"/>
                    <a:cs typeface="Arial" panose="020B0604020202020204" pitchFamily="34" charset="0"/>
                  </a:rPr>
                  <a:t>They are differentiable operators to transform input signals to outputs, while most of them add non-linearity.</a:t>
                </a:r>
              </a:p>
              <a:p>
                <a:pPr marL="342900" indent="-3429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CMU Typewriter Text Variable Wi" panose="02000603000000000000" pitchFamily="2" charset="0"/>
                  <a:cs typeface="Arial" panose="020B0604020202020204" pitchFamily="34" charset="0"/>
                </a:endParaRPr>
              </a:p>
            </p:txBody>
          </p:sp>
        </mc:Choice>
        <mc:Fallback>
          <p:sp>
            <p:nvSpPr>
              <p:cNvPr id="3" name="Text Placeholder 2">
                <a:extLst>
                  <a:ext uri="{FF2B5EF4-FFF2-40B4-BE49-F238E27FC236}">
                    <a16:creationId xmlns:a16="http://schemas.microsoft.com/office/drawing/2014/main" id="{B38C8410-2246-6D75-ECB3-D43704A4D0D2}"/>
                  </a:ext>
                </a:extLst>
              </p:cNvPr>
              <p:cNvSpPr>
                <a:spLocks noGrp="1" noRot="1" noChangeAspect="1" noMove="1" noResize="1" noEditPoints="1" noAdjustHandles="1" noChangeArrowheads="1" noChangeShapeType="1" noTextEdit="1"/>
              </p:cNvSpPr>
              <p:nvPr>
                <p:ph type="body" idx="1"/>
              </p:nvPr>
            </p:nvSpPr>
            <p:spPr>
              <a:xfrm>
                <a:off x="446364" y="1399031"/>
                <a:ext cx="11383686" cy="5979266"/>
              </a:xfrm>
              <a:blipFill>
                <a:blip r:embed="rId2"/>
                <a:stretch>
                  <a:fillRect l="-1499" t="-1427" r="-1392"/>
                </a:stretch>
              </a:blipFill>
            </p:spPr>
            <p:txBody>
              <a:bodyPr/>
              <a:lstStyle/>
              <a:p>
                <a:r>
                  <a:rPr lang="en-US">
                    <a:noFill/>
                  </a:rPr>
                  <a:t> </a:t>
                </a:r>
              </a:p>
            </p:txBody>
          </p:sp>
        </mc:Fallback>
      </mc:AlternateContent>
    </p:spTree>
    <p:extLst>
      <p:ext uri="{BB962C8B-B14F-4D97-AF65-F5344CB8AC3E}">
        <p14:creationId xmlns:p14="http://schemas.microsoft.com/office/powerpoint/2010/main" val="3791483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1112</Words>
  <Application>Microsoft Office PowerPoint</Application>
  <PresentationFormat>Widescreen</PresentationFormat>
  <Paragraphs>176</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Cambria Math</vt:lpstr>
      <vt:lpstr>Office Theme</vt:lpstr>
      <vt:lpstr>CS 316: Introduction to Deep Learning</vt:lpstr>
      <vt:lpstr>Lecture Outline</vt:lpstr>
      <vt:lpstr>Affine Transformation</vt:lpstr>
      <vt:lpstr>Limitation of Linear Models</vt:lpstr>
      <vt:lpstr>Incorporating Hidden Layers</vt:lpstr>
      <vt:lpstr>Multi Layer Perceptron - Example</vt:lpstr>
      <vt:lpstr>Equivalence of Linear Models</vt:lpstr>
      <vt:lpstr>Equivalence of Linear Models - Example</vt:lpstr>
      <vt:lpstr>Activation Functions</vt:lpstr>
      <vt:lpstr>Activation Functions - ReLU</vt:lpstr>
      <vt:lpstr>Activation Functions - ReLU</vt:lpstr>
      <vt:lpstr>Activation Functions - Sigmoid</vt:lpstr>
      <vt:lpstr>Activation Functions - Sigmoid</vt:lpstr>
      <vt:lpstr>Activation Functions - Tanh</vt:lpstr>
      <vt:lpstr>Activation Functions - Tanh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316: Introduction to Deep Learning</dc:title>
  <dc:creator>Muhammad Munawwar  Anwar</dc:creator>
  <cp:lastModifiedBy>Muhammad Munawwar Adam</cp:lastModifiedBy>
  <cp:revision>4</cp:revision>
  <dcterms:created xsi:type="dcterms:W3CDTF">2022-08-18T08:58:25Z</dcterms:created>
  <dcterms:modified xsi:type="dcterms:W3CDTF">2024-04-29T12:46:09Z</dcterms:modified>
</cp:coreProperties>
</file>