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48" r:id="rId2"/>
  </p:sldMasterIdLst>
  <p:notesMasterIdLst>
    <p:notesMasterId r:id="rId17"/>
  </p:notesMasterIdLst>
  <p:sldIdLst>
    <p:sldId id="312" r:id="rId3"/>
    <p:sldId id="269" r:id="rId4"/>
    <p:sldId id="313" r:id="rId5"/>
    <p:sldId id="314" r:id="rId6"/>
    <p:sldId id="315" r:id="rId7"/>
    <p:sldId id="317" r:id="rId8"/>
    <p:sldId id="318" r:id="rId9"/>
    <p:sldId id="264" r:id="rId10"/>
    <p:sldId id="319" r:id="rId11"/>
    <p:sldId id="320" r:id="rId12"/>
    <p:sldId id="321" r:id="rId13"/>
    <p:sldId id="322" r:id="rId14"/>
    <p:sldId id="323" r:id="rId15"/>
    <p:sldId id="32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0E87"/>
    <a:srgbClr val="B9B9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7074CA-27BF-4521-8B17-CE061B4B7E87}" v="261" dt="2022-09-21T20:33:57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Munawwar Anwar" userId="85789d58-215c-478a-a95e-ebff7d4eb59c" providerId="ADAL" clId="{BF7074CA-27BF-4521-8B17-CE061B4B7E87}"/>
    <pc:docChg chg="modSld">
      <pc:chgData name="Muhammad Munawwar Anwar" userId="85789d58-215c-478a-a95e-ebff7d4eb59c" providerId="ADAL" clId="{BF7074CA-27BF-4521-8B17-CE061B4B7E87}" dt="2022-09-21T20:33:57.247" v="1" actId="1076"/>
      <pc:docMkLst>
        <pc:docMk/>
      </pc:docMkLst>
      <pc:sldChg chg="modSp">
        <pc:chgData name="Muhammad Munawwar Anwar" userId="85789d58-215c-478a-a95e-ebff7d4eb59c" providerId="ADAL" clId="{BF7074CA-27BF-4521-8B17-CE061B4B7E87}" dt="2022-09-21T20:33:57.247" v="1" actId="1076"/>
        <pc:sldMkLst>
          <pc:docMk/>
          <pc:sldMk cId="3878555474" sldId="261"/>
        </pc:sldMkLst>
        <pc:picChg chg="mod">
          <ac:chgData name="Muhammad Munawwar Anwar" userId="85789d58-215c-478a-a95e-ebff7d4eb59c" providerId="ADAL" clId="{BF7074CA-27BF-4521-8B17-CE061B4B7E87}" dt="2022-09-21T20:33:57.247" v="1" actId="1076"/>
          <ac:picMkLst>
            <pc:docMk/>
            <pc:sldMk cId="3878555474" sldId="261"/>
            <ac:picMk id="1026" creationId="{13D3B9DB-5A83-37CE-1B20-9CFC4D67009F}"/>
          </ac:picMkLst>
        </pc:picChg>
      </pc:sldChg>
      <pc:sldChg chg="modSp mod">
        <pc:chgData name="Muhammad Munawwar Anwar" userId="85789d58-215c-478a-a95e-ebff7d4eb59c" providerId="ADAL" clId="{BF7074CA-27BF-4521-8B17-CE061B4B7E87}" dt="2022-09-21T20:33:49.022" v="0" actId="403"/>
        <pc:sldMkLst>
          <pc:docMk/>
          <pc:sldMk cId="1093312667" sldId="269"/>
        </pc:sldMkLst>
        <pc:spChg chg="mod">
          <ac:chgData name="Muhammad Munawwar Anwar" userId="85789d58-215c-478a-a95e-ebff7d4eb59c" providerId="ADAL" clId="{BF7074CA-27BF-4521-8B17-CE061B4B7E87}" dt="2022-09-21T20:33:49.022" v="0" actId="403"/>
          <ac:spMkLst>
            <pc:docMk/>
            <pc:sldMk cId="1093312667" sldId="269"/>
            <ac:spMk id="3" creationId="{00000000-0000-0000-0000-000000000000}"/>
          </ac:spMkLst>
        </pc:spChg>
      </pc:sldChg>
    </pc:docChg>
  </pc:docChgLst>
  <pc:docChgLst>
    <pc:chgData name="Muhammad Munawwar  Anwar" userId="85789d58-215c-478a-a95e-ebff7d4eb59c" providerId="ADAL" clId="{BF7074CA-27BF-4521-8B17-CE061B4B7E87}"/>
    <pc:docChg chg="undo custSel addSld delSld modSld sldOrd addMainMaster delMainMaster modMainMaster">
      <pc:chgData name="Muhammad Munawwar  Anwar" userId="85789d58-215c-478a-a95e-ebff7d4eb59c" providerId="ADAL" clId="{BF7074CA-27BF-4521-8B17-CE061B4B7E87}" dt="2022-09-21T15:03:40.291" v="2722" actId="113"/>
      <pc:docMkLst>
        <pc:docMk/>
      </pc:docMkLst>
      <pc:sldChg chg="modSp new del mod">
        <pc:chgData name="Muhammad Munawwar  Anwar" userId="85789d58-215c-478a-a95e-ebff7d4eb59c" providerId="ADAL" clId="{BF7074CA-27BF-4521-8B17-CE061B4B7E87}" dt="2022-09-21T05:19:23" v="236" actId="47"/>
        <pc:sldMkLst>
          <pc:docMk/>
          <pc:sldMk cId="2674018119" sldId="256"/>
        </pc:sldMkLst>
        <pc:spChg chg="mod">
          <ac:chgData name="Muhammad Munawwar  Anwar" userId="85789d58-215c-478a-a95e-ebff7d4eb59c" providerId="ADAL" clId="{BF7074CA-27BF-4521-8B17-CE061B4B7E87}" dt="2022-09-21T05:15:01.888" v="52" actId="2711"/>
          <ac:spMkLst>
            <pc:docMk/>
            <pc:sldMk cId="2674018119" sldId="256"/>
            <ac:spMk id="2" creationId="{327017EE-5B99-EE8F-D75F-14F4BCFFAF60}"/>
          </ac:spMkLst>
        </pc:spChg>
        <pc:spChg chg="mod">
          <ac:chgData name="Muhammad Munawwar  Anwar" userId="85789d58-215c-478a-a95e-ebff7d4eb59c" providerId="ADAL" clId="{BF7074CA-27BF-4521-8B17-CE061B4B7E87}" dt="2022-09-21T05:18:34.185" v="230" actId="207"/>
          <ac:spMkLst>
            <pc:docMk/>
            <pc:sldMk cId="2674018119" sldId="256"/>
            <ac:spMk id="3" creationId="{F98386FC-3C24-B12B-BD70-B3BBB842A6C0}"/>
          </ac:spMkLst>
        </pc:spChg>
      </pc:sldChg>
      <pc:sldChg chg="add del">
        <pc:chgData name="Muhammad Munawwar  Anwar" userId="85789d58-215c-478a-a95e-ebff7d4eb59c" providerId="ADAL" clId="{BF7074CA-27BF-4521-8B17-CE061B4B7E87}" dt="2022-09-21T05:19:19.432" v="235" actId="47"/>
        <pc:sldMkLst>
          <pc:docMk/>
          <pc:sldMk cId="2986903440" sldId="257"/>
        </pc:sldMkLst>
      </pc:sldChg>
      <pc:sldChg chg="modSp add mod">
        <pc:chgData name="Muhammad Munawwar  Anwar" userId="85789d58-215c-478a-a95e-ebff7d4eb59c" providerId="ADAL" clId="{BF7074CA-27BF-4521-8B17-CE061B4B7E87}" dt="2022-09-21T14:59:16.272" v="2704" actId="2711"/>
        <pc:sldMkLst>
          <pc:docMk/>
          <pc:sldMk cId="1236781406" sldId="258"/>
        </pc:sldMkLst>
        <pc:spChg chg="mod">
          <ac:chgData name="Muhammad Munawwar  Anwar" userId="85789d58-215c-478a-a95e-ebff7d4eb59c" providerId="ADAL" clId="{BF7074CA-27BF-4521-8B17-CE061B4B7E87}" dt="2022-09-21T14:59:07.302" v="2703" actId="255"/>
          <ac:spMkLst>
            <pc:docMk/>
            <pc:sldMk cId="1236781406" sldId="258"/>
            <ac:spMk id="6146" creationId="{CB852754-469D-125C-7B2A-4721B0A420A1}"/>
          </ac:spMkLst>
        </pc:spChg>
        <pc:spChg chg="mod">
          <ac:chgData name="Muhammad Munawwar  Anwar" userId="85789d58-215c-478a-a95e-ebff7d4eb59c" providerId="ADAL" clId="{BF7074CA-27BF-4521-8B17-CE061B4B7E87}" dt="2022-09-21T14:59:16.272" v="2704" actId="2711"/>
          <ac:spMkLst>
            <pc:docMk/>
            <pc:sldMk cId="1236781406" sldId="258"/>
            <ac:spMk id="6147" creationId="{75FDD76A-1CE8-32B4-9B34-2B3A9E0F97AF}"/>
          </ac:spMkLst>
        </pc:spChg>
      </pc:sldChg>
      <pc:sldChg chg="modSp new del">
        <pc:chgData name="Muhammad Munawwar  Anwar" userId="85789d58-215c-478a-a95e-ebff7d4eb59c" providerId="ADAL" clId="{BF7074CA-27BF-4521-8B17-CE061B4B7E87}" dt="2022-09-21T05:27:32.372" v="257" actId="47"/>
        <pc:sldMkLst>
          <pc:docMk/>
          <pc:sldMk cId="4029574999" sldId="259"/>
        </pc:sldMkLst>
        <pc:spChg chg="mod">
          <ac:chgData name="Muhammad Munawwar  Anwar" userId="85789d58-215c-478a-a95e-ebff7d4eb59c" providerId="ADAL" clId="{BF7074CA-27BF-4521-8B17-CE061B4B7E87}" dt="2022-09-21T05:26:57.580" v="247"/>
          <ac:spMkLst>
            <pc:docMk/>
            <pc:sldMk cId="4029574999" sldId="259"/>
            <ac:spMk id="2" creationId="{8191E12A-A263-4AC8-F977-3C28B7B60D6B}"/>
          </ac:spMkLst>
        </pc:spChg>
        <pc:spChg chg="mod">
          <ac:chgData name="Muhammad Munawwar  Anwar" userId="85789d58-215c-478a-a95e-ebff7d4eb59c" providerId="ADAL" clId="{BF7074CA-27BF-4521-8B17-CE061B4B7E87}" dt="2022-09-21T05:26:57.580" v="247"/>
          <ac:spMkLst>
            <pc:docMk/>
            <pc:sldMk cId="4029574999" sldId="259"/>
            <ac:spMk id="3" creationId="{44088614-DBB4-F172-CBDA-F9AE55EBFB95}"/>
          </ac:spMkLst>
        </pc:spChg>
      </pc:sldChg>
      <pc:sldChg chg="modSp new mod">
        <pc:chgData name="Muhammad Munawwar  Anwar" userId="85789d58-215c-478a-a95e-ebff7d4eb59c" providerId="ADAL" clId="{BF7074CA-27BF-4521-8B17-CE061B4B7E87}" dt="2022-09-21T14:59:55.729" v="2709" actId="2711"/>
        <pc:sldMkLst>
          <pc:docMk/>
          <pc:sldMk cId="4277429583" sldId="260"/>
        </pc:sldMkLst>
        <pc:spChg chg="mod">
          <ac:chgData name="Muhammad Munawwar  Anwar" userId="85789d58-215c-478a-a95e-ebff7d4eb59c" providerId="ADAL" clId="{BF7074CA-27BF-4521-8B17-CE061B4B7E87}" dt="2022-09-21T14:59:49.349" v="2708" actId="2711"/>
          <ac:spMkLst>
            <pc:docMk/>
            <pc:sldMk cId="4277429583" sldId="260"/>
            <ac:spMk id="2" creationId="{4249E04E-DA1B-FEAD-E064-17B6913DE27A}"/>
          </ac:spMkLst>
        </pc:spChg>
        <pc:spChg chg="mod">
          <ac:chgData name="Muhammad Munawwar  Anwar" userId="85789d58-215c-478a-a95e-ebff7d4eb59c" providerId="ADAL" clId="{BF7074CA-27BF-4521-8B17-CE061B4B7E87}" dt="2022-09-21T14:59:55.729" v="2709" actId="2711"/>
          <ac:spMkLst>
            <pc:docMk/>
            <pc:sldMk cId="4277429583" sldId="260"/>
            <ac:spMk id="3" creationId="{C16E89D9-10A1-BB5D-A6AA-CF570B62B098}"/>
          </ac:spMkLst>
        </pc:spChg>
      </pc:sldChg>
      <pc:sldChg chg="addSp delSp modSp new mod">
        <pc:chgData name="Muhammad Munawwar  Anwar" userId="85789d58-215c-478a-a95e-ebff7d4eb59c" providerId="ADAL" clId="{BF7074CA-27BF-4521-8B17-CE061B4B7E87}" dt="2022-09-21T15:00:20.311" v="2710" actId="2711"/>
        <pc:sldMkLst>
          <pc:docMk/>
          <pc:sldMk cId="3878555474" sldId="261"/>
        </pc:sldMkLst>
        <pc:spChg chg="mod">
          <ac:chgData name="Muhammad Munawwar  Anwar" userId="85789d58-215c-478a-a95e-ebff7d4eb59c" providerId="ADAL" clId="{BF7074CA-27BF-4521-8B17-CE061B4B7E87}" dt="2022-09-21T15:00:20.311" v="2710" actId="2711"/>
          <ac:spMkLst>
            <pc:docMk/>
            <pc:sldMk cId="3878555474" sldId="261"/>
            <ac:spMk id="2" creationId="{06C5D990-59DA-7105-61CD-BB0C931A538B}"/>
          </ac:spMkLst>
        </pc:spChg>
        <pc:spChg chg="del mod">
          <ac:chgData name="Muhammad Munawwar  Anwar" userId="85789d58-215c-478a-a95e-ebff7d4eb59c" providerId="ADAL" clId="{BF7074CA-27BF-4521-8B17-CE061B4B7E87}" dt="2022-09-21T05:49:19.309" v="652"/>
          <ac:spMkLst>
            <pc:docMk/>
            <pc:sldMk cId="3878555474" sldId="261"/>
            <ac:spMk id="3" creationId="{27E09548-8505-BB8A-CA97-3667747D2FD9}"/>
          </ac:spMkLst>
        </pc:spChg>
        <pc:picChg chg="add mod">
          <ac:chgData name="Muhammad Munawwar  Anwar" userId="85789d58-215c-478a-a95e-ebff7d4eb59c" providerId="ADAL" clId="{BF7074CA-27BF-4521-8B17-CE061B4B7E87}" dt="2022-09-21T06:13:46.736" v="675" actId="465"/>
          <ac:picMkLst>
            <pc:docMk/>
            <pc:sldMk cId="3878555474" sldId="261"/>
            <ac:picMk id="1026" creationId="{13D3B9DB-5A83-37CE-1B20-9CFC4D67009F}"/>
          </ac:picMkLst>
        </pc:picChg>
        <pc:picChg chg="add mod">
          <ac:chgData name="Muhammad Munawwar  Anwar" userId="85789d58-215c-478a-a95e-ebff7d4eb59c" providerId="ADAL" clId="{BF7074CA-27BF-4521-8B17-CE061B4B7E87}" dt="2022-09-21T06:13:46.736" v="675" actId="465"/>
          <ac:picMkLst>
            <pc:docMk/>
            <pc:sldMk cId="3878555474" sldId="261"/>
            <ac:picMk id="1028" creationId="{23F7594B-6FE0-DC87-CB9F-0E73720919C4}"/>
          </ac:picMkLst>
        </pc:picChg>
        <pc:picChg chg="add mod">
          <ac:chgData name="Muhammad Munawwar  Anwar" userId="85789d58-215c-478a-a95e-ebff7d4eb59c" providerId="ADAL" clId="{BF7074CA-27BF-4521-8B17-CE061B4B7E87}" dt="2022-09-21T06:13:46.736" v="675" actId="465"/>
          <ac:picMkLst>
            <pc:docMk/>
            <pc:sldMk cId="3878555474" sldId="261"/>
            <ac:picMk id="1030" creationId="{2C868A9B-CE21-29C6-D9D3-A0A240AC6390}"/>
          </ac:picMkLst>
        </pc:picChg>
        <pc:picChg chg="add mod">
          <ac:chgData name="Muhammad Munawwar  Anwar" userId="85789d58-215c-478a-a95e-ebff7d4eb59c" providerId="ADAL" clId="{BF7074CA-27BF-4521-8B17-CE061B4B7E87}" dt="2022-09-21T06:13:46.736" v="675" actId="465"/>
          <ac:picMkLst>
            <pc:docMk/>
            <pc:sldMk cId="3878555474" sldId="261"/>
            <ac:picMk id="1032" creationId="{64092D75-23B1-CAA3-BE74-E3D84FF4DDE0}"/>
          </ac:picMkLst>
        </pc:picChg>
        <pc:picChg chg="add mod">
          <ac:chgData name="Muhammad Munawwar  Anwar" userId="85789d58-215c-478a-a95e-ebff7d4eb59c" providerId="ADAL" clId="{BF7074CA-27BF-4521-8B17-CE061B4B7E87}" dt="2022-09-21T06:13:46.736" v="675" actId="465"/>
          <ac:picMkLst>
            <pc:docMk/>
            <pc:sldMk cId="3878555474" sldId="261"/>
            <ac:picMk id="1034" creationId="{F16C16B5-688D-2DB6-130B-96D7C8E824AD}"/>
          </ac:picMkLst>
        </pc:picChg>
        <pc:picChg chg="add mod">
          <ac:chgData name="Muhammad Munawwar  Anwar" userId="85789d58-215c-478a-a95e-ebff7d4eb59c" providerId="ADAL" clId="{BF7074CA-27BF-4521-8B17-CE061B4B7E87}" dt="2022-09-21T06:13:46.736" v="675" actId="465"/>
          <ac:picMkLst>
            <pc:docMk/>
            <pc:sldMk cId="3878555474" sldId="261"/>
            <ac:picMk id="1036" creationId="{712C9D0A-3053-6ECB-3A87-AD9E05FBB35A}"/>
          </ac:picMkLst>
        </pc:picChg>
      </pc:sldChg>
      <pc:sldChg chg="addSp delSp modSp add mod">
        <pc:chgData name="Muhammad Munawwar  Anwar" userId="85789d58-215c-478a-a95e-ebff7d4eb59c" providerId="ADAL" clId="{BF7074CA-27BF-4521-8B17-CE061B4B7E87}" dt="2022-09-21T15:03:40.291" v="2722" actId="113"/>
        <pc:sldMkLst>
          <pc:docMk/>
          <pc:sldMk cId="4037732983" sldId="262"/>
        </pc:sldMkLst>
        <pc:spChg chg="mod">
          <ac:chgData name="Muhammad Munawwar  Anwar" userId="85789d58-215c-478a-a95e-ebff7d4eb59c" providerId="ADAL" clId="{BF7074CA-27BF-4521-8B17-CE061B4B7E87}" dt="2022-09-21T15:03:40.291" v="2722" actId="113"/>
          <ac:spMkLst>
            <pc:docMk/>
            <pc:sldMk cId="4037732983" sldId="262"/>
            <ac:spMk id="2" creationId="{06C5D990-59DA-7105-61CD-BB0C931A538B}"/>
          </ac:spMkLst>
        </pc:spChg>
        <pc:spChg chg="add del mod">
          <ac:chgData name="Muhammad Munawwar  Anwar" userId="85789d58-215c-478a-a95e-ebff7d4eb59c" providerId="ADAL" clId="{BF7074CA-27BF-4521-8B17-CE061B4B7E87}" dt="2022-09-21T06:14:13.077" v="680" actId="478"/>
          <ac:spMkLst>
            <pc:docMk/>
            <pc:sldMk cId="4037732983" sldId="262"/>
            <ac:spMk id="3" creationId="{48F3118D-246C-73FC-7B4F-F2185A3369A8}"/>
          </ac:spMkLst>
        </pc:spChg>
        <pc:picChg chg="del">
          <ac:chgData name="Muhammad Munawwar  Anwar" userId="85789d58-215c-478a-a95e-ebff7d4eb59c" providerId="ADAL" clId="{BF7074CA-27BF-4521-8B17-CE061B4B7E87}" dt="2022-09-21T06:14:08.883" v="679" actId="478"/>
          <ac:picMkLst>
            <pc:docMk/>
            <pc:sldMk cId="4037732983" sldId="262"/>
            <ac:picMk id="1026" creationId="{13D3B9DB-5A83-37CE-1B20-9CFC4D67009F}"/>
          </ac:picMkLst>
        </pc:picChg>
        <pc:picChg chg="del">
          <ac:chgData name="Muhammad Munawwar  Anwar" userId="85789d58-215c-478a-a95e-ebff7d4eb59c" providerId="ADAL" clId="{BF7074CA-27BF-4521-8B17-CE061B4B7E87}" dt="2022-09-21T06:14:17.182" v="681" actId="478"/>
          <ac:picMkLst>
            <pc:docMk/>
            <pc:sldMk cId="4037732983" sldId="262"/>
            <ac:picMk id="1028" creationId="{23F7594B-6FE0-DC87-CB9F-0E73720919C4}"/>
          </ac:picMkLst>
        </pc:picChg>
        <pc:picChg chg="del">
          <ac:chgData name="Muhammad Munawwar  Anwar" userId="85789d58-215c-478a-a95e-ebff7d4eb59c" providerId="ADAL" clId="{BF7074CA-27BF-4521-8B17-CE061B4B7E87}" dt="2022-09-21T06:14:19.025" v="682" actId="478"/>
          <ac:picMkLst>
            <pc:docMk/>
            <pc:sldMk cId="4037732983" sldId="262"/>
            <ac:picMk id="1030" creationId="{2C868A9B-CE21-29C6-D9D3-A0A240AC6390}"/>
          </ac:picMkLst>
        </pc:picChg>
        <pc:picChg chg="del">
          <ac:chgData name="Muhammad Munawwar  Anwar" userId="85789d58-215c-478a-a95e-ebff7d4eb59c" providerId="ADAL" clId="{BF7074CA-27BF-4521-8B17-CE061B4B7E87}" dt="2022-09-21T06:14:17.182" v="681" actId="478"/>
          <ac:picMkLst>
            <pc:docMk/>
            <pc:sldMk cId="4037732983" sldId="262"/>
            <ac:picMk id="1032" creationId="{64092D75-23B1-CAA3-BE74-E3D84FF4DDE0}"/>
          </ac:picMkLst>
        </pc:picChg>
        <pc:picChg chg="del">
          <ac:chgData name="Muhammad Munawwar  Anwar" userId="85789d58-215c-478a-a95e-ebff7d4eb59c" providerId="ADAL" clId="{BF7074CA-27BF-4521-8B17-CE061B4B7E87}" dt="2022-09-21T06:14:21.514" v="683" actId="478"/>
          <ac:picMkLst>
            <pc:docMk/>
            <pc:sldMk cId="4037732983" sldId="262"/>
            <ac:picMk id="1034" creationId="{F16C16B5-688D-2DB6-130B-96D7C8E824AD}"/>
          </ac:picMkLst>
        </pc:picChg>
        <pc:picChg chg="del">
          <ac:chgData name="Muhammad Munawwar  Anwar" userId="85789d58-215c-478a-a95e-ebff7d4eb59c" providerId="ADAL" clId="{BF7074CA-27BF-4521-8B17-CE061B4B7E87}" dt="2022-09-21T06:14:17.182" v="681" actId="478"/>
          <ac:picMkLst>
            <pc:docMk/>
            <pc:sldMk cId="4037732983" sldId="262"/>
            <ac:picMk id="1036" creationId="{712C9D0A-3053-6ECB-3A87-AD9E05FBB35A}"/>
          </ac:picMkLst>
        </pc:picChg>
        <pc:picChg chg="add mod">
          <ac:chgData name="Muhammad Munawwar  Anwar" userId="85789d58-215c-478a-a95e-ebff7d4eb59c" providerId="ADAL" clId="{BF7074CA-27BF-4521-8B17-CE061B4B7E87}" dt="2022-09-21T06:37:00.263" v="708" actId="465"/>
          <ac:picMkLst>
            <pc:docMk/>
            <pc:sldMk cId="4037732983" sldId="262"/>
            <ac:picMk id="2050" creationId="{9DAE978D-CEA1-DA20-5D6A-63407D766BAF}"/>
          </ac:picMkLst>
        </pc:picChg>
        <pc:picChg chg="add mod">
          <ac:chgData name="Muhammad Munawwar  Anwar" userId="85789d58-215c-478a-a95e-ebff7d4eb59c" providerId="ADAL" clId="{BF7074CA-27BF-4521-8B17-CE061B4B7E87}" dt="2022-09-21T06:37:00.263" v="708" actId="465"/>
          <ac:picMkLst>
            <pc:docMk/>
            <pc:sldMk cId="4037732983" sldId="262"/>
            <ac:picMk id="2052" creationId="{0E9C802B-559F-23E9-636F-4EC1CA009A3E}"/>
          </ac:picMkLst>
        </pc:picChg>
        <pc:picChg chg="add mod">
          <ac:chgData name="Muhammad Munawwar  Anwar" userId="85789d58-215c-478a-a95e-ebff7d4eb59c" providerId="ADAL" clId="{BF7074CA-27BF-4521-8B17-CE061B4B7E87}" dt="2022-09-21T06:37:00.263" v="708" actId="465"/>
          <ac:picMkLst>
            <pc:docMk/>
            <pc:sldMk cId="4037732983" sldId="262"/>
            <ac:picMk id="2054" creationId="{E77C257A-9216-8BC1-8BFB-A743BFA29126}"/>
          </ac:picMkLst>
        </pc:picChg>
        <pc:picChg chg="add mod">
          <ac:chgData name="Muhammad Munawwar  Anwar" userId="85789d58-215c-478a-a95e-ebff7d4eb59c" providerId="ADAL" clId="{BF7074CA-27BF-4521-8B17-CE061B4B7E87}" dt="2022-09-21T06:37:00.263" v="708" actId="465"/>
          <ac:picMkLst>
            <pc:docMk/>
            <pc:sldMk cId="4037732983" sldId="262"/>
            <ac:picMk id="2056" creationId="{DCB9A680-83CC-2688-5068-20F7BA2DE751}"/>
          </ac:picMkLst>
        </pc:picChg>
        <pc:picChg chg="add del mod">
          <ac:chgData name="Muhammad Munawwar  Anwar" userId="85789d58-215c-478a-a95e-ebff7d4eb59c" providerId="ADAL" clId="{BF7074CA-27BF-4521-8B17-CE061B4B7E87}" dt="2022-09-21T06:32:53.102" v="701"/>
          <ac:picMkLst>
            <pc:docMk/>
            <pc:sldMk cId="4037732983" sldId="262"/>
            <ac:picMk id="2058" creationId="{4A7A03F2-276D-AAA0-7B35-97858C3DF651}"/>
          </ac:picMkLst>
        </pc:picChg>
        <pc:picChg chg="add mod">
          <ac:chgData name="Muhammad Munawwar  Anwar" userId="85789d58-215c-478a-a95e-ebff7d4eb59c" providerId="ADAL" clId="{BF7074CA-27BF-4521-8B17-CE061B4B7E87}" dt="2022-09-21T06:37:00.263" v="708" actId="465"/>
          <ac:picMkLst>
            <pc:docMk/>
            <pc:sldMk cId="4037732983" sldId="262"/>
            <ac:picMk id="2060" creationId="{2FF09C1E-C511-879F-3CB8-973B0F32023B}"/>
          </ac:picMkLst>
        </pc:picChg>
        <pc:picChg chg="add mod">
          <ac:chgData name="Muhammad Munawwar  Anwar" userId="85789d58-215c-478a-a95e-ebff7d4eb59c" providerId="ADAL" clId="{BF7074CA-27BF-4521-8B17-CE061B4B7E87}" dt="2022-09-21T06:37:00.263" v="708" actId="465"/>
          <ac:picMkLst>
            <pc:docMk/>
            <pc:sldMk cId="4037732983" sldId="262"/>
            <ac:picMk id="2062" creationId="{B0F260EF-3A5E-008D-49FA-821C7DE7D510}"/>
          </ac:picMkLst>
        </pc:picChg>
      </pc:sldChg>
      <pc:sldChg chg="addSp modSp new mod">
        <pc:chgData name="Muhammad Munawwar  Anwar" userId="85789d58-215c-478a-a95e-ebff7d4eb59c" providerId="ADAL" clId="{BF7074CA-27BF-4521-8B17-CE061B4B7E87}" dt="2022-09-21T15:01:47.334" v="2714" actId="2711"/>
        <pc:sldMkLst>
          <pc:docMk/>
          <pc:sldMk cId="1068184538" sldId="263"/>
        </pc:sldMkLst>
        <pc:spChg chg="mod">
          <ac:chgData name="Muhammad Munawwar  Anwar" userId="85789d58-215c-478a-a95e-ebff7d4eb59c" providerId="ADAL" clId="{BF7074CA-27BF-4521-8B17-CE061B4B7E87}" dt="2022-09-21T15:01:31.748" v="2712" actId="2711"/>
          <ac:spMkLst>
            <pc:docMk/>
            <pc:sldMk cId="1068184538" sldId="263"/>
            <ac:spMk id="2" creationId="{1422B076-2793-5D7F-E1E8-126BD51B17DF}"/>
          </ac:spMkLst>
        </pc:spChg>
        <pc:spChg chg="mod">
          <ac:chgData name="Muhammad Munawwar  Anwar" userId="85789d58-215c-478a-a95e-ebff7d4eb59c" providerId="ADAL" clId="{BF7074CA-27BF-4521-8B17-CE061B4B7E87}" dt="2022-09-21T15:01:38.129" v="2713" actId="2711"/>
          <ac:spMkLst>
            <pc:docMk/>
            <pc:sldMk cId="1068184538" sldId="263"/>
            <ac:spMk id="3" creationId="{3FDA7870-5724-DBFC-B729-91644881895F}"/>
          </ac:spMkLst>
        </pc:spChg>
        <pc:spChg chg="add">
          <ac:chgData name="Muhammad Munawwar  Anwar" userId="85789d58-215c-478a-a95e-ebff7d4eb59c" providerId="ADAL" clId="{BF7074CA-27BF-4521-8B17-CE061B4B7E87}" dt="2022-09-21T07:13:46.444" v="1363"/>
          <ac:spMkLst>
            <pc:docMk/>
            <pc:sldMk cId="1068184538" sldId="263"/>
            <ac:spMk id="4" creationId="{930B984F-8C2D-502A-6987-C02B1CBB1581}"/>
          </ac:spMkLst>
        </pc:spChg>
        <pc:spChg chg="add mod">
          <ac:chgData name="Muhammad Munawwar  Anwar" userId="85789d58-215c-478a-a95e-ebff7d4eb59c" providerId="ADAL" clId="{BF7074CA-27BF-4521-8B17-CE061B4B7E87}" dt="2022-09-21T15:01:47.334" v="2714" actId="2711"/>
          <ac:spMkLst>
            <pc:docMk/>
            <pc:sldMk cId="1068184538" sldId="263"/>
            <ac:spMk id="7" creationId="{353C1398-4653-6BBF-48E7-42FE03B7000B}"/>
          </ac:spMkLst>
        </pc:spChg>
        <pc:picChg chg="add mod">
          <ac:chgData name="Muhammad Munawwar  Anwar" userId="85789d58-215c-478a-a95e-ebff7d4eb59c" providerId="ADAL" clId="{BF7074CA-27BF-4521-8B17-CE061B4B7E87}" dt="2022-09-21T07:14:36.563" v="1369" actId="1076"/>
          <ac:picMkLst>
            <pc:docMk/>
            <pc:sldMk cId="1068184538" sldId="263"/>
            <ac:picMk id="6" creationId="{2E18910D-CE38-38CA-85A7-DE80951C3090}"/>
          </ac:picMkLst>
        </pc:picChg>
      </pc:sldChg>
      <pc:sldChg chg="modSp new mod">
        <pc:chgData name="Muhammad Munawwar  Anwar" userId="85789d58-215c-478a-a95e-ebff7d4eb59c" providerId="ADAL" clId="{BF7074CA-27BF-4521-8B17-CE061B4B7E87}" dt="2022-09-21T15:02:09.745" v="2716" actId="2711"/>
        <pc:sldMkLst>
          <pc:docMk/>
          <pc:sldMk cId="1959001149" sldId="264"/>
        </pc:sldMkLst>
        <pc:spChg chg="mod">
          <ac:chgData name="Muhammad Munawwar  Anwar" userId="85789d58-215c-478a-a95e-ebff7d4eb59c" providerId="ADAL" clId="{BF7074CA-27BF-4521-8B17-CE061B4B7E87}" dt="2022-09-21T15:02:02.852" v="2715" actId="2711"/>
          <ac:spMkLst>
            <pc:docMk/>
            <pc:sldMk cId="1959001149" sldId="264"/>
            <ac:spMk id="2" creationId="{2A9E80FA-5A9A-F728-209E-FA48422963B8}"/>
          </ac:spMkLst>
        </pc:spChg>
        <pc:spChg chg="mod">
          <ac:chgData name="Muhammad Munawwar  Anwar" userId="85789d58-215c-478a-a95e-ebff7d4eb59c" providerId="ADAL" clId="{BF7074CA-27BF-4521-8B17-CE061B4B7E87}" dt="2022-09-21T15:02:09.745" v="2716" actId="2711"/>
          <ac:spMkLst>
            <pc:docMk/>
            <pc:sldMk cId="1959001149" sldId="264"/>
            <ac:spMk id="3" creationId="{83C83ED9-A0F4-0673-A69F-3D899EAE2244}"/>
          </ac:spMkLst>
        </pc:spChg>
      </pc:sldChg>
      <pc:sldChg chg="addSp delSp modSp add mod">
        <pc:chgData name="Muhammad Munawwar  Anwar" userId="85789d58-215c-478a-a95e-ebff7d4eb59c" providerId="ADAL" clId="{BF7074CA-27BF-4521-8B17-CE061B4B7E87}" dt="2022-09-21T15:02:42.384" v="2717" actId="2711"/>
        <pc:sldMkLst>
          <pc:docMk/>
          <pc:sldMk cId="566806562" sldId="265"/>
        </pc:sldMkLst>
        <pc:spChg chg="mod">
          <ac:chgData name="Muhammad Munawwar  Anwar" userId="85789d58-215c-478a-a95e-ebff7d4eb59c" providerId="ADAL" clId="{BF7074CA-27BF-4521-8B17-CE061B4B7E87}" dt="2022-09-21T15:02:42.384" v="2717" actId="2711"/>
          <ac:spMkLst>
            <pc:docMk/>
            <pc:sldMk cId="566806562" sldId="265"/>
            <ac:spMk id="2" creationId="{2A9E80FA-5A9A-F728-209E-FA48422963B8}"/>
          </ac:spMkLst>
        </pc:spChg>
        <pc:spChg chg="mod">
          <ac:chgData name="Muhammad Munawwar  Anwar" userId="85789d58-215c-478a-a95e-ebff7d4eb59c" providerId="ADAL" clId="{BF7074CA-27BF-4521-8B17-CE061B4B7E87}" dt="2022-09-21T08:03:27.798" v="2194" actId="1076"/>
          <ac:spMkLst>
            <pc:docMk/>
            <pc:sldMk cId="566806562" sldId="265"/>
            <ac:spMk id="3" creationId="{83C83ED9-A0F4-0673-A69F-3D899EAE2244}"/>
          </ac:spMkLst>
        </pc:spChg>
        <pc:picChg chg="add mod">
          <ac:chgData name="Muhammad Munawwar  Anwar" userId="85789d58-215c-478a-a95e-ebff7d4eb59c" providerId="ADAL" clId="{BF7074CA-27BF-4521-8B17-CE061B4B7E87}" dt="2022-09-21T08:21:52.494" v="2217" actId="571"/>
          <ac:picMkLst>
            <pc:docMk/>
            <pc:sldMk cId="566806562" sldId="265"/>
            <ac:picMk id="4" creationId="{D2AFF2A0-0269-2057-8CB9-1D7610B18C4B}"/>
          </ac:picMkLst>
        </pc:picChg>
        <pc:picChg chg="add mod">
          <ac:chgData name="Muhammad Munawwar  Anwar" userId="85789d58-215c-478a-a95e-ebff7d4eb59c" providerId="ADAL" clId="{BF7074CA-27BF-4521-8B17-CE061B4B7E87}" dt="2022-09-21T08:21:52.494" v="2217" actId="571"/>
          <ac:picMkLst>
            <pc:docMk/>
            <pc:sldMk cId="566806562" sldId="265"/>
            <ac:picMk id="5" creationId="{E45AC914-CD5C-E67E-B74E-FAE01DFE2370}"/>
          </ac:picMkLst>
        </pc:picChg>
        <pc:picChg chg="add mod">
          <ac:chgData name="Muhammad Munawwar  Anwar" userId="85789d58-215c-478a-a95e-ebff7d4eb59c" providerId="ADAL" clId="{BF7074CA-27BF-4521-8B17-CE061B4B7E87}" dt="2022-09-21T08:21:52.494" v="2217" actId="571"/>
          <ac:picMkLst>
            <pc:docMk/>
            <pc:sldMk cId="566806562" sldId="265"/>
            <ac:picMk id="6" creationId="{4FD2FBF4-9A66-690E-7CBF-31312576EB73}"/>
          </ac:picMkLst>
        </pc:picChg>
        <pc:picChg chg="add mod">
          <ac:chgData name="Muhammad Munawwar  Anwar" userId="85789d58-215c-478a-a95e-ebff7d4eb59c" providerId="ADAL" clId="{BF7074CA-27BF-4521-8B17-CE061B4B7E87}" dt="2022-09-21T08:21:52.494" v="2217" actId="571"/>
          <ac:picMkLst>
            <pc:docMk/>
            <pc:sldMk cId="566806562" sldId="265"/>
            <ac:picMk id="7" creationId="{BF40368F-936C-0536-C825-D00C1C10C8BD}"/>
          </ac:picMkLst>
        </pc:picChg>
        <pc:picChg chg="add mod">
          <ac:chgData name="Muhammad Munawwar  Anwar" userId="85789d58-215c-478a-a95e-ebff7d4eb59c" providerId="ADAL" clId="{BF7074CA-27BF-4521-8B17-CE061B4B7E87}" dt="2022-09-21T08:21:58.350" v="2218" actId="465"/>
          <ac:picMkLst>
            <pc:docMk/>
            <pc:sldMk cId="566806562" sldId="265"/>
            <ac:picMk id="4098" creationId="{08984530-AC4B-313B-1CCC-30309DBF4B7B}"/>
          </ac:picMkLst>
        </pc:picChg>
        <pc:picChg chg="add mod">
          <ac:chgData name="Muhammad Munawwar  Anwar" userId="85789d58-215c-478a-a95e-ebff7d4eb59c" providerId="ADAL" clId="{BF7074CA-27BF-4521-8B17-CE061B4B7E87}" dt="2022-09-21T08:21:58.350" v="2218" actId="465"/>
          <ac:picMkLst>
            <pc:docMk/>
            <pc:sldMk cId="566806562" sldId="265"/>
            <ac:picMk id="4100" creationId="{55BA1BE1-0936-100B-3D5E-5279070F4283}"/>
          </ac:picMkLst>
        </pc:picChg>
        <pc:picChg chg="add mod">
          <ac:chgData name="Muhammad Munawwar  Anwar" userId="85789d58-215c-478a-a95e-ebff7d4eb59c" providerId="ADAL" clId="{BF7074CA-27BF-4521-8B17-CE061B4B7E87}" dt="2022-09-21T08:21:58.350" v="2218" actId="465"/>
          <ac:picMkLst>
            <pc:docMk/>
            <pc:sldMk cId="566806562" sldId="265"/>
            <ac:picMk id="4102" creationId="{9121BE25-C740-AE2E-5D6F-BAEF8CF50453}"/>
          </ac:picMkLst>
        </pc:picChg>
        <pc:picChg chg="add del mod">
          <ac:chgData name="Muhammad Munawwar  Anwar" userId="85789d58-215c-478a-a95e-ebff7d4eb59c" providerId="ADAL" clId="{BF7074CA-27BF-4521-8B17-CE061B4B7E87}" dt="2022-09-21T08:13:48.577" v="2203"/>
          <ac:picMkLst>
            <pc:docMk/>
            <pc:sldMk cId="566806562" sldId="265"/>
            <ac:picMk id="4104" creationId="{1BC03496-B935-7188-5056-61B152C26EF5}"/>
          </ac:picMkLst>
        </pc:picChg>
        <pc:picChg chg="add del mod">
          <ac:chgData name="Muhammad Munawwar  Anwar" userId="85789d58-215c-478a-a95e-ebff7d4eb59c" providerId="ADAL" clId="{BF7074CA-27BF-4521-8B17-CE061B4B7E87}" dt="2022-09-21T08:21:58.350" v="2218" actId="465"/>
          <ac:picMkLst>
            <pc:docMk/>
            <pc:sldMk cId="566806562" sldId="265"/>
            <ac:picMk id="4106" creationId="{01ADCBAD-21B7-4FBB-7691-599AD23D6B8F}"/>
          </ac:picMkLst>
        </pc:picChg>
        <pc:picChg chg="add del mod">
          <ac:chgData name="Muhammad Munawwar  Anwar" userId="85789d58-215c-478a-a95e-ebff7d4eb59c" providerId="ADAL" clId="{BF7074CA-27BF-4521-8B17-CE061B4B7E87}" dt="2022-09-21T08:20:15.041" v="2212"/>
          <ac:picMkLst>
            <pc:docMk/>
            <pc:sldMk cId="566806562" sldId="265"/>
            <ac:picMk id="4108" creationId="{D65CC124-2B60-1647-41B5-88485EF4D713}"/>
          </ac:picMkLst>
        </pc:picChg>
        <pc:picChg chg="add mod">
          <ac:chgData name="Muhammad Munawwar  Anwar" userId="85789d58-215c-478a-a95e-ebff7d4eb59c" providerId="ADAL" clId="{BF7074CA-27BF-4521-8B17-CE061B4B7E87}" dt="2022-09-21T08:21:58.350" v="2218" actId="465"/>
          <ac:picMkLst>
            <pc:docMk/>
            <pc:sldMk cId="566806562" sldId="265"/>
            <ac:picMk id="4110" creationId="{C0BE62AD-F4C7-1701-F6BD-C644758D741A}"/>
          </ac:picMkLst>
        </pc:picChg>
      </pc:sldChg>
      <pc:sldChg chg="addSp delSp modSp add mod ord">
        <pc:chgData name="Muhammad Munawwar  Anwar" userId="85789d58-215c-478a-a95e-ebff7d4eb59c" providerId="ADAL" clId="{BF7074CA-27BF-4521-8B17-CE061B4B7E87}" dt="2022-09-21T14:57:38.641" v="2700" actId="2711"/>
        <pc:sldMkLst>
          <pc:docMk/>
          <pc:sldMk cId="1605420325" sldId="266"/>
        </pc:sldMkLst>
        <pc:spChg chg="mod">
          <ac:chgData name="Muhammad Munawwar  Anwar" userId="85789d58-215c-478a-a95e-ebff7d4eb59c" providerId="ADAL" clId="{BF7074CA-27BF-4521-8B17-CE061B4B7E87}" dt="2022-09-21T14:57:38.641" v="2700" actId="2711"/>
          <ac:spMkLst>
            <pc:docMk/>
            <pc:sldMk cId="1605420325" sldId="266"/>
            <ac:spMk id="2" creationId="{06C5D990-59DA-7105-61CD-BB0C931A538B}"/>
          </ac:spMkLst>
        </pc:spChg>
        <pc:picChg chg="del mod">
          <ac:chgData name="Muhammad Munawwar  Anwar" userId="85789d58-215c-478a-a95e-ebff7d4eb59c" providerId="ADAL" clId="{BF7074CA-27BF-4521-8B17-CE061B4B7E87}" dt="2022-09-21T08:23:27.612" v="2234" actId="478"/>
          <ac:picMkLst>
            <pc:docMk/>
            <pc:sldMk cId="1605420325" sldId="266"/>
            <ac:picMk id="2050" creationId="{9DAE978D-CEA1-DA20-5D6A-63407D766BAF}"/>
          </ac:picMkLst>
        </pc:picChg>
        <pc:picChg chg="del">
          <ac:chgData name="Muhammad Munawwar  Anwar" userId="85789d58-215c-478a-a95e-ebff7d4eb59c" providerId="ADAL" clId="{BF7074CA-27BF-4521-8B17-CE061B4B7E87}" dt="2022-09-21T08:23:35" v="2236" actId="478"/>
          <ac:picMkLst>
            <pc:docMk/>
            <pc:sldMk cId="1605420325" sldId="266"/>
            <ac:picMk id="2052" creationId="{0E9C802B-559F-23E9-636F-4EC1CA009A3E}"/>
          </ac:picMkLst>
        </pc:picChg>
        <pc:picChg chg="del">
          <ac:chgData name="Muhammad Munawwar  Anwar" userId="85789d58-215c-478a-a95e-ebff7d4eb59c" providerId="ADAL" clId="{BF7074CA-27BF-4521-8B17-CE061B4B7E87}" dt="2022-09-21T08:23:35" v="2236" actId="478"/>
          <ac:picMkLst>
            <pc:docMk/>
            <pc:sldMk cId="1605420325" sldId="266"/>
            <ac:picMk id="2054" creationId="{E77C257A-9216-8BC1-8BFB-A743BFA29126}"/>
          </ac:picMkLst>
        </pc:picChg>
        <pc:picChg chg="del">
          <ac:chgData name="Muhammad Munawwar  Anwar" userId="85789d58-215c-478a-a95e-ebff7d4eb59c" providerId="ADAL" clId="{BF7074CA-27BF-4521-8B17-CE061B4B7E87}" dt="2022-09-21T08:23:31.003" v="2235" actId="478"/>
          <ac:picMkLst>
            <pc:docMk/>
            <pc:sldMk cId="1605420325" sldId="266"/>
            <ac:picMk id="2056" creationId="{DCB9A680-83CC-2688-5068-20F7BA2DE751}"/>
          </ac:picMkLst>
        </pc:picChg>
        <pc:picChg chg="del">
          <ac:chgData name="Muhammad Munawwar  Anwar" userId="85789d58-215c-478a-a95e-ebff7d4eb59c" providerId="ADAL" clId="{BF7074CA-27BF-4521-8B17-CE061B4B7E87}" dt="2022-09-21T08:23:35" v="2236" actId="478"/>
          <ac:picMkLst>
            <pc:docMk/>
            <pc:sldMk cId="1605420325" sldId="266"/>
            <ac:picMk id="2060" creationId="{2FF09C1E-C511-879F-3CB8-973B0F32023B}"/>
          </ac:picMkLst>
        </pc:picChg>
        <pc:picChg chg="del">
          <ac:chgData name="Muhammad Munawwar  Anwar" userId="85789d58-215c-478a-a95e-ebff7d4eb59c" providerId="ADAL" clId="{BF7074CA-27BF-4521-8B17-CE061B4B7E87}" dt="2022-09-21T08:23:31.003" v="2235" actId="478"/>
          <ac:picMkLst>
            <pc:docMk/>
            <pc:sldMk cId="1605420325" sldId="266"/>
            <ac:picMk id="2062" creationId="{B0F260EF-3A5E-008D-49FA-821C7DE7D510}"/>
          </ac:picMkLst>
        </pc:picChg>
        <pc:picChg chg="add mod">
          <ac:chgData name="Muhammad Munawwar  Anwar" userId="85789d58-215c-478a-a95e-ebff7d4eb59c" providerId="ADAL" clId="{BF7074CA-27BF-4521-8B17-CE061B4B7E87}" dt="2022-09-21T08:42:24.480" v="2261" actId="465"/>
          <ac:picMkLst>
            <pc:docMk/>
            <pc:sldMk cId="1605420325" sldId="266"/>
            <ac:picMk id="5122" creationId="{858F5138-FB62-25A7-164C-F96EAD8762F4}"/>
          </ac:picMkLst>
        </pc:picChg>
        <pc:picChg chg="add mod">
          <ac:chgData name="Muhammad Munawwar  Anwar" userId="85789d58-215c-478a-a95e-ebff7d4eb59c" providerId="ADAL" clId="{BF7074CA-27BF-4521-8B17-CE061B4B7E87}" dt="2022-09-21T08:42:24.480" v="2261" actId="465"/>
          <ac:picMkLst>
            <pc:docMk/>
            <pc:sldMk cId="1605420325" sldId="266"/>
            <ac:picMk id="5124" creationId="{6D795029-628F-F246-F2E1-639846E70829}"/>
          </ac:picMkLst>
        </pc:picChg>
        <pc:picChg chg="add mod">
          <ac:chgData name="Muhammad Munawwar  Anwar" userId="85789d58-215c-478a-a95e-ebff7d4eb59c" providerId="ADAL" clId="{BF7074CA-27BF-4521-8B17-CE061B4B7E87}" dt="2022-09-21T08:42:24.480" v="2261" actId="465"/>
          <ac:picMkLst>
            <pc:docMk/>
            <pc:sldMk cId="1605420325" sldId="266"/>
            <ac:picMk id="5126" creationId="{B95EADA7-A55C-EF24-214C-EA46E60AE03D}"/>
          </ac:picMkLst>
        </pc:picChg>
        <pc:picChg chg="add mod">
          <ac:chgData name="Muhammad Munawwar  Anwar" userId="85789d58-215c-478a-a95e-ebff7d4eb59c" providerId="ADAL" clId="{BF7074CA-27BF-4521-8B17-CE061B4B7E87}" dt="2022-09-21T08:42:24.480" v="2261" actId="465"/>
          <ac:picMkLst>
            <pc:docMk/>
            <pc:sldMk cId="1605420325" sldId="266"/>
            <ac:picMk id="5128" creationId="{F1C46392-E419-385E-64CF-70CBD9EA4291}"/>
          </ac:picMkLst>
        </pc:picChg>
        <pc:picChg chg="add mod">
          <ac:chgData name="Muhammad Munawwar  Anwar" userId="85789d58-215c-478a-a95e-ebff7d4eb59c" providerId="ADAL" clId="{BF7074CA-27BF-4521-8B17-CE061B4B7E87}" dt="2022-09-21T08:42:24.480" v="2261" actId="465"/>
          <ac:picMkLst>
            <pc:docMk/>
            <pc:sldMk cId="1605420325" sldId="266"/>
            <ac:picMk id="5130" creationId="{E2C89402-CC10-75AD-D5BF-281D384EEC83}"/>
          </ac:picMkLst>
        </pc:picChg>
        <pc:picChg chg="add mod">
          <ac:chgData name="Muhammad Munawwar  Anwar" userId="85789d58-215c-478a-a95e-ebff7d4eb59c" providerId="ADAL" clId="{BF7074CA-27BF-4521-8B17-CE061B4B7E87}" dt="2022-09-21T08:42:24.480" v="2261" actId="465"/>
          <ac:picMkLst>
            <pc:docMk/>
            <pc:sldMk cId="1605420325" sldId="266"/>
            <ac:picMk id="5132" creationId="{BB7DD237-C08D-E7DD-F4B6-13AA4BE176D4}"/>
          </ac:picMkLst>
        </pc:picChg>
        <pc:picChg chg="add del mod">
          <ac:chgData name="Muhammad Munawwar  Anwar" userId="85789d58-215c-478a-a95e-ebff7d4eb59c" providerId="ADAL" clId="{BF7074CA-27BF-4521-8B17-CE061B4B7E87}" dt="2022-09-21T08:41:34.864" v="2250" actId="21"/>
          <ac:picMkLst>
            <pc:docMk/>
            <pc:sldMk cId="1605420325" sldId="266"/>
            <ac:picMk id="5134" creationId="{A1963644-69C7-D94C-6B33-1A855CF43348}"/>
          </ac:picMkLst>
        </pc:picChg>
      </pc:sldChg>
      <pc:sldChg chg="addSp delSp modSp add mod">
        <pc:chgData name="Muhammad Munawwar  Anwar" userId="85789d58-215c-478a-a95e-ebff7d4eb59c" providerId="ADAL" clId="{BF7074CA-27BF-4521-8B17-CE061B4B7E87}" dt="2022-09-21T15:02:55.297" v="2718" actId="2711"/>
        <pc:sldMkLst>
          <pc:docMk/>
          <pc:sldMk cId="3481672027" sldId="267"/>
        </pc:sldMkLst>
        <pc:spChg chg="mod">
          <ac:chgData name="Muhammad Munawwar  Anwar" userId="85789d58-215c-478a-a95e-ebff7d4eb59c" providerId="ADAL" clId="{BF7074CA-27BF-4521-8B17-CE061B4B7E87}" dt="2022-09-21T15:02:55.297" v="2718" actId="2711"/>
          <ac:spMkLst>
            <pc:docMk/>
            <pc:sldMk cId="3481672027" sldId="267"/>
            <ac:spMk id="2" creationId="{06C5D990-59DA-7105-61CD-BB0C931A538B}"/>
          </ac:spMkLst>
        </pc:spChg>
        <pc:picChg chg="add mod">
          <ac:chgData name="Muhammad Munawwar  Anwar" userId="85789d58-215c-478a-a95e-ebff7d4eb59c" providerId="ADAL" clId="{BF7074CA-27BF-4521-8B17-CE061B4B7E87}" dt="2022-09-21T09:02:57.348" v="2307" actId="465"/>
          <ac:picMkLst>
            <pc:docMk/>
            <pc:sldMk cId="3481672027" sldId="267"/>
            <ac:picMk id="3" creationId="{50460285-1C37-81EE-92C1-20B9853D914A}"/>
          </ac:picMkLst>
        </pc:picChg>
        <pc:picChg chg="del">
          <ac:chgData name="Muhammad Munawwar  Anwar" userId="85789d58-215c-478a-a95e-ebff7d4eb59c" providerId="ADAL" clId="{BF7074CA-27BF-4521-8B17-CE061B4B7E87}" dt="2022-09-21T08:41:44.980" v="2252" actId="478"/>
          <ac:picMkLst>
            <pc:docMk/>
            <pc:sldMk cId="3481672027" sldId="267"/>
            <ac:picMk id="5122" creationId="{858F5138-FB62-25A7-164C-F96EAD8762F4}"/>
          </ac:picMkLst>
        </pc:picChg>
        <pc:picChg chg="del">
          <ac:chgData name="Muhammad Munawwar  Anwar" userId="85789d58-215c-478a-a95e-ebff7d4eb59c" providerId="ADAL" clId="{BF7074CA-27BF-4521-8B17-CE061B4B7E87}" dt="2022-09-21T08:41:47.852" v="2253" actId="478"/>
          <ac:picMkLst>
            <pc:docMk/>
            <pc:sldMk cId="3481672027" sldId="267"/>
            <ac:picMk id="5124" creationId="{6D795029-628F-F246-F2E1-639846E70829}"/>
          </ac:picMkLst>
        </pc:picChg>
        <pc:picChg chg="del">
          <ac:chgData name="Muhammad Munawwar  Anwar" userId="85789d58-215c-478a-a95e-ebff7d4eb59c" providerId="ADAL" clId="{BF7074CA-27BF-4521-8B17-CE061B4B7E87}" dt="2022-09-21T08:41:53.507" v="2255" actId="478"/>
          <ac:picMkLst>
            <pc:docMk/>
            <pc:sldMk cId="3481672027" sldId="267"/>
            <ac:picMk id="5126" creationId="{B95EADA7-A55C-EF24-214C-EA46E60AE03D}"/>
          </ac:picMkLst>
        </pc:picChg>
        <pc:picChg chg="del">
          <ac:chgData name="Muhammad Munawwar  Anwar" userId="85789d58-215c-478a-a95e-ebff7d4eb59c" providerId="ADAL" clId="{BF7074CA-27BF-4521-8B17-CE061B4B7E87}" dt="2022-09-21T08:41:47.852" v="2253" actId="478"/>
          <ac:picMkLst>
            <pc:docMk/>
            <pc:sldMk cId="3481672027" sldId="267"/>
            <ac:picMk id="5128" creationId="{F1C46392-E419-385E-64CF-70CBD9EA4291}"/>
          </ac:picMkLst>
        </pc:picChg>
        <pc:picChg chg="del">
          <ac:chgData name="Muhammad Munawwar  Anwar" userId="85789d58-215c-478a-a95e-ebff7d4eb59c" providerId="ADAL" clId="{BF7074CA-27BF-4521-8B17-CE061B4B7E87}" dt="2022-09-21T08:41:51.600" v="2254" actId="478"/>
          <ac:picMkLst>
            <pc:docMk/>
            <pc:sldMk cId="3481672027" sldId="267"/>
            <ac:picMk id="5130" creationId="{E2C89402-CC10-75AD-D5BF-281D384EEC83}"/>
          </ac:picMkLst>
        </pc:picChg>
        <pc:picChg chg="del">
          <ac:chgData name="Muhammad Munawwar  Anwar" userId="85789d58-215c-478a-a95e-ebff7d4eb59c" providerId="ADAL" clId="{BF7074CA-27BF-4521-8B17-CE061B4B7E87}" dt="2022-09-21T08:41:47.852" v="2253" actId="478"/>
          <ac:picMkLst>
            <pc:docMk/>
            <pc:sldMk cId="3481672027" sldId="267"/>
            <ac:picMk id="5132" creationId="{BB7DD237-C08D-E7DD-F4B6-13AA4BE176D4}"/>
          </ac:picMkLst>
        </pc:picChg>
        <pc:picChg chg="add del mod">
          <ac:chgData name="Muhammad Munawwar  Anwar" userId="85789d58-215c-478a-a95e-ebff7d4eb59c" providerId="ADAL" clId="{BF7074CA-27BF-4521-8B17-CE061B4B7E87}" dt="2022-09-21T08:43:59.687" v="2265" actId="478"/>
          <ac:picMkLst>
            <pc:docMk/>
            <pc:sldMk cId="3481672027" sldId="267"/>
            <ac:picMk id="6146" creationId="{3FA0628F-895A-3B66-E84E-D0A9A0D8EA46}"/>
          </ac:picMkLst>
        </pc:picChg>
        <pc:picChg chg="add mod">
          <ac:chgData name="Muhammad Munawwar  Anwar" userId="85789d58-215c-478a-a95e-ebff7d4eb59c" providerId="ADAL" clId="{BF7074CA-27BF-4521-8B17-CE061B4B7E87}" dt="2022-09-21T09:02:57.348" v="2307" actId="465"/>
          <ac:picMkLst>
            <pc:docMk/>
            <pc:sldMk cId="3481672027" sldId="267"/>
            <ac:picMk id="6148" creationId="{95058C57-D793-796F-D732-9D026CD46973}"/>
          </ac:picMkLst>
        </pc:picChg>
        <pc:picChg chg="add del mod">
          <ac:chgData name="Muhammad Munawwar  Anwar" userId="85789d58-215c-478a-a95e-ebff7d4eb59c" providerId="ADAL" clId="{BF7074CA-27BF-4521-8B17-CE061B4B7E87}" dt="2022-09-21T08:46:19.808" v="2271"/>
          <ac:picMkLst>
            <pc:docMk/>
            <pc:sldMk cId="3481672027" sldId="267"/>
            <ac:picMk id="6150" creationId="{7546135A-6DAD-61DF-ED3F-59FC22C2900A}"/>
          </ac:picMkLst>
        </pc:picChg>
        <pc:picChg chg="add mod">
          <ac:chgData name="Muhammad Munawwar  Anwar" userId="85789d58-215c-478a-a95e-ebff7d4eb59c" providerId="ADAL" clId="{BF7074CA-27BF-4521-8B17-CE061B4B7E87}" dt="2022-09-21T09:02:57.348" v="2307" actId="465"/>
          <ac:picMkLst>
            <pc:docMk/>
            <pc:sldMk cId="3481672027" sldId="267"/>
            <ac:picMk id="6152" creationId="{59E18170-49AF-EF68-9F1E-51A8732F5CD5}"/>
          </ac:picMkLst>
        </pc:picChg>
        <pc:picChg chg="add mod">
          <ac:chgData name="Muhammad Munawwar  Anwar" userId="85789d58-215c-478a-a95e-ebff7d4eb59c" providerId="ADAL" clId="{BF7074CA-27BF-4521-8B17-CE061B4B7E87}" dt="2022-09-21T09:02:57.348" v="2307" actId="465"/>
          <ac:picMkLst>
            <pc:docMk/>
            <pc:sldMk cId="3481672027" sldId="267"/>
            <ac:picMk id="6154" creationId="{7997EC8A-8582-987D-6651-0766D5F1F229}"/>
          </ac:picMkLst>
        </pc:picChg>
        <pc:picChg chg="add mod">
          <ac:chgData name="Muhammad Munawwar  Anwar" userId="85789d58-215c-478a-a95e-ebff7d4eb59c" providerId="ADAL" clId="{BF7074CA-27BF-4521-8B17-CE061B4B7E87}" dt="2022-09-21T09:02:57.348" v="2307" actId="465"/>
          <ac:picMkLst>
            <pc:docMk/>
            <pc:sldMk cId="3481672027" sldId="267"/>
            <ac:picMk id="6156" creationId="{4FA42B87-F37A-83B4-D170-DD7303BB4E59}"/>
          </ac:picMkLst>
        </pc:picChg>
        <pc:picChg chg="add mod">
          <ac:chgData name="Muhammad Munawwar  Anwar" userId="85789d58-215c-478a-a95e-ebff7d4eb59c" providerId="ADAL" clId="{BF7074CA-27BF-4521-8B17-CE061B4B7E87}" dt="2022-09-21T09:02:57.348" v="2307" actId="465"/>
          <ac:picMkLst>
            <pc:docMk/>
            <pc:sldMk cId="3481672027" sldId="267"/>
            <ac:picMk id="6158" creationId="{25FD469B-0231-0F53-EBBE-A7278F0EFF7E}"/>
          </ac:picMkLst>
        </pc:picChg>
        <pc:picChg chg="add mod">
          <ac:chgData name="Muhammad Munawwar  Anwar" userId="85789d58-215c-478a-a95e-ebff7d4eb59c" providerId="ADAL" clId="{BF7074CA-27BF-4521-8B17-CE061B4B7E87}" dt="2022-09-21T09:02:57.348" v="2307" actId="465"/>
          <ac:picMkLst>
            <pc:docMk/>
            <pc:sldMk cId="3481672027" sldId="267"/>
            <ac:picMk id="6160" creationId="{CEDA8547-39C0-CE75-9DAC-525A0B066243}"/>
          </ac:picMkLst>
        </pc:picChg>
        <pc:picChg chg="add mod">
          <ac:chgData name="Muhammad Munawwar  Anwar" userId="85789d58-215c-478a-a95e-ebff7d4eb59c" providerId="ADAL" clId="{BF7074CA-27BF-4521-8B17-CE061B4B7E87}" dt="2022-09-21T09:02:57.348" v="2307" actId="465"/>
          <ac:picMkLst>
            <pc:docMk/>
            <pc:sldMk cId="3481672027" sldId="267"/>
            <ac:picMk id="6162" creationId="{FB4CC79B-25B1-6B31-E49E-880A5CD8D285}"/>
          </ac:picMkLst>
        </pc:picChg>
      </pc:sldChg>
      <pc:sldChg chg="addSp delSp modSp new mod">
        <pc:chgData name="Muhammad Munawwar  Anwar" userId="85789d58-215c-478a-a95e-ebff7d4eb59c" providerId="ADAL" clId="{BF7074CA-27BF-4521-8B17-CE061B4B7E87}" dt="2022-09-21T15:03:15.504" v="2720" actId="2711"/>
        <pc:sldMkLst>
          <pc:docMk/>
          <pc:sldMk cId="3974737817" sldId="268"/>
        </pc:sldMkLst>
        <pc:spChg chg="del">
          <ac:chgData name="Muhammad Munawwar  Anwar" userId="85789d58-215c-478a-a95e-ebff7d4eb59c" providerId="ADAL" clId="{BF7074CA-27BF-4521-8B17-CE061B4B7E87}" dt="2022-09-21T09:06:15.412" v="2309" actId="478"/>
          <ac:spMkLst>
            <pc:docMk/>
            <pc:sldMk cId="3974737817" sldId="268"/>
            <ac:spMk id="2" creationId="{249CA3D7-B2A4-E5D9-2EE6-48E349EDF77A}"/>
          </ac:spMkLst>
        </pc:spChg>
        <pc:spChg chg="del">
          <ac:chgData name="Muhammad Munawwar  Anwar" userId="85789d58-215c-478a-a95e-ebff7d4eb59c" providerId="ADAL" clId="{BF7074CA-27BF-4521-8B17-CE061B4B7E87}" dt="2022-09-21T09:06:18.437" v="2310" actId="478"/>
          <ac:spMkLst>
            <pc:docMk/>
            <pc:sldMk cId="3974737817" sldId="268"/>
            <ac:spMk id="3" creationId="{3ABD32E4-E34C-699D-16F5-F35754319A51}"/>
          </ac:spMkLst>
        </pc:spChg>
        <pc:spChg chg="add mod">
          <ac:chgData name="Muhammad Munawwar  Anwar" userId="85789d58-215c-478a-a95e-ebff7d4eb59c" providerId="ADAL" clId="{BF7074CA-27BF-4521-8B17-CE061B4B7E87}" dt="2022-09-21T15:03:05.217" v="2719" actId="2711"/>
          <ac:spMkLst>
            <pc:docMk/>
            <pc:sldMk cId="3974737817" sldId="268"/>
            <ac:spMk id="6" creationId="{FEE034BF-A9A6-B575-C8D5-F44812E1BBE3}"/>
          </ac:spMkLst>
        </pc:spChg>
        <pc:spChg chg="add mod">
          <ac:chgData name="Muhammad Munawwar  Anwar" userId="85789d58-215c-478a-a95e-ebff7d4eb59c" providerId="ADAL" clId="{BF7074CA-27BF-4521-8B17-CE061B4B7E87}" dt="2022-09-21T15:03:15.504" v="2720" actId="2711"/>
          <ac:spMkLst>
            <pc:docMk/>
            <pc:sldMk cId="3974737817" sldId="268"/>
            <ac:spMk id="7" creationId="{614D4245-8732-274E-0C5C-6F3CB591B7FA}"/>
          </ac:spMkLst>
        </pc:spChg>
        <pc:picChg chg="add mod">
          <ac:chgData name="Muhammad Munawwar  Anwar" userId="85789d58-215c-478a-a95e-ebff7d4eb59c" providerId="ADAL" clId="{BF7074CA-27BF-4521-8B17-CE061B4B7E87}" dt="2022-09-21T09:33:30.873" v="2416" actId="1076"/>
          <ac:picMkLst>
            <pc:docMk/>
            <pc:sldMk cId="3974737817" sldId="268"/>
            <ac:picMk id="5" creationId="{A892649D-0995-DF43-47CF-1C40AE50F040}"/>
          </ac:picMkLst>
        </pc:picChg>
        <pc:picChg chg="add del mod">
          <ac:chgData name="Muhammad Munawwar  Anwar" userId="85789d58-215c-478a-a95e-ebff7d4eb59c" providerId="ADAL" clId="{BF7074CA-27BF-4521-8B17-CE061B4B7E87}" dt="2022-09-21T09:08:19.821" v="2316" actId="478"/>
          <ac:picMkLst>
            <pc:docMk/>
            <pc:sldMk cId="3974737817" sldId="268"/>
            <ac:picMk id="7170" creationId="{DD63236C-DFDF-85BD-A40A-EB31D71E5E1D}"/>
          </ac:picMkLst>
        </pc:picChg>
        <pc:picChg chg="add mod">
          <ac:chgData name="Muhammad Munawwar  Anwar" userId="85789d58-215c-478a-a95e-ebff7d4eb59c" providerId="ADAL" clId="{BF7074CA-27BF-4521-8B17-CE061B4B7E87}" dt="2022-09-21T09:29:28.989" v="2391" actId="208"/>
          <ac:picMkLst>
            <pc:docMk/>
            <pc:sldMk cId="3974737817" sldId="268"/>
            <ac:picMk id="7172" creationId="{46A24D35-7ECD-D999-30DB-CC3F9388FAF4}"/>
          </ac:picMkLst>
        </pc:picChg>
        <pc:picChg chg="add mod">
          <ac:chgData name="Muhammad Munawwar  Anwar" userId="85789d58-215c-478a-a95e-ebff7d4eb59c" providerId="ADAL" clId="{BF7074CA-27BF-4521-8B17-CE061B4B7E87}" dt="2022-09-21T09:29:32.938" v="2392" actId="208"/>
          <ac:picMkLst>
            <pc:docMk/>
            <pc:sldMk cId="3974737817" sldId="268"/>
            <ac:picMk id="7174" creationId="{EE86028D-9405-793D-A1FE-70B2168C036C}"/>
          </ac:picMkLst>
        </pc:picChg>
        <pc:picChg chg="add mod">
          <ac:chgData name="Muhammad Munawwar  Anwar" userId="85789d58-215c-478a-a95e-ebff7d4eb59c" providerId="ADAL" clId="{BF7074CA-27BF-4521-8B17-CE061B4B7E87}" dt="2022-09-21T09:29:38.869" v="2393" actId="208"/>
          <ac:picMkLst>
            <pc:docMk/>
            <pc:sldMk cId="3974737817" sldId="268"/>
            <ac:picMk id="7176" creationId="{2EDF60E5-5AAA-A47F-F9BC-7A4961B06F9A}"/>
          </ac:picMkLst>
        </pc:picChg>
        <pc:picChg chg="add mod">
          <ac:chgData name="Muhammad Munawwar  Anwar" userId="85789d58-215c-478a-a95e-ebff7d4eb59c" providerId="ADAL" clId="{BF7074CA-27BF-4521-8B17-CE061B4B7E87}" dt="2022-09-21T09:29:45.196" v="2394" actId="208"/>
          <ac:picMkLst>
            <pc:docMk/>
            <pc:sldMk cId="3974737817" sldId="268"/>
            <ac:picMk id="7178" creationId="{33E08371-08BD-AF5C-0F6F-343A698BFC42}"/>
          </ac:picMkLst>
        </pc:picChg>
        <pc:picChg chg="add mod">
          <ac:chgData name="Muhammad Munawwar  Anwar" userId="85789d58-215c-478a-a95e-ebff7d4eb59c" providerId="ADAL" clId="{BF7074CA-27BF-4521-8B17-CE061B4B7E87}" dt="2022-09-21T09:30:46.919" v="2406" actId="208"/>
          <ac:picMkLst>
            <pc:docMk/>
            <pc:sldMk cId="3974737817" sldId="268"/>
            <ac:picMk id="7180" creationId="{6A95E0E2-4E35-D863-D31A-7EAFAC6AC617}"/>
          </ac:picMkLst>
        </pc:picChg>
        <pc:picChg chg="add mod">
          <ac:chgData name="Muhammad Munawwar  Anwar" userId="85789d58-215c-478a-a95e-ebff7d4eb59c" providerId="ADAL" clId="{BF7074CA-27BF-4521-8B17-CE061B4B7E87}" dt="2022-09-21T09:29:55.552" v="2396" actId="208"/>
          <ac:picMkLst>
            <pc:docMk/>
            <pc:sldMk cId="3974737817" sldId="268"/>
            <ac:picMk id="7182" creationId="{AE7564D9-27F4-8C95-C968-D457BC774460}"/>
          </ac:picMkLst>
        </pc:picChg>
        <pc:picChg chg="add del mod">
          <ac:chgData name="Muhammad Munawwar  Anwar" userId="85789d58-215c-478a-a95e-ebff7d4eb59c" providerId="ADAL" clId="{BF7074CA-27BF-4521-8B17-CE061B4B7E87}" dt="2022-09-21T09:14:54.572" v="2340" actId="478"/>
          <ac:picMkLst>
            <pc:docMk/>
            <pc:sldMk cId="3974737817" sldId="268"/>
            <ac:picMk id="7184" creationId="{832854C4-1E49-E7AA-8497-AE92CD05DE0E}"/>
          </ac:picMkLst>
        </pc:picChg>
        <pc:picChg chg="add del">
          <ac:chgData name="Muhammad Munawwar  Anwar" userId="85789d58-215c-478a-a95e-ebff7d4eb59c" providerId="ADAL" clId="{BF7074CA-27BF-4521-8B17-CE061B4B7E87}" dt="2022-09-21T09:15:12.851" v="2342"/>
          <ac:picMkLst>
            <pc:docMk/>
            <pc:sldMk cId="3974737817" sldId="268"/>
            <ac:picMk id="7186" creationId="{8A9B2CB9-13A5-EB0F-8B0F-92E06FA6D4B4}"/>
          </ac:picMkLst>
        </pc:picChg>
        <pc:picChg chg="add mod">
          <ac:chgData name="Muhammad Munawwar  Anwar" userId="85789d58-215c-478a-a95e-ebff7d4eb59c" providerId="ADAL" clId="{BF7074CA-27BF-4521-8B17-CE061B4B7E87}" dt="2022-09-21T09:29:51.097" v="2395" actId="208"/>
          <ac:picMkLst>
            <pc:docMk/>
            <pc:sldMk cId="3974737817" sldId="268"/>
            <ac:picMk id="7188" creationId="{76194AB8-C0F2-C687-0FD0-23C22AD56270}"/>
          </ac:picMkLst>
        </pc:picChg>
        <pc:picChg chg="add del">
          <ac:chgData name="Muhammad Munawwar  Anwar" userId="85789d58-215c-478a-a95e-ebff7d4eb59c" providerId="ADAL" clId="{BF7074CA-27BF-4521-8B17-CE061B4B7E87}" dt="2022-09-21T09:15:57.469" v="2348"/>
          <ac:picMkLst>
            <pc:docMk/>
            <pc:sldMk cId="3974737817" sldId="268"/>
            <ac:picMk id="7190" creationId="{A8FD73B5-B489-196D-31F5-9560EF55357E}"/>
          </ac:picMkLst>
        </pc:picChg>
        <pc:picChg chg="add del">
          <ac:chgData name="Muhammad Munawwar  Anwar" userId="85789d58-215c-478a-a95e-ebff7d4eb59c" providerId="ADAL" clId="{BF7074CA-27BF-4521-8B17-CE061B4B7E87}" dt="2022-09-21T09:16:14.688" v="2350"/>
          <ac:picMkLst>
            <pc:docMk/>
            <pc:sldMk cId="3974737817" sldId="268"/>
            <ac:picMk id="7192" creationId="{85EB326F-6D83-A39F-AF43-13CAEC3EEEC9}"/>
          </ac:picMkLst>
        </pc:picChg>
        <pc:picChg chg="add mod">
          <ac:chgData name="Muhammad Munawwar  Anwar" userId="85789d58-215c-478a-a95e-ebff7d4eb59c" providerId="ADAL" clId="{BF7074CA-27BF-4521-8B17-CE061B4B7E87}" dt="2022-09-21T09:30:17.405" v="2399" actId="208"/>
          <ac:picMkLst>
            <pc:docMk/>
            <pc:sldMk cId="3974737817" sldId="268"/>
            <ac:picMk id="7194" creationId="{B2B5A1D1-F651-EB5B-997A-235DD5BFBAAF}"/>
          </ac:picMkLst>
        </pc:picChg>
        <pc:picChg chg="add del mod">
          <ac:chgData name="Muhammad Munawwar  Anwar" userId="85789d58-215c-478a-a95e-ebff7d4eb59c" providerId="ADAL" clId="{BF7074CA-27BF-4521-8B17-CE061B4B7E87}" dt="2022-09-21T09:20:38.509" v="2356" actId="478"/>
          <ac:picMkLst>
            <pc:docMk/>
            <pc:sldMk cId="3974737817" sldId="268"/>
            <ac:picMk id="7196" creationId="{89A8D3D3-FBD7-A921-D985-4EA0A91F35B0}"/>
          </ac:picMkLst>
        </pc:picChg>
        <pc:picChg chg="add del mod">
          <ac:chgData name="Muhammad Munawwar  Anwar" userId="85789d58-215c-478a-a95e-ebff7d4eb59c" providerId="ADAL" clId="{BF7074CA-27BF-4521-8B17-CE061B4B7E87}" dt="2022-09-21T09:22:21.584" v="2360" actId="478"/>
          <ac:picMkLst>
            <pc:docMk/>
            <pc:sldMk cId="3974737817" sldId="268"/>
            <ac:picMk id="7198" creationId="{5F6BF5FB-FEBA-87B2-650C-0C5E3FA6E8C5}"/>
          </ac:picMkLst>
        </pc:picChg>
        <pc:picChg chg="add mod">
          <ac:chgData name="Muhammad Munawwar  Anwar" userId="85789d58-215c-478a-a95e-ebff7d4eb59c" providerId="ADAL" clId="{BF7074CA-27BF-4521-8B17-CE061B4B7E87}" dt="2022-09-21T09:29:02.381" v="2387" actId="208"/>
          <ac:picMkLst>
            <pc:docMk/>
            <pc:sldMk cId="3974737817" sldId="268"/>
            <ac:picMk id="7200" creationId="{FA28864A-3207-1204-14BF-75503714A93F}"/>
          </ac:picMkLst>
        </pc:picChg>
        <pc:picChg chg="add mod">
          <ac:chgData name="Muhammad Munawwar  Anwar" userId="85789d58-215c-478a-a95e-ebff7d4eb59c" providerId="ADAL" clId="{BF7074CA-27BF-4521-8B17-CE061B4B7E87}" dt="2022-09-21T09:42:15.730" v="2653" actId="1076"/>
          <ac:picMkLst>
            <pc:docMk/>
            <pc:sldMk cId="3974737817" sldId="268"/>
            <ac:picMk id="7202" creationId="{9ADACABB-57EB-40F4-B5E9-9E4E130C83E1}"/>
          </ac:picMkLst>
        </pc:picChg>
        <pc:picChg chg="add mod">
          <ac:chgData name="Muhammad Munawwar  Anwar" userId="85789d58-215c-478a-a95e-ebff7d4eb59c" providerId="ADAL" clId="{BF7074CA-27BF-4521-8B17-CE061B4B7E87}" dt="2022-09-21T09:30:12.513" v="2398" actId="208"/>
          <ac:picMkLst>
            <pc:docMk/>
            <pc:sldMk cId="3974737817" sldId="268"/>
            <ac:picMk id="7204" creationId="{6145D93B-015C-D055-2122-6B2E6191D6B2}"/>
          </ac:picMkLst>
        </pc:picChg>
        <pc:picChg chg="add mod">
          <ac:chgData name="Muhammad Munawwar  Anwar" userId="85789d58-215c-478a-a95e-ebff7d4eb59c" providerId="ADAL" clId="{BF7074CA-27BF-4521-8B17-CE061B4B7E87}" dt="2022-09-21T09:30:04.338" v="2397" actId="208"/>
          <ac:picMkLst>
            <pc:docMk/>
            <pc:sldMk cId="3974737817" sldId="268"/>
            <ac:picMk id="7206" creationId="{AA34EE55-473B-C3BC-5061-0DF79C3CAE71}"/>
          </ac:picMkLst>
        </pc:picChg>
        <pc:picChg chg="add mod">
          <ac:chgData name="Muhammad Munawwar  Anwar" userId="85789d58-215c-478a-a95e-ebff7d4eb59c" providerId="ADAL" clId="{BF7074CA-27BF-4521-8B17-CE061B4B7E87}" dt="2022-09-21T09:33:23.376" v="2414" actId="1076"/>
          <ac:picMkLst>
            <pc:docMk/>
            <pc:sldMk cId="3974737817" sldId="268"/>
            <ac:picMk id="7208" creationId="{9E618954-CEAE-C798-E206-212536EA81E0}"/>
          </ac:picMkLst>
        </pc:picChg>
        <pc:picChg chg="add mod">
          <ac:chgData name="Muhammad Munawwar  Anwar" userId="85789d58-215c-478a-a95e-ebff7d4eb59c" providerId="ADAL" clId="{BF7074CA-27BF-4521-8B17-CE061B4B7E87}" dt="2022-09-21T09:33:14.424" v="2412" actId="1076"/>
          <ac:picMkLst>
            <pc:docMk/>
            <pc:sldMk cId="3974737817" sldId="268"/>
            <ac:picMk id="7210" creationId="{CC3DED97-9689-4853-64E8-962D743D5AF4}"/>
          </ac:picMkLst>
        </pc:picChg>
        <pc:picChg chg="add mod">
          <ac:chgData name="Muhammad Munawwar  Anwar" userId="85789d58-215c-478a-a95e-ebff7d4eb59c" providerId="ADAL" clId="{BF7074CA-27BF-4521-8B17-CE061B4B7E87}" dt="2022-09-21T09:33:10.951" v="2411" actId="1076"/>
          <ac:picMkLst>
            <pc:docMk/>
            <pc:sldMk cId="3974737817" sldId="268"/>
            <ac:picMk id="7212" creationId="{926AF50B-66CC-9EDD-EA28-27C947371AFA}"/>
          </ac:picMkLst>
        </pc:picChg>
      </pc:sldChg>
      <pc:sldChg chg="modSp add mod ord">
        <pc:chgData name="Muhammad Munawwar  Anwar" userId="85789d58-215c-478a-a95e-ebff7d4eb59c" providerId="ADAL" clId="{BF7074CA-27BF-4521-8B17-CE061B4B7E87}" dt="2022-09-21T14:59:35.141" v="2707" actId="255"/>
        <pc:sldMkLst>
          <pc:docMk/>
          <pc:sldMk cId="1093312667" sldId="269"/>
        </pc:sldMkLst>
        <pc:spChg chg="mod">
          <ac:chgData name="Muhammad Munawwar  Anwar" userId="85789d58-215c-478a-a95e-ebff7d4eb59c" providerId="ADAL" clId="{BF7074CA-27BF-4521-8B17-CE061B4B7E87}" dt="2022-09-21T14:59:28.406" v="2705" actId="2711"/>
          <ac:spMkLst>
            <pc:docMk/>
            <pc:sldMk cId="1093312667" sldId="269"/>
            <ac:spMk id="2" creationId="{00000000-0000-0000-0000-000000000000}"/>
          </ac:spMkLst>
        </pc:spChg>
        <pc:spChg chg="mod">
          <ac:chgData name="Muhammad Munawwar  Anwar" userId="85789d58-215c-478a-a95e-ebff7d4eb59c" providerId="ADAL" clId="{BF7074CA-27BF-4521-8B17-CE061B4B7E87}" dt="2022-09-21T14:59:35.141" v="2707" actId="255"/>
          <ac:spMkLst>
            <pc:docMk/>
            <pc:sldMk cId="1093312667" sldId="269"/>
            <ac:spMk id="3" creationId="{00000000-0000-0000-0000-000000000000}"/>
          </ac:spMkLst>
        </pc:spChg>
      </pc:sldChg>
      <pc:sldMasterChg chg="add addSldLayout">
        <pc:chgData name="Muhammad Munawwar  Anwar" userId="85789d58-215c-478a-a95e-ebff7d4eb59c" providerId="ADAL" clId="{BF7074CA-27BF-4521-8B17-CE061B4B7E87}" dt="2022-09-21T09:39:06.605" v="2470" actId="27028"/>
        <pc:sldMasterMkLst>
          <pc:docMk/>
          <pc:sldMasterMk cId="0" sldId="2147483648"/>
        </pc:sldMasterMkLst>
        <pc:sldLayoutChg chg="add">
          <pc:chgData name="Muhammad Munawwar  Anwar" userId="85789d58-215c-478a-a95e-ebff7d4eb59c" providerId="ADAL" clId="{BF7074CA-27BF-4521-8B17-CE061B4B7E87}" dt="2022-09-21T09:39:06.605" v="2470" actId="27028"/>
          <pc:sldLayoutMkLst>
            <pc:docMk/>
            <pc:sldMasterMk cId="0" sldId="2147483648"/>
            <pc:sldLayoutMk cId="0" sldId="2147483662"/>
          </pc:sldLayoutMkLst>
        </pc:sldLayoutChg>
        <pc:sldLayoutChg chg="add">
          <pc:chgData name="Muhammad Munawwar  Anwar" userId="85789d58-215c-478a-a95e-ebff7d4eb59c" providerId="ADAL" clId="{BF7074CA-27BF-4521-8B17-CE061B4B7E87}" dt="2022-09-21T05:18:53.360" v="231" actId="27028"/>
          <pc:sldLayoutMkLst>
            <pc:docMk/>
            <pc:sldMasterMk cId="0" sldId="2147483648"/>
            <pc:sldLayoutMk cId="2054966862" sldId="2147483666"/>
          </pc:sldLayoutMkLst>
        </pc:sldLayoutChg>
      </pc:sldMasterChg>
      <pc:sldMasterChg chg="del replId delSldLayout">
        <pc:chgData name="Muhammad Munawwar  Anwar" userId="85789d58-215c-478a-a95e-ebff7d4eb59c" providerId="ADAL" clId="{BF7074CA-27BF-4521-8B17-CE061B4B7E87}" dt="2022-09-21T05:19:23" v="236" actId="47"/>
        <pc:sldMasterMkLst>
          <pc:docMk/>
          <pc:sldMasterMk cId="2896663558" sldId="2147483667"/>
        </pc:sldMasterMkLst>
        <pc:sldLayoutChg chg="del">
          <pc:chgData name="Muhammad Munawwar  Anwar" userId="85789d58-215c-478a-a95e-ebff7d4eb59c" providerId="ADAL" clId="{BF7074CA-27BF-4521-8B17-CE061B4B7E87}" dt="2022-09-21T05:19:23" v="236" actId="47"/>
          <pc:sldLayoutMkLst>
            <pc:docMk/>
            <pc:sldMasterMk cId="2896663558" sldId="2147483667"/>
            <pc:sldLayoutMk cId="2173121243" sldId="2147483649"/>
          </pc:sldLayoutMkLst>
        </pc:sldLayoutChg>
        <pc:sldLayoutChg chg="del">
          <pc:chgData name="Muhammad Munawwar  Anwar" userId="85789d58-215c-478a-a95e-ebff7d4eb59c" providerId="ADAL" clId="{BF7074CA-27BF-4521-8B17-CE061B4B7E87}" dt="2022-09-21T05:19:23" v="236" actId="47"/>
          <pc:sldLayoutMkLst>
            <pc:docMk/>
            <pc:sldMasterMk cId="2896663558" sldId="2147483667"/>
            <pc:sldLayoutMk cId="1132378684" sldId="2147483650"/>
          </pc:sldLayoutMkLst>
        </pc:sldLayoutChg>
        <pc:sldLayoutChg chg="del">
          <pc:chgData name="Muhammad Munawwar  Anwar" userId="85789d58-215c-478a-a95e-ebff7d4eb59c" providerId="ADAL" clId="{BF7074CA-27BF-4521-8B17-CE061B4B7E87}" dt="2022-09-21T05:19:23" v="236" actId="47"/>
          <pc:sldLayoutMkLst>
            <pc:docMk/>
            <pc:sldMasterMk cId="2896663558" sldId="2147483667"/>
            <pc:sldLayoutMk cId="3574253998" sldId="2147483651"/>
          </pc:sldLayoutMkLst>
        </pc:sldLayoutChg>
        <pc:sldLayoutChg chg="del">
          <pc:chgData name="Muhammad Munawwar  Anwar" userId="85789d58-215c-478a-a95e-ebff7d4eb59c" providerId="ADAL" clId="{BF7074CA-27BF-4521-8B17-CE061B4B7E87}" dt="2022-09-21T05:19:23" v="236" actId="47"/>
          <pc:sldLayoutMkLst>
            <pc:docMk/>
            <pc:sldMasterMk cId="2896663558" sldId="2147483667"/>
            <pc:sldLayoutMk cId="955087170" sldId="2147483652"/>
          </pc:sldLayoutMkLst>
        </pc:sldLayoutChg>
        <pc:sldLayoutChg chg="del">
          <pc:chgData name="Muhammad Munawwar  Anwar" userId="85789d58-215c-478a-a95e-ebff7d4eb59c" providerId="ADAL" clId="{BF7074CA-27BF-4521-8B17-CE061B4B7E87}" dt="2022-09-21T05:19:23" v="236" actId="47"/>
          <pc:sldLayoutMkLst>
            <pc:docMk/>
            <pc:sldMasterMk cId="2896663558" sldId="2147483667"/>
            <pc:sldLayoutMk cId="3066623521" sldId="2147483653"/>
          </pc:sldLayoutMkLst>
        </pc:sldLayoutChg>
        <pc:sldLayoutChg chg="del">
          <pc:chgData name="Muhammad Munawwar  Anwar" userId="85789d58-215c-478a-a95e-ebff7d4eb59c" providerId="ADAL" clId="{BF7074CA-27BF-4521-8B17-CE061B4B7E87}" dt="2022-09-21T05:19:23" v="236" actId="47"/>
          <pc:sldLayoutMkLst>
            <pc:docMk/>
            <pc:sldMasterMk cId="2896663558" sldId="2147483667"/>
            <pc:sldLayoutMk cId="713176261" sldId="2147483654"/>
          </pc:sldLayoutMkLst>
        </pc:sldLayoutChg>
        <pc:sldLayoutChg chg="del">
          <pc:chgData name="Muhammad Munawwar  Anwar" userId="85789d58-215c-478a-a95e-ebff7d4eb59c" providerId="ADAL" clId="{BF7074CA-27BF-4521-8B17-CE061B4B7E87}" dt="2022-09-21T05:19:23" v="236" actId="47"/>
          <pc:sldLayoutMkLst>
            <pc:docMk/>
            <pc:sldMasterMk cId="2896663558" sldId="2147483667"/>
            <pc:sldLayoutMk cId="4270797736" sldId="2147483655"/>
          </pc:sldLayoutMkLst>
        </pc:sldLayoutChg>
        <pc:sldLayoutChg chg="del">
          <pc:chgData name="Muhammad Munawwar  Anwar" userId="85789d58-215c-478a-a95e-ebff7d4eb59c" providerId="ADAL" clId="{BF7074CA-27BF-4521-8B17-CE061B4B7E87}" dt="2022-09-21T05:19:23" v="236" actId="47"/>
          <pc:sldLayoutMkLst>
            <pc:docMk/>
            <pc:sldMasterMk cId="2896663558" sldId="2147483667"/>
            <pc:sldLayoutMk cId="164218788" sldId="2147483656"/>
          </pc:sldLayoutMkLst>
        </pc:sldLayoutChg>
        <pc:sldLayoutChg chg="del">
          <pc:chgData name="Muhammad Munawwar  Anwar" userId="85789d58-215c-478a-a95e-ebff7d4eb59c" providerId="ADAL" clId="{BF7074CA-27BF-4521-8B17-CE061B4B7E87}" dt="2022-09-21T05:19:23" v="236" actId="47"/>
          <pc:sldLayoutMkLst>
            <pc:docMk/>
            <pc:sldMasterMk cId="2896663558" sldId="2147483667"/>
            <pc:sldLayoutMk cId="3928076450" sldId="2147483657"/>
          </pc:sldLayoutMkLst>
        </pc:sldLayoutChg>
        <pc:sldLayoutChg chg="del">
          <pc:chgData name="Muhammad Munawwar  Anwar" userId="85789d58-215c-478a-a95e-ebff7d4eb59c" providerId="ADAL" clId="{BF7074CA-27BF-4521-8B17-CE061B4B7E87}" dt="2022-09-21T05:19:23" v="236" actId="47"/>
          <pc:sldLayoutMkLst>
            <pc:docMk/>
            <pc:sldMasterMk cId="2896663558" sldId="2147483667"/>
            <pc:sldLayoutMk cId="977463032" sldId="2147483658"/>
          </pc:sldLayoutMkLst>
        </pc:sldLayoutChg>
        <pc:sldLayoutChg chg="del">
          <pc:chgData name="Muhammad Munawwar  Anwar" userId="85789d58-215c-478a-a95e-ebff7d4eb59c" providerId="ADAL" clId="{BF7074CA-27BF-4521-8B17-CE061B4B7E87}" dt="2022-09-21T05:19:23" v="236" actId="47"/>
          <pc:sldLayoutMkLst>
            <pc:docMk/>
            <pc:sldMasterMk cId="2896663558" sldId="2147483667"/>
            <pc:sldLayoutMk cId="2542349054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EA5D782-4B38-43DE-AA19-577CAAAE270F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381E8BD-4CD1-4ABF-92EA-BF593BA88D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7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61BAF9C-3025-DA94-1A03-058E105D92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4617DE6-6186-40F1-927C-CC25CD199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359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1E8BD-4CD1-4ABF-92EA-BF593BA88D9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73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C6E8-A795-F36B-EFCA-2BC99900B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210C9-F337-DC51-F09D-02E6905B1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AC120-D2CA-7A4C-C431-4D769FE6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9A171-7E0D-9551-4D37-49D8F46F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A7F5E-7FC9-7525-197B-D407426B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7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C75D-F2A5-F19E-9632-F4F8FD39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FC2CF-7229-88ED-D7DE-46FF95611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23D31-ECC1-C8D0-06F4-DDD29E51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4CFD8-9BDB-4FDC-7721-D6F3BD9E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B9DC6-2FB2-DCFA-E62B-0F64EDBC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7D6D2-2747-0486-5AD3-2E98798A5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99E95-C581-025A-F602-928D31998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AB3E5-FD84-CC4B-4741-FF53FB1D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552F6-B63A-9B8D-6A9F-E61CC548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8AD57-5445-6BFA-9B9E-6F34A973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40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33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65F0-E004-03CC-B13D-4AB275AF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E53FC-FE2C-7D82-1679-55A62F1F9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DF218-5F50-B553-556E-B2FE0C39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93735-0FCF-B983-0F16-104E7326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404EE-46D5-69AC-3DF2-82DE9348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8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7C5D-CA3E-E767-96F9-D5D53319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C4558-16A2-8C24-E6EC-AD3118649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ED77C-D54B-65B5-9C85-14A63274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3864F-CA73-4405-AB08-C82B1049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378C6-1619-5652-BDD3-07F43272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3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53F8-F2A1-9E80-6629-72F86E90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C9E9-3C5F-82BC-2734-1B8D02A68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809A3-F4FF-98D9-E06E-773AF5145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37DD6-0B69-9F18-0E27-352A91D4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102DE-D904-D5BB-6096-442047D8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8F74C-D964-FB00-02D2-BE661738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8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E230-D6ED-BA0B-9943-D2CAE5EC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D4B18-5866-C987-6CB9-FDCBF4353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F6091-D31E-A254-D36C-2D0035740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B05CD-9312-4815-8933-FE016AC94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88491-178D-5225-EB0F-946BD58C0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179B6-1BF3-A72F-2A0A-A0500387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2AC17B-D8F3-A5C3-AE7E-F7742F5A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E02F49-5989-9FB4-CFC8-0AC62330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3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EA93-E6CA-D53E-6F57-DFAE2385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B0CC49-8521-C1CC-98BB-A85AFED1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1C8C8-4107-915D-6472-5D7F2A33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D26FD-12E9-1214-2536-A3D61553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2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4EBEA-72E0-8FC7-BF74-7322A7C9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CF64F-0EB5-2416-83E3-DCF9E982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693DA-8718-8D7E-D037-8A5E0A94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6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33E2-AE56-295B-E98F-32D6CEE97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BE9A-EC29-C14B-CE16-6D11010EE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12BD3-1DC4-6FDE-6F0C-2BE472AB5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A40BC-3ADF-9D93-7D89-90EB24A2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640D4-A86B-CFCF-BE97-2C67965B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D68E8-86AA-DC64-B326-0DC3DC48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9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D578-05ED-B326-5D7E-32428FD2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25E57-8503-5E31-F51D-9EDD4BEF4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22448-4EA3-B845-0FD9-CE8A1A089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F9B3-4325-F7B4-03EB-55AEF9A7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04C86-6B72-558A-B461-0FA9B9E9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475EA-3C7F-5F08-E7FA-72526C31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3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6AD5B-7CB5-677A-A34A-382CE465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3BB8-675D-FA98-D407-82AB78DE5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CFF29-D997-FBD8-1D6A-B490514B0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02203-CFC4-01FD-8F9D-9751CFFB7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E06DA-051F-758A-A4F6-1F2CA752E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2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1559" y="183828"/>
            <a:ext cx="11248880" cy="6028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6364" y="1399031"/>
            <a:ext cx="10692553" cy="20887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2l.ai/chapter_multilayer-perceptrons/backprop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2l.ai/chapter_multilayer-perceptrons/backprop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B852754-469D-125C-7B2A-4721B0A42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31484"/>
            <a:ext cx="10363200" cy="65665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4267" b="0" dirty="0">
                <a:latin typeface="Arial" panose="020B0604020202020204" pitchFamily="34" charset="0"/>
                <a:cs typeface="Arial" panose="020B0604020202020204" pitchFamily="34" charset="0"/>
              </a:rPr>
              <a:t>CS 316: Introduction to Deep Learning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5FDD76A-1CE8-32B4-9B34-2B3A9E0F9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0" y="3505200"/>
            <a:ext cx="7391400" cy="2101344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3200" dirty="0">
                <a:cs typeface="Arial" panose="020B0604020202020204" pitchFamily="34" charset="0"/>
              </a:rPr>
              <a:t> Forward Propagation, Backward Propagation, and Computational Graphs</a:t>
            </a:r>
            <a:endParaRPr lang="en-GB" alt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7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 Abdul Samad</a:t>
            </a:r>
          </a:p>
        </p:txBody>
      </p:sp>
    </p:spTree>
    <p:extLst>
      <p:ext uri="{BB962C8B-B14F-4D97-AF65-F5344CB8AC3E}">
        <p14:creationId xmlns:p14="http://schemas.microsoft.com/office/powerpoint/2010/main" val="781683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12FD-9586-96C5-96FC-FB31D745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0" dirty="0"/>
              <a:t>Backward Propagation in a MLP with one hidden layer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B3991B-E988-E4B0-6622-6ED11D340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The first step is to calculate the gradient of the objective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dirty="0"/>
                  <a:t> with respect to the loss term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and the regularization term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The gradient of the output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with respect to the objective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computed as follows: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𝑝𝑟𝑜𝑑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𝒐</m:t>
                        </m:r>
                      </m:den>
                    </m:f>
                  </m:oMath>
                </a14:m>
                <a:endParaRPr lang="en-US" sz="2400" b="1" dirty="0"/>
              </a:p>
              <a:p>
                <a:r>
                  <a:rPr lang="en-US" sz="2400" dirty="0"/>
                  <a:t>The gradient of the regularization term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with respect to weights is computed as follows: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B3991B-E988-E4B0-6622-6ED11D340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072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12FD-9586-96C5-96FC-FB31D745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0" dirty="0"/>
              <a:t>Backward Propagation in a MLP with one hidden layer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B3991B-E988-E4B0-6622-6ED11D340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gradient of the weights of the output layer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24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with respect to the objective function is computed as follows: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𝑝𝑟𝑜𝑑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400" b="1"/>
                          <m:t>, </m:t>
                        </m:r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𝑝𝑟𝑜𝑑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400" b="1"/>
                          <m:t>, </m:t>
                        </m:r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𝒐</m:t>
                        </m:r>
                      </m:den>
                    </m:f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endParaRPr lang="en-US" sz="2400" dirty="0">
                  <a:effectLst/>
                </a:endParaRPr>
              </a:p>
              <a:p>
                <a:r>
                  <a:rPr lang="en-US" sz="2400" dirty="0"/>
                  <a:t>The gradient with respect to the output of the hidden layer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2400" dirty="0"/>
                  <a:t> is computed as follows: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𝑝𝑟𝑜𝑑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400" b="1"/>
                          <m:t>, </m:t>
                        </m:r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den>
                        </m:f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𝒐</m:t>
                        </m:r>
                      </m:den>
                    </m:f>
                  </m:oMath>
                </a14:m>
                <a:endParaRPr lang="en-US" sz="2400" dirty="0">
                  <a:effectLst/>
                </a:endParaRPr>
              </a:p>
              <a:p>
                <a:r>
                  <a:rPr lang="en-US" sz="2400" dirty="0">
                    <a:effectLst/>
                  </a:rPr>
                  <a:t>The g</a:t>
                </a:r>
                <a:r>
                  <a:rPr lang="en-US" sz="2400" dirty="0"/>
                  <a:t>radient with respect to the intermediate variable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2400" b="1" dirty="0">
                    <a:effectLst/>
                  </a:rPr>
                  <a:t> </a:t>
                </a:r>
                <a:r>
                  <a:rPr lang="en-US" sz="2400" dirty="0"/>
                  <a:t>is computed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𝑝𝑟𝑜𝑑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2400" b="1"/>
                            <m:t>, </m:t>
                          </m:r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den>
                          </m:f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b="1" dirty="0"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B3991B-E988-E4B0-6622-6ED11D340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02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12FD-9586-96C5-96FC-FB31D745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0" dirty="0"/>
              <a:t>Backward Propagation in a MLP with one hidden layer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B3991B-E988-E4B0-6622-6ED11D340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effectLst/>
                  </a:rPr>
                  <a:t>Finally, the gradient of the weights of the hidden layer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effectLst/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</a:rPr>
                  <a:t>  with respect to the objective function is computed as follows: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𝑝𝑟𝑜𝑑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400" b="1"/>
                          <m:t>, </m:t>
                        </m:r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𝑝𝑟𝑜𝑑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400" b="1"/>
                          <m:t>, </m:t>
                        </m:r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>
                  <a:effectLst/>
                </a:endParaRPr>
              </a:p>
              <a:p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B3991B-E988-E4B0-6622-6ED11D340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41" r="-11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34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892649D-0995-DF43-47CF-1C40AE50F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348" y="1488364"/>
            <a:ext cx="11008390" cy="356971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60E9FBC-DF40-6D4B-E51A-E8FC2EE1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Forward and Backward Propagation in a Computational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427129-E442-A7CF-F2B4-DFD1793AF8A7}"/>
                  </a:ext>
                </a:extLst>
              </p:cNvPr>
              <p:cNvSpPr txBox="1"/>
              <p:nvPr/>
            </p:nvSpPr>
            <p:spPr>
              <a:xfrm>
                <a:off x="3062750" y="3684052"/>
                <a:ext cx="1273276" cy="3808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427129-E442-A7CF-F2B4-DFD1793AF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750" y="3684052"/>
                <a:ext cx="1273276" cy="380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E8B7B5-2CA3-EBB3-EE6F-FB7AEA53C40E}"/>
                  </a:ext>
                </a:extLst>
              </p:cNvPr>
              <p:cNvSpPr txBox="1"/>
              <p:nvPr/>
            </p:nvSpPr>
            <p:spPr>
              <a:xfrm>
                <a:off x="6096000" y="3684052"/>
                <a:ext cx="11405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lang="en-US" sz="1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E8B7B5-2CA3-EBB3-EE6F-FB7AEA53C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84052"/>
                <a:ext cx="1140542" cy="369332"/>
              </a:xfrm>
              <a:prstGeom prst="rect">
                <a:avLst/>
              </a:prstGeom>
              <a:blipFill>
                <a:blip r:embed="rId6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530E1D1-487F-BCC9-FE4A-C92A3456C736}"/>
                  </a:ext>
                </a:extLst>
              </p:cNvPr>
              <p:cNvSpPr txBox="1"/>
              <p:nvPr/>
            </p:nvSpPr>
            <p:spPr>
              <a:xfrm>
                <a:off x="8588478" y="3800778"/>
                <a:ext cx="1514167" cy="3808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2)</m:t>
                          </m:r>
                        </m:sup>
                      </m:sSup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sz="1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530E1D1-487F-BCC9-FE4A-C92A3456C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478" y="3800778"/>
                <a:ext cx="1514167" cy="3808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AB5DCC-6CD4-A14D-A7FA-3EFAB7090B1C}"/>
                  </a:ext>
                </a:extLst>
              </p:cNvPr>
              <p:cNvSpPr txBox="1"/>
              <p:nvPr/>
            </p:nvSpPr>
            <p:spPr>
              <a:xfrm>
                <a:off x="9114503" y="2375323"/>
                <a:ext cx="127327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AB5DCC-6CD4-A14D-A7FA-3EFAB7090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503" y="2375323"/>
                <a:ext cx="1273277" cy="369332"/>
              </a:xfrm>
              <a:prstGeom prst="rect">
                <a:avLst/>
              </a:prstGeom>
              <a:blipFill>
                <a:blip r:embed="rId8"/>
                <a:stretch>
                  <a:fillRect b="-48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785CFF-3BBC-DC6B-2BA0-4193D81E7B2A}"/>
                  </a:ext>
                </a:extLst>
              </p:cNvPr>
              <p:cNvSpPr txBox="1"/>
              <p:nvPr/>
            </p:nvSpPr>
            <p:spPr>
              <a:xfrm>
                <a:off x="1140541" y="1521765"/>
                <a:ext cx="3549445" cy="616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785CFF-3BBC-DC6B-2BA0-4193D81E7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41" y="1521765"/>
                <a:ext cx="3549445" cy="616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81C716-8119-A67A-7C8A-37FE44E286E4}"/>
                  </a:ext>
                </a:extLst>
              </p:cNvPr>
              <p:cNvSpPr txBox="1"/>
              <p:nvPr/>
            </p:nvSpPr>
            <p:spPr>
              <a:xfrm>
                <a:off x="10473129" y="1000892"/>
                <a:ext cx="131752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81C716-8119-A67A-7C8A-37FE44E2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29" y="1000892"/>
                <a:ext cx="1317523" cy="369332"/>
              </a:xfrm>
              <a:prstGeom prst="rect">
                <a:avLst/>
              </a:prstGeom>
              <a:blipFill>
                <a:blip r:embed="rId10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97944D-A29E-35EE-AD73-3A0D1C45AC20}"/>
                  </a:ext>
                </a:extLst>
              </p:cNvPr>
              <p:cNvSpPr txBox="1"/>
              <p:nvPr/>
            </p:nvSpPr>
            <p:spPr>
              <a:xfrm>
                <a:off x="8812161" y="1169363"/>
                <a:ext cx="1002890" cy="618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97944D-A29E-35EE-AD73-3A0D1C45A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161" y="1169363"/>
                <a:ext cx="1002890" cy="618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8DA766-46DB-6091-52B0-78789B41C342}"/>
                  </a:ext>
                </a:extLst>
              </p:cNvPr>
              <p:cNvSpPr txBox="1"/>
              <p:nvPr/>
            </p:nvSpPr>
            <p:spPr>
              <a:xfrm>
                <a:off x="5905543" y="1157831"/>
                <a:ext cx="1140542" cy="6189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8DA766-46DB-6091-52B0-78789B41C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43" y="1157831"/>
                <a:ext cx="1140542" cy="6189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1B1706-D0FF-01DD-E7F1-5F3734B013E0}"/>
                  </a:ext>
                </a:extLst>
              </p:cNvPr>
              <p:cNvSpPr txBox="1"/>
              <p:nvPr/>
            </p:nvSpPr>
            <p:spPr>
              <a:xfrm>
                <a:off x="8588478" y="5114214"/>
                <a:ext cx="3202174" cy="618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den>
                      </m:f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𝑝𝑟𝑜𝑑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m:rPr>
                          <m:nor/>
                        </m:rPr>
                        <a:rPr lang="en-US" b="1" dirty="0">
                          <a:solidFill>
                            <a:srgbClr val="0070C0"/>
                          </a:solidFill>
                        </a:rPr>
                        <m:t>, 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den>
                      </m:f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0070C0"/>
                          </a:solidFill>
                        </a:rPr>
                        <m:t> 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1B1706-D0FF-01DD-E7F1-5F3734B01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478" y="5114214"/>
                <a:ext cx="3202174" cy="618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24479E4-8120-BDDC-1D86-F4ABC43649FD}"/>
                  </a:ext>
                </a:extLst>
              </p:cNvPr>
              <p:cNvSpPr txBox="1"/>
              <p:nvPr/>
            </p:nvSpPr>
            <p:spPr>
              <a:xfrm>
                <a:off x="2721079" y="2550379"/>
                <a:ext cx="1956618" cy="6235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24479E4-8120-BDDC-1D86-F4ABC4364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079" y="2550379"/>
                <a:ext cx="1956618" cy="6235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372913A-BDAF-5871-E68C-FE40623B0E4B}"/>
                  </a:ext>
                </a:extLst>
              </p:cNvPr>
              <p:cNvSpPr txBox="1"/>
              <p:nvPr/>
            </p:nvSpPr>
            <p:spPr>
              <a:xfrm>
                <a:off x="5806202" y="2532536"/>
                <a:ext cx="1708103" cy="6235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372913A-BDAF-5871-E68C-FE40623B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202" y="2532536"/>
                <a:ext cx="1708103" cy="62356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9E8B8D6-D384-2F6F-FE73-29421B0F80A5}"/>
                  </a:ext>
                </a:extLst>
              </p:cNvPr>
              <p:cNvSpPr txBox="1"/>
              <p:nvPr/>
            </p:nvSpPr>
            <p:spPr>
              <a:xfrm>
                <a:off x="5064190" y="5178616"/>
                <a:ext cx="3408006" cy="521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den>
                    </m:f>
                    <m:r>
                      <a:rPr lang="en-US" sz="1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𝑝𝑟𝑜𝑑</m:t>
                    </m:r>
                    <m:d>
                      <m:d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1800" b="1">
                            <a:solidFill>
                              <a:srgbClr val="0070C0"/>
                            </a:solidFill>
                          </a:rPr>
                          <m:t>, </m:t>
                        </m:r>
                        <m:f>
                          <m:f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den>
                        </m:f>
                      </m:e>
                    </m:d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den>
                    </m:f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9E8B8D6-D384-2F6F-FE73-29421B0F8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190" y="5178616"/>
                <a:ext cx="3408006" cy="521553"/>
              </a:xfrm>
              <a:prstGeom prst="rect">
                <a:avLst/>
              </a:prstGeom>
              <a:blipFill>
                <a:blip r:embed="rId16"/>
                <a:stretch>
                  <a:fillRect b="-11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138AEB8-326C-A2C8-D7C2-1F8A98B68335}"/>
                  </a:ext>
                </a:extLst>
              </p:cNvPr>
              <p:cNvSpPr txBox="1"/>
              <p:nvPr/>
            </p:nvSpPr>
            <p:spPr>
              <a:xfrm>
                <a:off x="838200" y="5112832"/>
                <a:ext cx="3994755" cy="7146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𝑝𝑟𝑜𝑑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1800" b="1">
                              <a:solidFill>
                                <a:srgbClr val="0070C0"/>
                              </a:solidFill>
                            </a:rPr>
                            <m:t>, </m:t>
                          </m:r>
                          <m:f>
                            <m:f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den>
                          </m:f>
                        </m:e>
                      </m:d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den>
                      </m:f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⊙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138AEB8-326C-A2C8-D7C2-1F8A98B68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12832"/>
                <a:ext cx="3994755" cy="71468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C1AB54-9A95-02A3-2CDA-0E6F3FD66B24}"/>
                  </a:ext>
                </a:extLst>
              </p:cNvPr>
              <p:cNvSpPr txBox="1"/>
              <p:nvPr/>
            </p:nvSpPr>
            <p:spPr>
              <a:xfrm>
                <a:off x="7836743" y="5979575"/>
                <a:ext cx="3572995" cy="6353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den>
                    </m:f>
                    <m:sSup>
                      <m:sSup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B05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C1AB54-9A95-02A3-2CDA-0E6F3FD66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743" y="5979575"/>
                <a:ext cx="3572995" cy="63536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180044-18DA-9171-C829-D03F97105FAD}"/>
                  </a:ext>
                </a:extLst>
              </p:cNvPr>
              <p:cNvSpPr txBox="1"/>
              <p:nvPr/>
            </p:nvSpPr>
            <p:spPr>
              <a:xfrm>
                <a:off x="1079541" y="6012605"/>
                <a:ext cx="3679071" cy="6353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  <m:sSup>
                      <m:sSup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180044-18DA-9171-C829-D03F97105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41" y="6012605"/>
                <a:ext cx="3679071" cy="63536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31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6" grpId="0" animBg="1"/>
      <p:bldP spid="38" grpId="0" animBg="1"/>
      <p:bldP spid="40" grpId="0" animBg="1"/>
      <p:bldP spid="42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CC6B-88FA-F422-3354-ED4452F6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9B54D-E198-F62F-615A-ED5F45780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https://d2l.ai/chapter_multilayer-perceptrons/backprop.html#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737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 algn="ctr">
              <a:lnSpc>
                <a:spcPct val="100000"/>
              </a:lnSpc>
              <a:spcBef>
                <a:spcPts val="127"/>
              </a:spcBef>
            </a:pPr>
            <a:r>
              <a:rPr lang="en-US" sz="3200" b="0" spc="-7" dirty="0">
                <a:solidFill>
                  <a:schemeClr val="tx1"/>
                </a:solidFill>
                <a:latin typeface="Arial" panose="020B0604020202020204" pitchFamily="34" charset="0"/>
              </a:rPr>
              <a:t>Lecture </a:t>
            </a:r>
            <a:r>
              <a:rPr sz="3200" b="0" spc="-7" dirty="0">
                <a:solidFill>
                  <a:schemeClr val="tx1"/>
                </a:solidFill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06133-C731-DCE5-510E-5F7A801D5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559" y="1438360"/>
            <a:ext cx="10692553" cy="1805623"/>
          </a:xfrm>
        </p:spPr>
        <p:txBody>
          <a:bodyPr/>
          <a:lstStyle/>
          <a:p>
            <a:pPr marL="474121" indent="-457189">
              <a:spcBef>
                <a:spcPts val="793"/>
              </a:spcBef>
              <a:buFont typeface="Arial" panose="020B0604020202020204" pitchFamily="34" charset="0"/>
              <a:buChar char="•"/>
              <a:tabLst>
                <a:tab pos="473275" algn="l"/>
                <a:tab pos="474121" algn="l"/>
              </a:tabLst>
            </a:pPr>
            <a:r>
              <a:rPr lang="en-US" sz="2400" spc="-7" dirty="0">
                <a:latin typeface="Arial" panose="020B0604020202020204" pitchFamily="34" charset="0"/>
                <a:cs typeface="Arial"/>
              </a:rPr>
              <a:t>Forward Propagation</a:t>
            </a:r>
          </a:p>
          <a:p>
            <a:pPr marL="474121" indent="-457189">
              <a:spcBef>
                <a:spcPts val="793"/>
              </a:spcBef>
              <a:buFont typeface="Arial" panose="020B0604020202020204" pitchFamily="34" charset="0"/>
              <a:buChar char="•"/>
              <a:tabLst>
                <a:tab pos="473275" algn="l"/>
                <a:tab pos="474121" algn="l"/>
              </a:tabLst>
            </a:pPr>
            <a:r>
              <a:rPr lang="en-US" sz="2400" spc="-7" dirty="0">
                <a:latin typeface="Arial" panose="020B0604020202020204" pitchFamily="34" charset="0"/>
                <a:cs typeface="Arial"/>
              </a:rPr>
              <a:t>Computational Graphs</a:t>
            </a:r>
          </a:p>
          <a:p>
            <a:pPr marL="474121" indent="-457189">
              <a:spcBef>
                <a:spcPts val="793"/>
              </a:spcBef>
              <a:buFont typeface="Arial" panose="020B0604020202020204" pitchFamily="34" charset="0"/>
              <a:buChar char="•"/>
              <a:tabLst>
                <a:tab pos="473275" algn="l"/>
                <a:tab pos="474121" algn="l"/>
              </a:tabLst>
            </a:pPr>
            <a:r>
              <a:rPr lang="en-US" sz="2400" spc="-7" dirty="0">
                <a:latin typeface="Arial" panose="020B0604020202020204" pitchFamily="34" charset="0"/>
                <a:cs typeface="Arial"/>
              </a:rPr>
              <a:t>Backward Propagation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1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F836-EC64-39C3-5310-7CDCABEA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9" y="183828"/>
            <a:ext cx="11248880" cy="492443"/>
          </a:xfrm>
        </p:spPr>
        <p:txBody>
          <a:bodyPr/>
          <a:lstStyle/>
          <a:p>
            <a:pPr algn="ctr"/>
            <a:r>
              <a:rPr lang="en-US" sz="3200" b="0" dirty="0">
                <a:latin typeface="Arial" panose="020B0604020202020204" pitchFamily="34" charset="0"/>
              </a:rPr>
              <a:t>Forward Propagation</a:t>
            </a:r>
            <a:endParaRPr lang="en-US" sz="3200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D02F6-2552-DB04-A98E-A18B2DA28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64" y="1399031"/>
            <a:ext cx="10692553" cy="2215991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Refers to the calculation and storage of intermediate variables (including outputs) for a neural network in order from the input layer to  the output layer.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536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0895-EE99-3F24-2005-B44ADA31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9" y="183828"/>
            <a:ext cx="11248880" cy="492443"/>
          </a:xfrm>
        </p:spPr>
        <p:txBody>
          <a:bodyPr/>
          <a:lstStyle/>
          <a:p>
            <a:pPr algn="ctr"/>
            <a:r>
              <a:rPr lang="en-US" sz="3200" b="0" dirty="0"/>
              <a:t>Forward Propagation in a MLP with one 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C476837-AB11-BCB9-A7E9-C54C2AA59BD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77538" y="1438360"/>
                <a:ext cx="10692553" cy="5607817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Assume the input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and the hidden layer does not include a bias term. The intermediate variable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dirty="0"/>
                  <a:t>is then computed as follows: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represents the weights of the hidden layer. The intermediate variable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then passed as a input to the activation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to compute the output of the hidden layer which is represented by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output of the final layer represented by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then computed as follows: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represents the weights of the output layer.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en-US" sz="2400" b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C476837-AB11-BCB9-A7E9-C54C2AA59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7538" y="1438360"/>
                <a:ext cx="10692553" cy="5607817"/>
              </a:xfrm>
              <a:blipFill>
                <a:blip r:embed="rId2"/>
                <a:stretch>
                  <a:fillRect l="-1653" t="-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59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0895-EE99-3F24-2005-B44ADA31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0" dirty="0"/>
              <a:t>Forward Propagation in a MLP with one 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C476837-AB11-BCB9-A7E9-C54C2AA59BD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the loss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and example label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the loss for a single data point is computed as follows: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regularization term given the hyperparameter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computed as follows: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model’s regularized loss is then computed as follows: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en-US" sz="2400" b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C476837-AB11-BCB9-A7E9-C54C2AA59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596" t="-4082" r="-2223" b="-6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80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66D0-6450-E2EF-B127-E63DC664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</a:rPr>
              <a:t>Computational Graphs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FCB80-79A0-B89D-8CFF-53E1A8422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Computational graphs helps us visualize the dependencies of operators and variables within the calculation.</a:t>
            </a:r>
          </a:p>
          <a:p>
            <a:r>
              <a:rPr lang="en-US" sz="2400" dirty="0"/>
              <a:t>The squares denotes the variables and circles denotes the operators. The lower left corner indicates the input and upper right corner indicates the output.</a:t>
            </a:r>
          </a:p>
          <a:p>
            <a:r>
              <a:rPr lang="en-US" sz="2400" dirty="0"/>
              <a:t>T</a:t>
            </a:r>
            <a:r>
              <a:rPr lang="en-US" sz="2400" b="0" i="0" dirty="0">
                <a:effectLst/>
              </a:rPr>
              <a:t>he directions of the arrows (which illustrate data flow) are primarily rightward and upward.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174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CBAE-AC26-D4C1-75B2-1584BB00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Computational Graph of MLP with one hidden 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D874FD-F6B9-5206-4258-D5E02AFD1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9095" y="2006383"/>
            <a:ext cx="8813811" cy="28452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8858F5-D1F4-D93C-00FA-3379CEC24E02}"/>
              </a:ext>
            </a:extLst>
          </p:cNvPr>
          <p:cNvSpPr txBox="1"/>
          <p:nvPr/>
        </p:nvSpPr>
        <p:spPr>
          <a:xfrm>
            <a:off x="6312310" y="63963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Figures taken from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hlinkClick r:id="rId4"/>
              </a:rPr>
              <a:t>Computational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012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80FA-5A9A-F728-209E-FA484229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</a:rPr>
              <a:t>Backward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83ED9-A0F4-0673-A69F-3D899EAE2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Backpropagation refers to the method of calculating the gradient of parameters of the neural network with respect to the loss function.</a:t>
            </a:r>
          </a:p>
          <a:p>
            <a:r>
              <a:rPr lang="en-US" sz="2400" dirty="0"/>
              <a:t>The method traverses the network in reverse order, from the output of the input layer, according to the chain rule from calculus.</a:t>
            </a:r>
          </a:p>
          <a:p>
            <a:r>
              <a:rPr lang="en-US" sz="2400" dirty="0"/>
              <a:t>The algorithm stores any intermediate variables required while calculating the gradient with respect to some parameters.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900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952E-B90E-E70D-1E1F-29E5CAD7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Backward Propagation using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11D59C-926F-57B1-C5CC-F5227521D9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Assume that we functions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in which the input and output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are tensors of arbitrary shapes.  </a:t>
                </a:r>
              </a:p>
              <a:p>
                <a:r>
                  <a:rPr lang="en-US" sz="2400" dirty="0"/>
                  <a:t>By using the chain rule, we can compute the derivative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with respect to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dirty="0"/>
                  <a:t> as follows: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𝑝𝑟𝑜𝑑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𝒁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den>
                    </m:f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11D59C-926F-57B1-C5CC-F5227521D9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77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464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775</Words>
  <Application>Microsoft Office PowerPoint</Application>
  <PresentationFormat>Widescreen</PresentationFormat>
  <Paragraphs>81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Office Theme</vt:lpstr>
      <vt:lpstr>Office Theme</vt:lpstr>
      <vt:lpstr>CS 316: Introduction to Deep Learning</vt:lpstr>
      <vt:lpstr>Lecture Outline</vt:lpstr>
      <vt:lpstr>Forward Propagation</vt:lpstr>
      <vt:lpstr>Forward Propagation in a MLP with one hidden layer</vt:lpstr>
      <vt:lpstr>Forward Propagation in a MLP with one hidden layer</vt:lpstr>
      <vt:lpstr>Computational Graphs</vt:lpstr>
      <vt:lpstr>Computational Graph of MLP with one hidden layer</vt:lpstr>
      <vt:lpstr>Backward Propagation</vt:lpstr>
      <vt:lpstr>Backward Propagation using Chain Rule</vt:lpstr>
      <vt:lpstr>Backward Propagation in a MLP with one hidden layer</vt:lpstr>
      <vt:lpstr>Backward Propagation in a MLP with one hidden layer</vt:lpstr>
      <vt:lpstr>Backward Propagation in a MLP with one hidden layer</vt:lpstr>
      <vt:lpstr>Forward and Backward Propagation in a Computational Graph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316: Introduction to Deep Learning</dc:title>
  <dc:creator>Muhammad Munawwar  Anwar</dc:creator>
  <cp:lastModifiedBy>Muhammad Munawwar Adam</cp:lastModifiedBy>
  <cp:revision>3</cp:revision>
  <dcterms:created xsi:type="dcterms:W3CDTF">2022-09-21T05:12:14Z</dcterms:created>
  <dcterms:modified xsi:type="dcterms:W3CDTF">2024-05-29T21:09:09Z</dcterms:modified>
</cp:coreProperties>
</file>