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48" r:id="rId2"/>
  </p:sldMasterIdLst>
  <p:notesMasterIdLst>
    <p:notesMasterId r:id="rId15"/>
  </p:notesMasterIdLst>
  <p:sldIdLst>
    <p:sldId id="312" r:id="rId3"/>
    <p:sldId id="257" r:id="rId4"/>
    <p:sldId id="258" r:id="rId5"/>
    <p:sldId id="259" r:id="rId6"/>
    <p:sldId id="260" r:id="rId7"/>
    <p:sldId id="262" r:id="rId8"/>
    <p:sldId id="313" r:id="rId9"/>
    <p:sldId id="263" r:id="rId10"/>
    <p:sldId id="314" r:id="rId11"/>
    <p:sldId id="315" r:id="rId12"/>
    <p:sldId id="264" r:id="rId13"/>
    <p:sldId id="31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329DFF-6A8F-4A6E-9E4E-CF095E4505AE}" v="218" dt="2022-10-11T08:49:43.3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Munawwar Anwar" userId="85789d58-215c-478a-a95e-ebff7d4eb59c" providerId="ADAL" clId="{55329DFF-6A8F-4A6E-9E4E-CF095E4505AE}"/>
    <pc:docChg chg="modSld">
      <pc:chgData name="Muhammad Munawwar Anwar" userId="85789d58-215c-478a-a95e-ebff7d4eb59c" providerId="ADAL" clId="{55329DFF-6A8F-4A6E-9E4E-CF095E4505AE}" dt="2022-09-21T20:35:30.257" v="0" actId="403"/>
      <pc:docMkLst>
        <pc:docMk/>
      </pc:docMkLst>
      <pc:sldChg chg="modSp mod">
        <pc:chgData name="Muhammad Munawwar Anwar" userId="85789d58-215c-478a-a95e-ebff7d4eb59c" providerId="ADAL" clId="{55329DFF-6A8F-4A6E-9E4E-CF095E4505AE}" dt="2022-09-21T20:35:30.257" v="0" actId="403"/>
        <pc:sldMkLst>
          <pc:docMk/>
          <pc:sldMk cId="1093312667" sldId="257"/>
        </pc:sldMkLst>
        <pc:spChg chg="mod">
          <ac:chgData name="Muhammad Munawwar Anwar" userId="85789d58-215c-478a-a95e-ebff7d4eb59c" providerId="ADAL" clId="{55329DFF-6A8F-4A6E-9E4E-CF095E4505AE}" dt="2022-09-21T20:35:30.257" v="0" actId="403"/>
          <ac:spMkLst>
            <pc:docMk/>
            <pc:sldMk cId="1093312667" sldId="257"/>
            <ac:spMk id="3" creationId="{00000000-0000-0000-0000-000000000000}"/>
          </ac:spMkLst>
        </pc:spChg>
      </pc:sldChg>
    </pc:docChg>
  </pc:docChgLst>
  <pc:docChgLst>
    <pc:chgData name="Muhammad Munawwar  Anwar" userId="85789d58-215c-478a-a95e-ebff7d4eb59c" providerId="ADAL" clId="{55329DFF-6A8F-4A6E-9E4E-CF095E4505AE}"/>
    <pc:docChg chg="undo custSel addSld delSld modSld addMainMaster delMainMaster modMainMaster">
      <pc:chgData name="Muhammad Munawwar  Anwar" userId="85789d58-215c-478a-a95e-ebff7d4eb59c" providerId="ADAL" clId="{55329DFF-6A8F-4A6E-9E4E-CF095E4505AE}" dt="2022-10-11T08:49:45.114" v="5962" actId="478"/>
      <pc:docMkLst>
        <pc:docMk/>
      </pc:docMkLst>
      <pc:sldChg chg="addSp delSp modSp add mod">
        <pc:chgData name="Muhammad Munawwar  Anwar" userId="85789d58-215c-478a-a95e-ebff7d4eb59c" providerId="ADAL" clId="{55329DFF-6A8F-4A6E-9E4E-CF095E4505AE}" dt="2022-10-11T08:49:45.114" v="5962" actId="478"/>
        <pc:sldMkLst>
          <pc:docMk/>
          <pc:sldMk cId="1236781406" sldId="256"/>
        </pc:sldMkLst>
        <pc:spChg chg="add mod">
          <ac:chgData name="Muhammad Munawwar  Anwar" userId="85789d58-215c-478a-a95e-ebff7d4eb59c" providerId="ADAL" clId="{55329DFF-6A8F-4A6E-9E4E-CF095E4505AE}" dt="2022-10-11T08:49:43.335" v="5961"/>
          <ac:spMkLst>
            <pc:docMk/>
            <pc:sldMk cId="1236781406" sldId="256"/>
            <ac:spMk id="3" creationId="{82AB963A-357A-BCAC-0730-3145A0871215}"/>
          </ac:spMkLst>
        </pc:spChg>
        <pc:spChg chg="add mod">
          <ac:chgData name="Muhammad Munawwar  Anwar" userId="85789d58-215c-478a-a95e-ebff7d4eb59c" providerId="ADAL" clId="{55329DFF-6A8F-4A6E-9E4E-CF095E4505AE}" dt="2022-10-11T08:49:43.335" v="5961"/>
          <ac:spMkLst>
            <pc:docMk/>
            <pc:sldMk cId="1236781406" sldId="256"/>
            <ac:spMk id="4" creationId="{9489B5DA-DA77-1B67-A4E9-17F0F26B7FAA}"/>
          </ac:spMkLst>
        </pc:spChg>
        <pc:spChg chg="add mod">
          <ac:chgData name="Muhammad Munawwar  Anwar" userId="85789d58-215c-478a-a95e-ebff7d4eb59c" providerId="ADAL" clId="{55329DFF-6A8F-4A6E-9E4E-CF095E4505AE}" dt="2022-10-11T08:49:43.335" v="5961"/>
          <ac:spMkLst>
            <pc:docMk/>
            <pc:sldMk cId="1236781406" sldId="256"/>
            <ac:spMk id="5" creationId="{64C7D60A-42AB-51F3-069B-AD6DA65BD5D3}"/>
          </ac:spMkLst>
        </pc:spChg>
        <pc:spChg chg="add mod">
          <ac:chgData name="Muhammad Munawwar  Anwar" userId="85789d58-215c-478a-a95e-ebff7d4eb59c" providerId="ADAL" clId="{55329DFF-6A8F-4A6E-9E4E-CF095E4505AE}" dt="2022-10-11T08:49:43.335" v="5961"/>
          <ac:spMkLst>
            <pc:docMk/>
            <pc:sldMk cId="1236781406" sldId="256"/>
            <ac:spMk id="6" creationId="{39BF10A5-5C43-A656-C158-1C3B7754747B}"/>
          </ac:spMkLst>
        </pc:spChg>
        <pc:spChg chg="add mod">
          <ac:chgData name="Muhammad Munawwar  Anwar" userId="85789d58-215c-478a-a95e-ebff7d4eb59c" providerId="ADAL" clId="{55329DFF-6A8F-4A6E-9E4E-CF095E4505AE}" dt="2022-10-11T08:49:43.335" v="5961"/>
          <ac:spMkLst>
            <pc:docMk/>
            <pc:sldMk cId="1236781406" sldId="256"/>
            <ac:spMk id="7" creationId="{39143B40-A121-3C2E-8C07-6B9489B8AA84}"/>
          </ac:spMkLst>
        </pc:spChg>
        <pc:spChg chg="add mod">
          <ac:chgData name="Muhammad Munawwar  Anwar" userId="85789d58-215c-478a-a95e-ebff7d4eb59c" providerId="ADAL" clId="{55329DFF-6A8F-4A6E-9E4E-CF095E4505AE}" dt="2022-10-11T08:49:43.335" v="5961"/>
          <ac:spMkLst>
            <pc:docMk/>
            <pc:sldMk cId="1236781406" sldId="256"/>
            <ac:spMk id="8" creationId="{A32E2E9C-9CFE-9B87-DE6D-4A76095B9CFE}"/>
          </ac:spMkLst>
        </pc:spChg>
        <pc:spChg chg="add mod">
          <ac:chgData name="Muhammad Munawwar  Anwar" userId="85789d58-215c-478a-a95e-ebff7d4eb59c" providerId="ADAL" clId="{55329DFF-6A8F-4A6E-9E4E-CF095E4505AE}" dt="2022-10-11T08:49:43.335" v="5961"/>
          <ac:spMkLst>
            <pc:docMk/>
            <pc:sldMk cId="1236781406" sldId="256"/>
            <ac:spMk id="9" creationId="{E82C0F70-C2F6-FBC8-8398-C6CB5E89E8E2}"/>
          </ac:spMkLst>
        </pc:spChg>
        <pc:spChg chg="add mod">
          <ac:chgData name="Muhammad Munawwar  Anwar" userId="85789d58-215c-478a-a95e-ebff7d4eb59c" providerId="ADAL" clId="{55329DFF-6A8F-4A6E-9E4E-CF095E4505AE}" dt="2022-10-11T08:49:43.335" v="5961"/>
          <ac:spMkLst>
            <pc:docMk/>
            <pc:sldMk cId="1236781406" sldId="256"/>
            <ac:spMk id="10" creationId="{1B7867CC-286D-40DF-D232-C81CB648442C}"/>
          </ac:spMkLst>
        </pc:spChg>
        <pc:spChg chg="add mod">
          <ac:chgData name="Muhammad Munawwar  Anwar" userId="85789d58-215c-478a-a95e-ebff7d4eb59c" providerId="ADAL" clId="{55329DFF-6A8F-4A6E-9E4E-CF095E4505AE}" dt="2022-10-11T08:49:43.335" v="5961"/>
          <ac:spMkLst>
            <pc:docMk/>
            <pc:sldMk cId="1236781406" sldId="256"/>
            <ac:spMk id="11" creationId="{718789E0-B56E-BB74-4D85-AF6D75AF2927}"/>
          </ac:spMkLst>
        </pc:spChg>
        <pc:spChg chg="add mod">
          <ac:chgData name="Muhammad Munawwar  Anwar" userId="85789d58-215c-478a-a95e-ebff7d4eb59c" providerId="ADAL" clId="{55329DFF-6A8F-4A6E-9E4E-CF095E4505AE}" dt="2022-10-11T08:49:43.335" v="5961"/>
          <ac:spMkLst>
            <pc:docMk/>
            <pc:sldMk cId="1236781406" sldId="256"/>
            <ac:spMk id="12" creationId="{7A27F4B5-FE2F-F126-0438-BF7C709939B7}"/>
          </ac:spMkLst>
        </pc:spChg>
        <pc:spChg chg="mod">
          <ac:chgData name="Muhammad Munawwar  Anwar" userId="85789d58-215c-478a-a95e-ebff7d4eb59c" providerId="ADAL" clId="{55329DFF-6A8F-4A6E-9E4E-CF095E4505AE}" dt="2022-09-21T15:28:57.144" v="247" actId="2711"/>
          <ac:spMkLst>
            <pc:docMk/>
            <pc:sldMk cId="1236781406" sldId="256"/>
            <ac:spMk id="6146" creationId="{CB852754-469D-125C-7B2A-4721B0A420A1}"/>
          </ac:spMkLst>
        </pc:spChg>
        <pc:spChg chg="mod">
          <ac:chgData name="Muhammad Munawwar  Anwar" userId="85789d58-215c-478a-a95e-ebff7d4eb59c" providerId="ADAL" clId="{55329DFF-6A8F-4A6E-9E4E-CF095E4505AE}" dt="2022-09-21T15:29:05.141" v="248" actId="2711"/>
          <ac:spMkLst>
            <pc:docMk/>
            <pc:sldMk cId="1236781406" sldId="256"/>
            <ac:spMk id="6147" creationId="{75FDD76A-1CE8-32B4-9B34-2B3A9E0F97AF}"/>
          </ac:spMkLst>
        </pc:spChg>
        <pc:grpChg chg="add del mod">
          <ac:chgData name="Muhammad Munawwar  Anwar" userId="85789d58-215c-478a-a95e-ebff7d4eb59c" providerId="ADAL" clId="{55329DFF-6A8F-4A6E-9E4E-CF095E4505AE}" dt="2022-10-11T08:49:45.114" v="5962" actId="478"/>
          <ac:grpSpMkLst>
            <pc:docMk/>
            <pc:sldMk cId="1236781406" sldId="256"/>
            <ac:grpSpMk id="2" creationId="{9D0E1899-8582-F551-93E6-DF70FD6EC1A7}"/>
          </ac:grpSpMkLst>
        </pc:grpChg>
      </pc:sldChg>
      <pc:sldChg chg="modSp add mod">
        <pc:chgData name="Muhammad Munawwar  Anwar" userId="85789d58-215c-478a-a95e-ebff7d4eb59c" providerId="ADAL" clId="{55329DFF-6A8F-4A6E-9E4E-CF095E4505AE}" dt="2022-09-21T20:07:28.781" v="5445" actId="20577"/>
        <pc:sldMkLst>
          <pc:docMk/>
          <pc:sldMk cId="1093312667" sldId="257"/>
        </pc:sldMkLst>
        <pc:spChg chg="mod">
          <ac:chgData name="Muhammad Munawwar  Anwar" userId="85789d58-215c-478a-a95e-ebff7d4eb59c" providerId="ADAL" clId="{55329DFF-6A8F-4A6E-9E4E-CF095E4505AE}" dt="2022-09-21T15:29:16.722" v="249" actId="2711"/>
          <ac:spMkLst>
            <pc:docMk/>
            <pc:sldMk cId="1093312667" sldId="257"/>
            <ac:spMk id="2" creationId="{00000000-0000-0000-0000-000000000000}"/>
          </ac:spMkLst>
        </pc:spChg>
        <pc:spChg chg="mod">
          <ac:chgData name="Muhammad Munawwar  Anwar" userId="85789d58-215c-478a-a95e-ebff7d4eb59c" providerId="ADAL" clId="{55329DFF-6A8F-4A6E-9E4E-CF095E4505AE}" dt="2022-09-21T20:07:28.781" v="5445" actId="20577"/>
          <ac:spMkLst>
            <pc:docMk/>
            <pc:sldMk cId="1093312667" sldId="257"/>
            <ac:spMk id="3" creationId="{00000000-0000-0000-0000-000000000000}"/>
          </ac:spMkLst>
        </pc:spChg>
      </pc:sldChg>
      <pc:sldChg chg="addSp delSp modSp new mod">
        <pc:chgData name="Muhammad Munawwar  Anwar" userId="85789d58-215c-478a-a95e-ebff7d4eb59c" providerId="ADAL" clId="{55329DFF-6A8F-4A6E-9E4E-CF095E4505AE}" dt="2022-09-21T17:19:23.886" v="2874" actId="20577"/>
        <pc:sldMkLst>
          <pc:docMk/>
          <pc:sldMk cId="4106725987" sldId="258"/>
        </pc:sldMkLst>
        <pc:spChg chg="mod">
          <ac:chgData name="Muhammad Munawwar  Anwar" userId="85789d58-215c-478a-a95e-ebff7d4eb59c" providerId="ADAL" clId="{55329DFF-6A8F-4A6E-9E4E-CF095E4505AE}" dt="2022-09-21T17:19:23.886" v="2874" actId="20577"/>
          <ac:spMkLst>
            <pc:docMk/>
            <pc:sldMk cId="4106725987" sldId="258"/>
            <ac:spMk id="2" creationId="{88B9349E-8F39-A74D-7E41-829D4438927F}"/>
          </ac:spMkLst>
        </pc:spChg>
        <pc:spChg chg="mod">
          <ac:chgData name="Muhammad Munawwar  Anwar" userId="85789d58-215c-478a-a95e-ebff7d4eb59c" providerId="ADAL" clId="{55329DFF-6A8F-4A6E-9E4E-CF095E4505AE}" dt="2022-09-21T16:33:17.495" v="1722" actId="20577"/>
          <ac:spMkLst>
            <pc:docMk/>
            <pc:sldMk cId="4106725987" sldId="258"/>
            <ac:spMk id="3" creationId="{BDA1184B-A1E3-979B-EA7A-78BBF3D52381}"/>
          </ac:spMkLst>
        </pc:spChg>
        <pc:picChg chg="add del mod">
          <ac:chgData name="Muhammad Munawwar  Anwar" userId="85789d58-215c-478a-a95e-ebff7d4eb59c" providerId="ADAL" clId="{55329DFF-6A8F-4A6E-9E4E-CF095E4505AE}" dt="2022-09-21T15:46:01.224" v="528" actId="478"/>
          <ac:picMkLst>
            <pc:docMk/>
            <pc:sldMk cId="4106725987" sldId="258"/>
            <ac:picMk id="1026" creationId="{7676874F-DEF5-1B68-A465-ED3AA363305B}"/>
          </ac:picMkLst>
        </pc:picChg>
        <pc:picChg chg="add del mod">
          <ac:chgData name="Muhammad Munawwar  Anwar" userId="85789d58-215c-478a-a95e-ebff7d4eb59c" providerId="ADAL" clId="{55329DFF-6A8F-4A6E-9E4E-CF095E4505AE}" dt="2022-09-21T15:45:58.200" v="527" actId="478"/>
          <ac:picMkLst>
            <pc:docMk/>
            <pc:sldMk cId="4106725987" sldId="258"/>
            <ac:picMk id="1028" creationId="{FBDEB657-9592-8203-90B4-5D379D8E68DF}"/>
          </ac:picMkLst>
        </pc:picChg>
        <pc:picChg chg="add del mod">
          <ac:chgData name="Muhammad Munawwar  Anwar" userId="85789d58-215c-478a-a95e-ebff7d4eb59c" providerId="ADAL" clId="{55329DFF-6A8F-4A6E-9E4E-CF095E4505AE}" dt="2022-09-21T15:46:27.671" v="535" actId="478"/>
          <ac:picMkLst>
            <pc:docMk/>
            <pc:sldMk cId="4106725987" sldId="258"/>
            <ac:picMk id="1030" creationId="{CC92B8F5-B203-1A2E-C192-BEA17A6044AC}"/>
          </ac:picMkLst>
        </pc:picChg>
        <pc:picChg chg="add mod">
          <ac:chgData name="Muhammad Munawwar  Anwar" userId="85789d58-215c-478a-a95e-ebff7d4eb59c" providerId="ADAL" clId="{55329DFF-6A8F-4A6E-9E4E-CF095E4505AE}" dt="2022-09-21T15:46:43.052" v="537" actId="1076"/>
          <ac:picMkLst>
            <pc:docMk/>
            <pc:sldMk cId="4106725987" sldId="258"/>
            <ac:picMk id="1032" creationId="{C1823E08-1B24-6908-FF55-5819696698D2}"/>
          </ac:picMkLst>
        </pc:picChg>
        <pc:picChg chg="add mod">
          <ac:chgData name="Muhammad Munawwar  Anwar" userId="85789d58-215c-478a-a95e-ebff7d4eb59c" providerId="ADAL" clId="{55329DFF-6A8F-4A6E-9E4E-CF095E4505AE}" dt="2022-09-21T15:47:16.324" v="541" actId="1076"/>
          <ac:picMkLst>
            <pc:docMk/>
            <pc:sldMk cId="4106725987" sldId="258"/>
            <ac:picMk id="1034" creationId="{CEADDC4F-CF04-C775-E0E8-522823C0EAC0}"/>
          </ac:picMkLst>
        </pc:picChg>
        <pc:picChg chg="add mod">
          <ac:chgData name="Muhammad Munawwar  Anwar" userId="85789d58-215c-478a-a95e-ebff7d4eb59c" providerId="ADAL" clId="{55329DFF-6A8F-4A6E-9E4E-CF095E4505AE}" dt="2022-09-21T15:47:50.580" v="546" actId="1076"/>
          <ac:picMkLst>
            <pc:docMk/>
            <pc:sldMk cId="4106725987" sldId="258"/>
            <ac:picMk id="1036" creationId="{8F63C079-BAD4-1AF5-4FBC-A0E6786C3B78}"/>
          </ac:picMkLst>
        </pc:picChg>
        <pc:picChg chg="add mod">
          <ac:chgData name="Muhammad Munawwar  Anwar" userId="85789d58-215c-478a-a95e-ebff7d4eb59c" providerId="ADAL" clId="{55329DFF-6A8F-4A6E-9E4E-CF095E4505AE}" dt="2022-09-21T16:33:33.119" v="1723" actId="1076"/>
          <ac:picMkLst>
            <pc:docMk/>
            <pc:sldMk cId="4106725987" sldId="258"/>
            <ac:picMk id="1038" creationId="{EF364EBD-DCE9-81FF-EB41-6DD74A54B865}"/>
          </ac:picMkLst>
        </pc:picChg>
        <pc:picChg chg="add mod">
          <ac:chgData name="Muhammad Munawwar  Anwar" userId="85789d58-215c-478a-a95e-ebff7d4eb59c" providerId="ADAL" clId="{55329DFF-6A8F-4A6E-9E4E-CF095E4505AE}" dt="2022-09-21T16:34:02.183" v="1724" actId="1076"/>
          <ac:picMkLst>
            <pc:docMk/>
            <pc:sldMk cId="4106725987" sldId="258"/>
            <ac:picMk id="1040" creationId="{AAE049AB-65DC-F2D8-E91B-028AF139395B}"/>
          </ac:picMkLst>
        </pc:picChg>
        <pc:picChg chg="add mod">
          <ac:chgData name="Muhammad Munawwar  Anwar" userId="85789d58-215c-478a-a95e-ebff7d4eb59c" providerId="ADAL" clId="{55329DFF-6A8F-4A6E-9E4E-CF095E4505AE}" dt="2022-09-21T16:34:07.392" v="1725" actId="1076"/>
          <ac:picMkLst>
            <pc:docMk/>
            <pc:sldMk cId="4106725987" sldId="258"/>
            <ac:picMk id="1042" creationId="{7B2C3774-AC46-458E-4599-79E2D68F298F}"/>
          </ac:picMkLst>
        </pc:picChg>
        <pc:picChg chg="add mod">
          <ac:chgData name="Muhammad Munawwar  Anwar" userId="85789d58-215c-478a-a95e-ebff7d4eb59c" providerId="ADAL" clId="{55329DFF-6A8F-4A6E-9E4E-CF095E4505AE}" dt="2022-09-21T16:34:12.824" v="1726" actId="1076"/>
          <ac:picMkLst>
            <pc:docMk/>
            <pc:sldMk cId="4106725987" sldId="258"/>
            <ac:picMk id="1044" creationId="{439D94E1-4B82-242A-DC70-57449B1F2ADF}"/>
          </ac:picMkLst>
        </pc:picChg>
        <pc:picChg chg="add mod">
          <ac:chgData name="Muhammad Munawwar  Anwar" userId="85789d58-215c-478a-a95e-ebff7d4eb59c" providerId="ADAL" clId="{55329DFF-6A8F-4A6E-9E4E-CF095E4505AE}" dt="2022-09-21T16:34:18.193" v="1727" actId="1076"/>
          <ac:picMkLst>
            <pc:docMk/>
            <pc:sldMk cId="4106725987" sldId="258"/>
            <ac:picMk id="1046" creationId="{2626C79D-C530-3754-8414-23AC8698D793}"/>
          </ac:picMkLst>
        </pc:picChg>
        <pc:picChg chg="add mod">
          <ac:chgData name="Muhammad Munawwar  Anwar" userId="85789d58-215c-478a-a95e-ebff7d4eb59c" providerId="ADAL" clId="{55329DFF-6A8F-4A6E-9E4E-CF095E4505AE}" dt="2022-09-21T16:34:25.333" v="1729" actId="1076"/>
          <ac:picMkLst>
            <pc:docMk/>
            <pc:sldMk cId="4106725987" sldId="258"/>
            <ac:picMk id="1048" creationId="{599A229E-819D-F7D2-58F9-54FF0E3B0B88}"/>
          </ac:picMkLst>
        </pc:picChg>
        <pc:picChg chg="add mod">
          <ac:chgData name="Muhammad Munawwar  Anwar" userId="85789d58-215c-478a-a95e-ebff7d4eb59c" providerId="ADAL" clId="{55329DFF-6A8F-4A6E-9E4E-CF095E4505AE}" dt="2022-09-21T16:34:42.939" v="1733" actId="1076"/>
          <ac:picMkLst>
            <pc:docMk/>
            <pc:sldMk cId="4106725987" sldId="258"/>
            <ac:picMk id="1050" creationId="{9DE4C16D-FDCB-15AE-3A68-6C4F9D62ABEA}"/>
          </ac:picMkLst>
        </pc:picChg>
        <pc:picChg chg="add mod">
          <ac:chgData name="Muhammad Munawwar  Anwar" userId="85789d58-215c-478a-a95e-ebff7d4eb59c" providerId="ADAL" clId="{55329DFF-6A8F-4A6E-9E4E-CF095E4505AE}" dt="2022-09-21T16:34:30.840" v="1730" actId="1076"/>
          <ac:picMkLst>
            <pc:docMk/>
            <pc:sldMk cId="4106725987" sldId="258"/>
            <ac:picMk id="1052" creationId="{69A73AA5-8C5F-5215-230A-B3DCD550085F}"/>
          </ac:picMkLst>
        </pc:picChg>
        <pc:picChg chg="add mod">
          <ac:chgData name="Muhammad Munawwar  Anwar" userId="85789d58-215c-478a-a95e-ebff7d4eb59c" providerId="ADAL" clId="{55329DFF-6A8F-4A6E-9E4E-CF095E4505AE}" dt="2022-09-21T16:34:37.412" v="1732" actId="1076"/>
          <ac:picMkLst>
            <pc:docMk/>
            <pc:sldMk cId="4106725987" sldId="258"/>
            <ac:picMk id="1054" creationId="{D7D455A2-17C0-076D-4755-976115668CD0}"/>
          </ac:picMkLst>
        </pc:picChg>
        <pc:picChg chg="add mod">
          <ac:chgData name="Muhammad Munawwar  Anwar" userId="85789d58-215c-478a-a95e-ebff7d4eb59c" providerId="ADAL" clId="{55329DFF-6A8F-4A6E-9E4E-CF095E4505AE}" dt="2022-09-21T16:34:49.643" v="1734" actId="1076"/>
          <ac:picMkLst>
            <pc:docMk/>
            <pc:sldMk cId="4106725987" sldId="258"/>
            <ac:picMk id="1056" creationId="{6547E56A-F3A9-6A92-38F2-1C4B6A6F3B72}"/>
          </ac:picMkLst>
        </pc:picChg>
        <pc:picChg chg="add mod">
          <ac:chgData name="Muhammad Munawwar  Anwar" userId="85789d58-215c-478a-a95e-ebff7d4eb59c" providerId="ADAL" clId="{55329DFF-6A8F-4A6E-9E4E-CF095E4505AE}" dt="2022-09-21T16:34:55.777" v="1735" actId="1076"/>
          <ac:picMkLst>
            <pc:docMk/>
            <pc:sldMk cId="4106725987" sldId="258"/>
            <ac:picMk id="1058" creationId="{8FE1A6DA-56C4-1BEF-37E9-EC93226DEED7}"/>
          </ac:picMkLst>
        </pc:picChg>
        <pc:picChg chg="add mod">
          <ac:chgData name="Muhammad Munawwar  Anwar" userId="85789d58-215c-478a-a95e-ebff7d4eb59c" providerId="ADAL" clId="{55329DFF-6A8F-4A6E-9E4E-CF095E4505AE}" dt="2022-09-21T16:35:20.960" v="1737" actId="1076"/>
          <ac:picMkLst>
            <pc:docMk/>
            <pc:sldMk cId="4106725987" sldId="258"/>
            <ac:picMk id="1060" creationId="{68923B94-B707-B638-D3A6-9B60E1D880A9}"/>
          </ac:picMkLst>
        </pc:picChg>
        <pc:picChg chg="add del mod">
          <ac:chgData name="Muhammad Munawwar  Anwar" userId="85789d58-215c-478a-a95e-ebff7d4eb59c" providerId="ADAL" clId="{55329DFF-6A8F-4A6E-9E4E-CF095E4505AE}" dt="2022-09-21T16:21:55.451" v="1133" actId="21"/>
          <ac:picMkLst>
            <pc:docMk/>
            <pc:sldMk cId="4106725987" sldId="258"/>
            <ac:picMk id="1062" creationId="{1AF2A974-7FFA-B994-3D98-424971C88924}"/>
          </ac:picMkLst>
        </pc:picChg>
      </pc:sldChg>
      <pc:sldChg chg="addSp delSp modSp new mod">
        <pc:chgData name="Muhammad Munawwar  Anwar" userId="85789d58-215c-478a-a95e-ebff7d4eb59c" providerId="ADAL" clId="{55329DFF-6A8F-4A6E-9E4E-CF095E4505AE}" dt="2022-09-21T16:58:28.710" v="2604" actId="207"/>
        <pc:sldMkLst>
          <pc:docMk/>
          <pc:sldMk cId="1041853838" sldId="259"/>
        </pc:sldMkLst>
        <pc:spChg chg="mod">
          <ac:chgData name="Muhammad Munawwar  Anwar" userId="85789d58-215c-478a-a95e-ebff7d4eb59c" providerId="ADAL" clId="{55329DFF-6A8F-4A6E-9E4E-CF095E4505AE}" dt="2022-09-21T16:37:39.175" v="1767" actId="122"/>
          <ac:spMkLst>
            <pc:docMk/>
            <pc:sldMk cId="1041853838" sldId="259"/>
            <ac:spMk id="2" creationId="{37DAF59C-354E-1CB2-CD8B-9312B655B431}"/>
          </ac:spMkLst>
        </pc:spChg>
        <pc:spChg chg="mod">
          <ac:chgData name="Muhammad Munawwar  Anwar" userId="85789d58-215c-478a-a95e-ebff7d4eb59c" providerId="ADAL" clId="{55329DFF-6A8F-4A6E-9E4E-CF095E4505AE}" dt="2022-09-21T16:56:05.274" v="2537" actId="20577"/>
          <ac:spMkLst>
            <pc:docMk/>
            <pc:sldMk cId="1041853838" sldId="259"/>
            <ac:spMk id="3" creationId="{2FD5BDFB-60CF-9D36-9238-349D2DF6F9AE}"/>
          </ac:spMkLst>
        </pc:spChg>
        <pc:spChg chg="add del mod">
          <ac:chgData name="Muhammad Munawwar  Anwar" userId="85789d58-215c-478a-a95e-ebff7d4eb59c" providerId="ADAL" clId="{55329DFF-6A8F-4A6E-9E4E-CF095E4505AE}" dt="2022-09-21T16:56:40.728" v="2540"/>
          <ac:spMkLst>
            <pc:docMk/>
            <pc:sldMk cId="1041853838" sldId="259"/>
            <ac:spMk id="6" creationId="{6A1D8943-AD24-A842-96DE-AA63EF34D04A}"/>
          </ac:spMkLst>
        </pc:spChg>
        <pc:spChg chg="add mod">
          <ac:chgData name="Muhammad Munawwar  Anwar" userId="85789d58-215c-478a-a95e-ebff7d4eb59c" providerId="ADAL" clId="{55329DFF-6A8F-4A6E-9E4E-CF095E4505AE}" dt="2022-09-21T16:58:28.710" v="2604" actId="207"/>
          <ac:spMkLst>
            <pc:docMk/>
            <pc:sldMk cId="1041853838" sldId="259"/>
            <ac:spMk id="7" creationId="{EEF9863C-EB8E-7BFF-6105-8DC950B5D005}"/>
          </ac:spMkLst>
        </pc:spChg>
        <pc:picChg chg="add mod">
          <ac:chgData name="Muhammad Munawwar  Anwar" userId="85789d58-215c-478a-a95e-ebff7d4eb59c" providerId="ADAL" clId="{55329DFF-6A8F-4A6E-9E4E-CF095E4505AE}" dt="2022-09-21T16:55:56.620" v="2518" actId="1076"/>
          <ac:picMkLst>
            <pc:docMk/>
            <pc:sldMk cId="1041853838" sldId="259"/>
            <ac:picMk id="5" creationId="{D78D502B-1B4C-6A3F-1AEC-78570E613F3A}"/>
          </ac:picMkLst>
        </pc:picChg>
      </pc:sldChg>
      <pc:sldChg chg="addSp delSp modSp add del mod">
        <pc:chgData name="Muhammad Munawwar  Anwar" userId="85789d58-215c-478a-a95e-ebff7d4eb59c" providerId="ADAL" clId="{55329DFF-6A8F-4A6E-9E4E-CF095E4505AE}" dt="2022-09-21T16:35:24.501" v="1738" actId="47"/>
        <pc:sldMkLst>
          <pc:docMk/>
          <pc:sldMk cId="2007968756" sldId="259"/>
        </pc:sldMkLst>
        <pc:spChg chg="mod">
          <ac:chgData name="Muhammad Munawwar  Anwar" userId="85789d58-215c-478a-a95e-ebff7d4eb59c" providerId="ADAL" clId="{55329DFF-6A8F-4A6E-9E4E-CF095E4505AE}" dt="2022-09-21T16:24:07.566" v="1165" actId="20577"/>
          <ac:spMkLst>
            <pc:docMk/>
            <pc:sldMk cId="2007968756" sldId="259"/>
            <ac:spMk id="2" creationId="{88B9349E-8F39-A74D-7E41-829D4438927F}"/>
          </ac:spMkLst>
        </pc:spChg>
        <pc:spChg chg="del">
          <ac:chgData name="Muhammad Munawwar  Anwar" userId="85789d58-215c-478a-a95e-ebff7d4eb59c" providerId="ADAL" clId="{55329DFF-6A8F-4A6E-9E4E-CF095E4505AE}" dt="2022-09-21T16:22:11.482" v="1135" actId="478"/>
          <ac:spMkLst>
            <pc:docMk/>
            <pc:sldMk cId="2007968756" sldId="259"/>
            <ac:spMk id="3" creationId="{BDA1184B-A1E3-979B-EA7A-78BBF3D52381}"/>
          </ac:spMkLst>
        </pc:spChg>
        <pc:spChg chg="add del mod">
          <ac:chgData name="Muhammad Munawwar  Anwar" userId="85789d58-215c-478a-a95e-ebff7d4eb59c" providerId="ADAL" clId="{55329DFF-6A8F-4A6E-9E4E-CF095E4505AE}" dt="2022-09-21T16:28:37.060" v="1333" actId="20577"/>
          <ac:spMkLst>
            <pc:docMk/>
            <pc:sldMk cId="2007968756" sldId="259"/>
            <ac:spMk id="5" creationId="{8728F4F8-BE86-E16A-C78E-415B77521354}"/>
          </ac:spMkLst>
        </pc:spChg>
        <pc:spChg chg="add del mod">
          <ac:chgData name="Muhammad Munawwar  Anwar" userId="85789d58-215c-478a-a95e-ebff7d4eb59c" providerId="ADAL" clId="{55329DFF-6A8F-4A6E-9E4E-CF095E4505AE}" dt="2022-09-21T16:22:43.694" v="1142"/>
          <ac:spMkLst>
            <pc:docMk/>
            <pc:sldMk cId="2007968756" sldId="259"/>
            <ac:spMk id="6" creationId="{01EECA25-EA3C-201B-E61F-8DC3943E20F9}"/>
          </ac:spMkLst>
        </pc:spChg>
        <pc:picChg chg="add del mod">
          <ac:chgData name="Muhammad Munawwar  Anwar" userId="85789d58-215c-478a-a95e-ebff7d4eb59c" providerId="ADAL" clId="{55329DFF-6A8F-4A6E-9E4E-CF095E4505AE}" dt="2022-09-21T16:28:41.821" v="1334" actId="478"/>
          <ac:picMkLst>
            <pc:docMk/>
            <pc:sldMk cId="2007968756" sldId="259"/>
            <ac:picMk id="7" creationId="{B18F8060-3499-2C71-6285-225A2E3533BC}"/>
          </ac:picMkLst>
        </pc:picChg>
        <pc:picChg chg="add del">
          <ac:chgData name="Muhammad Munawwar  Anwar" userId="85789d58-215c-478a-a95e-ebff7d4eb59c" providerId="ADAL" clId="{55329DFF-6A8F-4A6E-9E4E-CF095E4505AE}" dt="2022-09-21T16:22:53.467" v="1143" actId="478"/>
          <ac:picMkLst>
            <pc:docMk/>
            <pc:sldMk cId="2007968756" sldId="259"/>
            <ac:picMk id="1032" creationId="{C1823E08-1B24-6908-FF55-5819696698D2}"/>
          </ac:picMkLst>
        </pc:picChg>
        <pc:picChg chg="add del">
          <ac:chgData name="Muhammad Munawwar  Anwar" userId="85789d58-215c-478a-a95e-ebff7d4eb59c" providerId="ADAL" clId="{55329DFF-6A8F-4A6E-9E4E-CF095E4505AE}" dt="2022-09-21T16:22:53.467" v="1143" actId="478"/>
          <ac:picMkLst>
            <pc:docMk/>
            <pc:sldMk cId="2007968756" sldId="259"/>
            <ac:picMk id="1034" creationId="{CEADDC4F-CF04-C775-E0E8-522823C0EAC0}"/>
          </ac:picMkLst>
        </pc:picChg>
        <pc:picChg chg="add del">
          <ac:chgData name="Muhammad Munawwar  Anwar" userId="85789d58-215c-478a-a95e-ebff7d4eb59c" providerId="ADAL" clId="{55329DFF-6A8F-4A6E-9E4E-CF095E4505AE}" dt="2022-09-21T16:22:53.467" v="1143" actId="478"/>
          <ac:picMkLst>
            <pc:docMk/>
            <pc:sldMk cId="2007968756" sldId="259"/>
            <ac:picMk id="1036" creationId="{8F63C079-BAD4-1AF5-4FBC-A0E6786C3B78}"/>
          </ac:picMkLst>
        </pc:picChg>
        <pc:picChg chg="add del">
          <ac:chgData name="Muhammad Munawwar  Anwar" userId="85789d58-215c-478a-a95e-ebff7d4eb59c" providerId="ADAL" clId="{55329DFF-6A8F-4A6E-9E4E-CF095E4505AE}" dt="2022-09-21T16:22:53.467" v="1143" actId="478"/>
          <ac:picMkLst>
            <pc:docMk/>
            <pc:sldMk cId="2007968756" sldId="259"/>
            <ac:picMk id="1038" creationId="{EF364EBD-DCE9-81FF-EB41-6DD74A54B865}"/>
          </ac:picMkLst>
        </pc:picChg>
        <pc:picChg chg="add del">
          <ac:chgData name="Muhammad Munawwar  Anwar" userId="85789d58-215c-478a-a95e-ebff7d4eb59c" providerId="ADAL" clId="{55329DFF-6A8F-4A6E-9E4E-CF095E4505AE}" dt="2022-09-21T16:22:53.467" v="1143" actId="478"/>
          <ac:picMkLst>
            <pc:docMk/>
            <pc:sldMk cId="2007968756" sldId="259"/>
            <ac:picMk id="1040" creationId="{AAE049AB-65DC-F2D8-E91B-028AF139395B}"/>
          </ac:picMkLst>
        </pc:picChg>
        <pc:picChg chg="add del">
          <ac:chgData name="Muhammad Munawwar  Anwar" userId="85789d58-215c-478a-a95e-ebff7d4eb59c" providerId="ADAL" clId="{55329DFF-6A8F-4A6E-9E4E-CF095E4505AE}" dt="2022-09-21T16:22:53.467" v="1143" actId="478"/>
          <ac:picMkLst>
            <pc:docMk/>
            <pc:sldMk cId="2007968756" sldId="259"/>
            <ac:picMk id="1042" creationId="{7B2C3774-AC46-458E-4599-79E2D68F298F}"/>
          </ac:picMkLst>
        </pc:picChg>
        <pc:picChg chg="add del">
          <ac:chgData name="Muhammad Munawwar  Anwar" userId="85789d58-215c-478a-a95e-ebff7d4eb59c" providerId="ADAL" clId="{55329DFF-6A8F-4A6E-9E4E-CF095E4505AE}" dt="2022-09-21T16:22:53.467" v="1143" actId="478"/>
          <ac:picMkLst>
            <pc:docMk/>
            <pc:sldMk cId="2007968756" sldId="259"/>
            <ac:picMk id="1044" creationId="{439D94E1-4B82-242A-DC70-57449B1F2ADF}"/>
          </ac:picMkLst>
        </pc:picChg>
        <pc:picChg chg="add del">
          <ac:chgData name="Muhammad Munawwar  Anwar" userId="85789d58-215c-478a-a95e-ebff7d4eb59c" providerId="ADAL" clId="{55329DFF-6A8F-4A6E-9E4E-CF095E4505AE}" dt="2022-09-21T16:22:53.467" v="1143" actId="478"/>
          <ac:picMkLst>
            <pc:docMk/>
            <pc:sldMk cId="2007968756" sldId="259"/>
            <ac:picMk id="1046" creationId="{2626C79D-C530-3754-8414-23AC8698D793}"/>
          </ac:picMkLst>
        </pc:picChg>
        <pc:picChg chg="add del">
          <ac:chgData name="Muhammad Munawwar  Anwar" userId="85789d58-215c-478a-a95e-ebff7d4eb59c" providerId="ADAL" clId="{55329DFF-6A8F-4A6E-9E4E-CF095E4505AE}" dt="2022-09-21T16:22:53.467" v="1143" actId="478"/>
          <ac:picMkLst>
            <pc:docMk/>
            <pc:sldMk cId="2007968756" sldId="259"/>
            <ac:picMk id="1048" creationId="{599A229E-819D-F7D2-58F9-54FF0E3B0B88}"/>
          </ac:picMkLst>
        </pc:picChg>
        <pc:picChg chg="add del">
          <ac:chgData name="Muhammad Munawwar  Anwar" userId="85789d58-215c-478a-a95e-ebff7d4eb59c" providerId="ADAL" clId="{55329DFF-6A8F-4A6E-9E4E-CF095E4505AE}" dt="2022-09-21T16:22:53.467" v="1143" actId="478"/>
          <ac:picMkLst>
            <pc:docMk/>
            <pc:sldMk cId="2007968756" sldId="259"/>
            <ac:picMk id="1050" creationId="{9DE4C16D-FDCB-15AE-3A68-6C4F9D62ABEA}"/>
          </ac:picMkLst>
        </pc:picChg>
        <pc:picChg chg="add del">
          <ac:chgData name="Muhammad Munawwar  Anwar" userId="85789d58-215c-478a-a95e-ebff7d4eb59c" providerId="ADAL" clId="{55329DFF-6A8F-4A6E-9E4E-CF095E4505AE}" dt="2022-09-21T16:22:53.467" v="1143" actId="478"/>
          <ac:picMkLst>
            <pc:docMk/>
            <pc:sldMk cId="2007968756" sldId="259"/>
            <ac:picMk id="1052" creationId="{69A73AA5-8C5F-5215-230A-B3DCD550085F}"/>
          </ac:picMkLst>
        </pc:picChg>
        <pc:picChg chg="del">
          <ac:chgData name="Muhammad Munawwar  Anwar" userId="85789d58-215c-478a-a95e-ebff7d4eb59c" providerId="ADAL" clId="{55329DFF-6A8F-4A6E-9E4E-CF095E4505AE}" dt="2022-09-21T16:22:20.325" v="1137" actId="478"/>
          <ac:picMkLst>
            <pc:docMk/>
            <pc:sldMk cId="2007968756" sldId="259"/>
            <ac:picMk id="1054" creationId="{D7D455A2-17C0-076D-4755-976115668CD0}"/>
          </ac:picMkLst>
        </pc:picChg>
        <pc:picChg chg="add del">
          <ac:chgData name="Muhammad Munawwar  Anwar" userId="85789d58-215c-478a-a95e-ebff7d4eb59c" providerId="ADAL" clId="{55329DFF-6A8F-4A6E-9E4E-CF095E4505AE}" dt="2022-09-21T16:22:53.467" v="1143" actId="478"/>
          <ac:picMkLst>
            <pc:docMk/>
            <pc:sldMk cId="2007968756" sldId="259"/>
            <ac:picMk id="1056" creationId="{6547E56A-F3A9-6A92-38F2-1C4B6A6F3B72}"/>
          </ac:picMkLst>
        </pc:picChg>
        <pc:picChg chg="del">
          <ac:chgData name="Muhammad Munawwar  Anwar" userId="85789d58-215c-478a-a95e-ebff7d4eb59c" providerId="ADAL" clId="{55329DFF-6A8F-4A6E-9E4E-CF095E4505AE}" dt="2022-09-21T16:22:19.145" v="1136" actId="478"/>
          <ac:picMkLst>
            <pc:docMk/>
            <pc:sldMk cId="2007968756" sldId="259"/>
            <ac:picMk id="1058" creationId="{8FE1A6DA-56C4-1BEF-37E9-EC93226DEED7}"/>
          </ac:picMkLst>
        </pc:picChg>
        <pc:picChg chg="add del">
          <ac:chgData name="Muhammad Munawwar  Anwar" userId="85789d58-215c-478a-a95e-ebff7d4eb59c" providerId="ADAL" clId="{55329DFF-6A8F-4A6E-9E4E-CF095E4505AE}" dt="2022-09-21T16:22:53.467" v="1143" actId="478"/>
          <ac:picMkLst>
            <pc:docMk/>
            <pc:sldMk cId="2007968756" sldId="259"/>
            <ac:picMk id="1060" creationId="{68923B94-B707-B638-D3A6-9B60E1D880A9}"/>
          </ac:picMkLst>
        </pc:picChg>
      </pc:sldChg>
      <pc:sldChg chg="addSp delSp modSp add mod">
        <pc:chgData name="Muhammad Munawwar  Anwar" userId="85789d58-215c-478a-a95e-ebff7d4eb59c" providerId="ADAL" clId="{55329DFF-6A8F-4A6E-9E4E-CF095E4505AE}" dt="2022-09-21T17:18:23.231" v="2872" actId="1076"/>
        <pc:sldMkLst>
          <pc:docMk/>
          <pc:sldMk cId="2156630854" sldId="260"/>
        </pc:sldMkLst>
        <pc:spChg chg="mod">
          <ac:chgData name="Muhammad Munawwar  Anwar" userId="85789d58-215c-478a-a95e-ebff7d4eb59c" providerId="ADAL" clId="{55329DFF-6A8F-4A6E-9E4E-CF095E4505AE}" dt="2022-09-21T17:04:44.890" v="2625" actId="20577"/>
          <ac:spMkLst>
            <pc:docMk/>
            <pc:sldMk cId="2156630854" sldId="260"/>
            <ac:spMk id="2" creationId="{37DAF59C-354E-1CB2-CD8B-9312B655B431}"/>
          </ac:spMkLst>
        </pc:spChg>
        <pc:spChg chg="mod">
          <ac:chgData name="Muhammad Munawwar  Anwar" userId="85789d58-215c-478a-a95e-ebff7d4eb59c" providerId="ADAL" clId="{55329DFF-6A8F-4A6E-9E4E-CF095E4505AE}" dt="2022-09-21T17:18:16.651" v="2871" actId="1076"/>
          <ac:spMkLst>
            <pc:docMk/>
            <pc:sldMk cId="2156630854" sldId="260"/>
            <ac:spMk id="3" creationId="{2FD5BDFB-60CF-9D36-9238-349D2DF6F9AE}"/>
          </ac:spMkLst>
        </pc:spChg>
        <pc:spChg chg="add del">
          <ac:chgData name="Muhammad Munawwar  Anwar" userId="85789d58-215c-478a-a95e-ebff7d4eb59c" providerId="ADAL" clId="{55329DFF-6A8F-4A6E-9E4E-CF095E4505AE}" dt="2022-09-21T17:16:51.258" v="2808" actId="478"/>
          <ac:spMkLst>
            <pc:docMk/>
            <pc:sldMk cId="2156630854" sldId="260"/>
            <ac:spMk id="7" creationId="{EEF9863C-EB8E-7BFF-6105-8DC950B5D005}"/>
          </ac:spMkLst>
        </pc:spChg>
        <pc:picChg chg="del">
          <ac:chgData name="Muhammad Munawwar  Anwar" userId="85789d58-215c-478a-a95e-ebff7d4eb59c" providerId="ADAL" clId="{55329DFF-6A8F-4A6E-9E4E-CF095E4505AE}" dt="2022-09-21T17:07:45.744" v="2631" actId="478"/>
          <ac:picMkLst>
            <pc:docMk/>
            <pc:sldMk cId="2156630854" sldId="260"/>
            <ac:picMk id="5" creationId="{D78D502B-1B4C-6A3F-1AEC-78570E613F3A}"/>
          </ac:picMkLst>
        </pc:picChg>
        <pc:picChg chg="add del">
          <ac:chgData name="Muhammad Munawwar  Anwar" userId="85789d58-215c-478a-a95e-ebff7d4eb59c" providerId="ADAL" clId="{55329DFF-6A8F-4A6E-9E4E-CF095E4505AE}" dt="2022-09-21T17:07:38.864" v="2629"/>
          <ac:picMkLst>
            <pc:docMk/>
            <pc:sldMk cId="2156630854" sldId="260"/>
            <ac:picMk id="2050" creationId="{F9352F6F-C286-0272-4243-A18131F8050E}"/>
          </ac:picMkLst>
        </pc:picChg>
        <pc:picChg chg="add mod">
          <ac:chgData name="Muhammad Munawwar  Anwar" userId="85789d58-215c-478a-a95e-ebff7d4eb59c" providerId="ADAL" clId="{55329DFF-6A8F-4A6E-9E4E-CF095E4505AE}" dt="2022-09-21T17:11:42.882" v="2780" actId="1076"/>
          <ac:picMkLst>
            <pc:docMk/>
            <pc:sldMk cId="2156630854" sldId="260"/>
            <ac:picMk id="2052" creationId="{C21597D6-ECA8-D52A-49E3-A9EB57A4FB49}"/>
          </ac:picMkLst>
        </pc:picChg>
        <pc:picChg chg="add del mod">
          <ac:chgData name="Muhammad Munawwar  Anwar" userId="85789d58-215c-478a-a95e-ebff7d4eb59c" providerId="ADAL" clId="{55329DFF-6A8F-4A6E-9E4E-CF095E4505AE}" dt="2022-09-21T17:16:52.846" v="2809" actId="478"/>
          <ac:picMkLst>
            <pc:docMk/>
            <pc:sldMk cId="2156630854" sldId="260"/>
            <ac:picMk id="2054" creationId="{141A306E-04E6-98B2-9D97-CE1A0B6503D9}"/>
          </ac:picMkLst>
        </pc:picChg>
        <pc:picChg chg="add">
          <ac:chgData name="Muhammad Munawwar  Anwar" userId="85789d58-215c-478a-a95e-ebff7d4eb59c" providerId="ADAL" clId="{55329DFF-6A8F-4A6E-9E4E-CF095E4505AE}" dt="2022-09-21T17:17:19.302" v="2812"/>
          <ac:picMkLst>
            <pc:docMk/>
            <pc:sldMk cId="2156630854" sldId="260"/>
            <ac:picMk id="2056" creationId="{A0BD48AF-83E1-3A5E-30C7-984DA1516D4F}"/>
          </ac:picMkLst>
        </pc:picChg>
        <pc:picChg chg="add mod">
          <ac:chgData name="Muhammad Munawwar  Anwar" userId="85789d58-215c-478a-a95e-ebff7d4eb59c" providerId="ADAL" clId="{55329DFF-6A8F-4A6E-9E4E-CF095E4505AE}" dt="2022-09-21T17:18:23.231" v="2872" actId="1076"/>
          <ac:picMkLst>
            <pc:docMk/>
            <pc:sldMk cId="2156630854" sldId="260"/>
            <ac:picMk id="2058" creationId="{5C5F2244-3DEC-8E1C-412B-47AB795F5637}"/>
          </ac:picMkLst>
        </pc:picChg>
      </pc:sldChg>
      <pc:sldChg chg="modSp new del mod">
        <pc:chgData name="Muhammad Munawwar  Anwar" userId="85789d58-215c-478a-a95e-ebff7d4eb59c" providerId="ADAL" clId="{55329DFF-6A8F-4A6E-9E4E-CF095E4505AE}" dt="2022-09-21T18:59:23.737" v="4484" actId="47"/>
        <pc:sldMkLst>
          <pc:docMk/>
          <pc:sldMk cId="2657266866" sldId="261"/>
        </pc:sldMkLst>
        <pc:spChg chg="mod">
          <ac:chgData name="Muhammad Munawwar  Anwar" userId="85789d58-215c-478a-a95e-ebff7d4eb59c" providerId="ADAL" clId="{55329DFF-6A8F-4A6E-9E4E-CF095E4505AE}" dt="2022-09-21T17:20:56.847" v="2917" actId="404"/>
          <ac:spMkLst>
            <pc:docMk/>
            <pc:sldMk cId="2657266866" sldId="261"/>
            <ac:spMk id="2" creationId="{88E0B8E6-0E40-5ECB-8C45-C054484F859C}"/>
          </ac:spMkLst>
        </pc:spChg>
      </pc:sldChg>
      <pc:sldChg chg="addSp delSp modSp new mod">
        <pc:chgData name="Muhammad Munawwar  Anwar" userId="85789d58-215c-478a-a95e-ebff7d4eb59c" providerId="ADAL" clId="{55329DFF-6A8F-4A6E-9E4E-CF095E4505AE}" dt="2022-09-21T18:58:29.316" v="4483" actId="1076"/>
        <pc:sldMkLst>
          <pc:docMk/>
          <pc:sldMk cId="3193558385" sldId="262"/>
        </pc:sldMkLst>
        <pc:spChg chg="mod">
          <ac:chgData name="Muhammad Munawwar  Anwar" userId="85789d58-215c-478a-a95e-ebff7d4eb59c" providerId="ADAL" clId="{55329DFF-6A8F-4A6E-9E4E-CF095E4505AE}" dt="2022-09-21T18:04:01.358" v="2939" actId="2711"/>
          <ac:spMkLst>
            <pc:docMk/>
            <pc:sldMk cId="3193558385" sldId="262"/>
            <ac:spMk id="2" creationId="{6662039D-2932-243B-A042-5A0E28FA25C4}"/>
          </ac:spMkLst>
        </pc:spChg>
        <pc:spChg chg="mod">
          <ac:chgData name="Muhammad Munawwar  Anwar" userId="85789d58-215c-478a-a95e-ebff7d4eb59c" providerId="ADAL" clId="{55329DFF-6A8F-4A6E-9E4E-CF095E4505AE}" dt="2022-09-21T18:57:49.228" v="4479" actId="20577"/>
          <ac:spMkLst>
            <pc:docMk/>
            <pc:sldMk cId="3193558385" sldId="262"/>
            <ac:spMk id="3" creationId="{78792F0D-CF97-3575-03E3-BA03CF54DDC5}"/>
          </ac:spMkLst>
        </pc:spChg>
        <pc:picChg chg="add mod">
          <ac:chgData name="Muhammad Munawwar  Anwar" userId="85789d58-215c-478a-a95e-ebff7d4eb59c" providerId="ADAL" clId="{55329DFF-6A8F-4A6E-9E4E-CF095E4505AE}" dt="2022-09-21T18:58:05.629" v="4480" actId="1076"/>
          <ac:picMkLst>
            <pc:docMk/>
            <pc:sldMk cId="3193558385" sldId="262"/>
            <ac:picMk id="3074" creationId="{9F03F820-8E43-A7A1-624D-0001EABBD597}"/>
          </ac:picMkLst>
        </pc:picChg>
        <pc:picChg chg="add mod">
          <ac:chgData name="Muhammad Munawwar  Anwar" userId="85789d58-215c-478a-a95e-ebff7d4eb59c" providerId="ADAL" clId="{55329DFF-6A8F-4A6E-9E4E-CF095E4505AE}" dt="2022-09-21T18:58:15.720" v="4481" actId="1076"/>
          <ac:picMkLst>
            <pc:docMk/>
            <pc:sldMk cId="3193558385" sldId="262"/>
            <ac:picMk id="3076" creationId="{C3084A10-E1BC-77D1-E7F2-0F8BDE23EE99}"/>
          </ac:picMkLst>
        </pc:picChg>
        <pc:picChg chg="add del">
          <ac:chgData name="Muhammad Munawwar  Anwar" userId="85789d58-215c-478a-a95e-ebff7d4eb59c" providerId="ADAL" clId="{55329DFF-6A8F-4A6E-9E4E-CF095E4505AE}" dt="2022-09-21T18:54:58.568" v="4424"/>
          <ac:picMkLst>
            <pc:docMk/>
            <pc:sldMk cId="3193558385" sldId="262"/>
            <ac:picMk id="3078" creationId="{919BAF5B-693B-DE63-3E92-85DEDAC3E2A7}"/>
          </ac:picMkLst>
        </pc:picChg>
        <pc:picChg chg="add mod">
          <ac:chgData name="Muhammad Munawwar  Anwar" userId="85789d58-215c-478a-a95e-ebff7d4eb59c" providerId="ADAL" clId="{55329DFF-6A8F-4A6E-9E4E-CF095E4505AE}" dt="2022-09-21T18:58:23.667" v="4482" actId="1076"/>
          <ac:picMkLst>
            <pc:docMk/>
            <pc:sldMk cId="3193558385" sldId="262"/>
            <ac:picMk id="3080" creationId="{A835C84A-3121-715C-80A7-FDE6FA0F69D1}"/>
          </ac:picMkLst>
        </pc:picChg>
        <pc:picChg chg="add mod">
          <ac:chgData name="Muhammad Munawwar  Anwar" userId="85789d58-215c-478a-a95e-ebff7d4eb59c" providerId="ADAL" clId="{55329DFF-6A8F-4A6E-9E4E-CF095E4505AE}" dt="2022-09-21T18:56:09.631" v="4441" actId="1076"/>
          <ac:picMkLst>
            <pc:docMk/>
            <pc:sldMk cId="3193558385" sldId="262"/>
            <ac:picMk id="3082" creationId="{0CAA8237-D1DF-898E-2C0E-F092FD200CCF}"/>
          </ac:picMkLst>
        </pc:picChg>
        <pc:picChg chg="add mod">
          <ac:chgData name="Muhammad Munawwar  Anwar" userId="85789d58-215c-478a-a95e-ebff7d4eb59c" providerId="ADAL" clId="{55329DFF-6A8F-4A6E-9E4E-CF095E4505AE}" dt="2022-09-21T18:58:29.316" v="4483" actId="1076"/>
          <ac:picMkLst>
            <pc:docMk/>
            <pc:sldMk cId="3193558385" sldId="262"/>
            <ac:picMk id="3084" creationId="{C31089C1-EA72-7ED8-2EA0-B448F7293743}"/>
          </ac:picMkLst>
        </pc:picChg>
      </pc:sldChg>
      <pc:sldChg chg="addSp modSp new mod">
        <pc:chgData name="Muhammad Munawwar  Anwar" userId="85789d58-215c-478a-a95e-ebff7d4eb59c" providerId="ADAL" clId="{55329DFF-6A8F-4A6E-9E4E-CF095E4505AE}" dt="2022-09-21T19:36:12.305" v="4982" actId="1076"/>
        <pc:sldMkLst>
          <pc:docMk/>
          <pc:sldMk cId="2339508720" sldId="263"/>
        </pc:sldMkLst>
        <pc:spChg chg="mod">
          <ac:chgData name="Muhammad Munawwar  Anwar" userId="85789d58-215c-478a-a95e-ebff7d4eb59c" providerId="ADAL" clId="{55329DFF-6A8F-4A6E-9E4E-CF095E4505AE}" dt="2022-09-21T19:01:12.426" v="4512" actId="20577"/>
          <ac:spMkLst>
            <pc:docMk/>
            <pc:sldMk cId="2339508720" sldId="263"/>
            <ac:spMk id="2" creationId="{1FABD7EF-2509-7101-1160-2B1DC5C4BD31}"/>
          </ac:spMkLst>
        </pc:spChg>
        <pc:spChg chg="mod">
          <ac:chgData name="Muhammad Munawwar  Anwar" userId="85789d58-215c-478a-a95e-ebff7d4eb59c" providerId="ADAL" clId="{55329DFF-6A8F-4A6E-9E4E-CF095E4505AE}" dt="2022-09-21T19:32:05.246" v="4978" actId="20577"/>
          <ac:spMkLst>
            <pc:docMk/>
            <pc:sldMk cId="2339508720" sldId="263"/>
            <ac:spMk id="3" creationId="{2146262F-C20D-D4B7-724A-D99E70EF62E0}"/>
          </ac:spMkLst>
        </pc:spChg>
        <pc:picChg chg="add mod">
          <ac:chgData name="Muhammad Munawwar  Anwar" userId="85789d58-215c-478a-a95e-ebff7d4eb59c" providerId="ADAL" clId="{55329DFF-6A8F-4A6E-9E4E-CF095E4505AE}" dt="2022-09-21T19:23:47.506" v="4664" actId="1076"/>
          <ac:picMkLst>
            <pc:docMk/>
            <pc:sldMk cId="2339508720" sldId="263"/>
            <ac:picMk id="4098" creationId="{BFAACCB7-2BF0-16F1-6C6A-1E76798B1AFA}"/>
          </ac:picMkLst>
        </pc:picChg>
        <pc:picChg chg="add mod">
          <ac:chgData name="Muhammad Munawwar  Anwar" userId="85789d58-215c-478a-a95e-ebff7d4eb59c" providerId="ADAL" clId="{55329DFF-6A8F-4A6E-9E4E-CF095E4505AE}" dt="2022-09-21T19:23:52.624" v="4665" actId="1076"/>
          <ac:picMkLst>
            <pc:docMk/>
            <pc:sldMk cId="2339508720" sldId="263"/>
            <ac:picMk id="4100" creationId="{BD79D11D-5A83-9262-1AE6-44072EF22D77}"/>
          </ac:picMkLst>
        </pc:picChg>
        <pc:picChg chg="add mod">
          <ac:chgData name="Muhammad Munawwar  Anwar" userId="85789d58-215c-478a-a95e-ebff7d4eb59c" providerId="ADAL" clId="{55329DFF-6A8F-4A6E-9E4E-CF095E4505AE}" dt="2022-09-21T19:24:01.369" v="4667" actId="1076"/>
          <ac:picMkLst>
            <pc:docMk/>
            <pc:sldMk cId="2339508720" sldId="263"/>
            <ac:picMk id="4102" creationId="{CB1487F1-110E-779A-67D1-F9D30F57E15D}"/>
          </ac:picMkLst>
        </pc:picChg>
        <pc:picChg chg="add mod">
          <ac:chgData name="Muhammad Munawwar  Anwar" userId="85789d58-215c-478a-a95e-ebff7d4eb59c" providerId="ADAL" clId="{55329DFF-6A8F-4A6E-9E4E-CF095E4505AE}" dt="2022-09-21T19:24:26.272" v="4669" actId="1076"/>
          <ac:picMkLst>
            <pc:docMk/>
            <pc:sldMk cId="2339508720" sldId="263"/>
            <ac:picMk id="4104" creationId="{F6386905-5632-04C4-19D4-9DD002DFC00F}"/>
          </ac:picMkLst>
        </pc:picChg>
        <pc:picChg chg="add mod">
          <ac:chgData name="Muhammad Munawwar  Anwar" userId="85789d58-215c-478a-a95e-ebff7d4eb59c" providerId="ADAL" clId="{55329DFF-6A8F-4A6E-9E4E-CF095E4505AE}" dt="2022-09-21T19:28:44.399" v="4723" actId="1076"/>
          <ac:picMkLst>
            <pc:docMk/>
            <pc:sldMk cId="2339508720" sldId="263"/>
            <ac:picMk id="4106" creationId="{ED925B6F-1C49-D315-4120-31B49B50624A}"/>
          </ac:picMkLst>
        </pc:picChg>
        <pc:picChg chg="add mod">
          <ac:chgData name="Muhammad Munawwar  Anwar" userId="85789d58-215c-478a-a95e-ebff7d4eb59c" providerId="ADAL" clId="{55329DFF-6A8F-4A6E-9E4E-CF095E4505AE}" dt="2022-09-21T19:29:47.989" v="4824" actId="1076"/>
          <ac:picMkLst>
            <pc:docMk/>
            <pc:sldMk cId="2339508720" sldId="263"/>
            <ac:picMk id="4108" creationId="{5CB2D2B0-E594-83F0-3FFB-4F20B1E6A00E}"/>
          </ac:picMkLst>
        </pc:picChg>
        <pc:picChg chg="add mod">
          <ac:chgData name="Muhammad Munawwar  Anwar" userId="85789d58-215c-478a-a95e-ebff7d4eb59c" providerId="ADAL" clId="{55329DFF-6A8F-4A6E-9E4E-CF095E4505AE}" dt="2022-09-21T19:30:26.611" v="4844" actId="1076"/>
          <ac:picMkLst>
            <pc:docMk/>
            <pc:sldMk cId="2339508720" sldId="263"/>
            <ac:picMk id="4110" creationId="{C9E0108F-E876-F8CC-32C6-1DF0475F79F0}"/>
          </ac:picMkLst>
        </pc:picChg>
        <pc:picChg chg="add mod">
          <ac:chgData name="Muhammad Munawwar  Anwar" userId="85789d58-215c-478a-a95e-ebff7d4eb59c" providerId="ADAL" clId="{55329DFF-6A8F-4A6E-9E4E-CF095E4505AE}" dt="2022-09-21T19:31:51.558" v="4974" actId="14826"/>
          <ac:picMkLst>
            <pc:docMk/>
            <pc:sldMk cId="2339508720" sldId="263"/>
            <ac:picMk id="4112" creationId="{75858DB0-AC40-38B3-D281-B100F2C88113}"/>
          </ac:picMkLst>
        </pc:picChg>
        <pc:picChg chg="add mod">
          <ac:chgData name="Muhammad Munawwar  Anwar" userId="85789d58-215c-478a-a95e-ebff7d4eb59c" providerId="ADAL" clId="{55329DFF-6A8F-4A6E-9E4E-CF095E4505AE}" dt="2022-09-21T19:33:32.434" v="4980" actId="1076"/>
          <ac:picMkLst>
            <pc:docMk/>
            <pc:sldMk cId="2339508720" sldId="263"/>
            <ac:picMk id="4114" creationId="{1E8EB22E-7E14-0F46-9D1C-0E458BA3EA6A}"/>
          </ac:picMkLst>
        </pc:picChg>
        <pc:picChg chg="add mod">
          <ac:chgData name="Muhammad Munawwar  Anwar" userId="85789d58-215c-478a-a95e-ebff7d4eb59c" providerId="ADAL" clId="{55329DFF-6A8F-4A6E-9E4E-CF095E4505AE}" dt="2022-09-21T19:36:12.305" v="4982" actId="1076"/>
          <ac:picMkLst>
            <pc:docMk/>
            <pc:sldMk cId="2339508720" sldId="263"/>
            <ac:picMk id="4116" creationId="{1590F8E2-E93C-3491-7085-77C7E49E2AAB}"/>
          </ac:picMkLst>
        </pc:picChg>
      </pc:sldChg>
      <pc:sldChg chg="addSp delSp modSp add mod">
        <pc:chgData name="Muhammad Munawwar  Anwar" userId="85789d58-215c-478a-a95e-ebff7d4eb59c" providerId="ADAL" clId="{55329DFF-6A8F-4A6E-9E4E-CF095E4505AE}" dt="2022-09-21T20:16:29.961" v="5960" actId="1076"/>
        <pc:sldMkLst>
          <pc:docMk/>
          <pc:sldMk cId="3619198817" sldId="264"/>
        </pc:sldMkLst>
        <pc:spChg chg="del">
          <ac:chgData name="Muhammad Munawwar  Anwar" userId="85789d58-215c-478a-a95e-ebff7d4eb59c" providerId="ADAL" clId="{55329DFF-6A8F-4A6E-9E4E-CF095E4505AE}" dt="2022-09-21T19:57:02.383" v="4985" actId="478"/>
          <ac:spMkLst>
            <pc:docMk/>
            <pc:sldMk cId="3619198817" sldId="264"/>
            <ac:spMk id="3" creationId="{2146262F-C20D-D4B7-724A-D99E70EF62E0}"/>
          </ac:spMkLst>
        </pc:spChg>
        <pc:spChg chg="add mod">
          <ac:chgData name="Muhammad Munawwar  Anwar" userId="85789d58-215c-478a-a95e-ebff7d4eb59c" providerId="ADAL" clId="{55329DFF-6A8F-4A6E-9E4E-CF095E4505AE}" dt="2022-09-21T20:16:08.902" v="5955" actId="20577"/>
          <ac:spMkLst>
            <pc:docMk/>
            <pc:sldMk cId="3619198817" sldId="264"/>
            <ac:spMk id="5" creationId="{76AA007F-F551-1E36-D9D8-34AE9EE33C6F}"/>
          </ac:spMkLst>
        </pc:spChg>
        <pc:picChg chg="del">
          <ac:chgData name="Muhammad Munawwar  Anwar" userId="85789d58-215c-478a-a95e-ebff7d4eb59c" providerId="ADAL" clId="{55329DFF-6A8F-4A6E-9E4E-CF095E4505AE}" dt="2022-09-21T19:57:15.653" v="4987" actId="478"/>
          <ac:picMkLst>
            <pc:docMk/>
            <pc:sldMk cId="3619198817" sldId="264"/>
            <ac:picMk id="4098" creationId="{BFAACCB7-2BF0-16F1-6C6A-1E76798B1AFA}"/>
          </ac:picMkLst>
        </pc:picChg>
        <pc:picChg chg="del">
          <ac:chgData name="Muhammad Munawwar  Anwar" userId="85789d58-215c-478a-a95e-ebff7d4eb59c" providerId="ADAL" clId="{55329DFF-6A8F-4A6E-9E4E-CF095E4505AE}" dt="2022-09-21T19:57:15.653" v="4987" actId="478"/>
          <ac:picMkLst>
            <pc:docMk/>
            <pc:sldMk cId="3619198817" sldId="264"/>
            <ac:picMk id="4100" creationId="{BD79D11D-5A83-9262-1AE6-44072EF22D77}"/>
          </ac:picMkLst>
        </pc:picChg>
        <pc:picChg chg="del">
          <ac:chgData name="Muhammad Munawwar  Anwar" userId="85789d58-215c-478a-a95e-ebff7d4eb59c" providerId="ADAL" clId="{55329DFF-6A8F-4A6E-9E4E-CF095E4505AE}" dt="2022-09-21T19:57:15.653" v="4987" actId="478"/>
          <ac:picMkLst>
            <pc:docMk/>
            <pc:sldMk cId="3619198817" sldId="264"/>
            <ac:picMk id="4102" creationId="{CB1487F1-110E-779A-67D1-F9D30F57E15D}"/>
          </ac:picMkLst>
        </pc:picChg>
        <pc:picChg chg="del">
          <ac:chgData name="Muhammad Munawwar  Anwar" userId="85789d58-215c-478a-a95e-ebff7d4eb59c" providerId="ADAL" clId="{55329DFF-6A8F-4A6E-9E4E-CF095E4505AE}" dt="2022-09-21T19:57:15.653" v="4987" actId="478"/>
          <ac:picMkLst>
            <pc:docMk/>
            <pc:sldMk cId="3619198817" sldId="264"/>
            <ac:picMk id="4104" creationId="{F6386905-5632-04C4-19D4-9DD002DFC00F}"/>
          </ac:picMkLst>
        </pc:picChg>
        <pc:picChg chg="del">
          <ac:chgData name="Muhammad Munawwar  Anwar" userId="85789d58-215c-478a-a95e-ebff7d4eb59c" providerId="ADAL" clId="{55329DFF-6A8F-4A6E-9E4E-CF095E4505AE}" dt="2022-09-21T19:57:15.653" v="4987" actId="478"/>
          <ac:picMkLst>
            <pc:docMk/>
            <pc:sldMk cId="3619198817" sldId="264"/>
            <ac:picMk id="4106" creationId="{ED925B6F-1C49-D315-4120-31B49B50624A}"/>
          </ac:picMkLst>
        </pc:picChg>
        <pc:picChg chg="del">
          <ac:chgData name="Muhammad Munawwar  Anwar" userId="85789d58-215c-478a-a95e-ebff7d4eb59c" providerId="ADAL" clId="{55329DFF-6A8F-4A6E-9E4E-CF095E4505AE}" dt="2022-09-21T19:57:15.653" v="4987" actId="478"/>
          <ac:picMkLst>
            <pc:docMk/>
            <pc:sldMk cId="3619198817" sldId="264"/>
            <ac:picMk id="4108" creationId="{5CB2D2B0-E594-83F0-3FFB-4F20B1E6A00E}"/>
          </ac:picMkLst>
        </pc:picChg>
        <pc:picChg chg="del">
          <ac:chgData name="Muhammad Munawwar  Anwar" userId="85789d58-215c-478a-a95e-ebff7d4eb59c" providerId="ADAL" clId="{55329DFF-6A8F-4A6E-9E4E-CF095E4505AE}" dt="2022-09-21T19:57:15.653" v="4987" actId="478"/>
          <ac:picMkLst>
            <pc:docMk/>
            <pc:sldMk cId="3619198817" sldId="264"/>
            <ac:picMk id="4110" creationId="{C9E0108F-E876-F8CC-32C6-1DF0475F79F0}"/>
          </ac:picMkLst>
        </pc:picChg>
        <pc:picChg chg="del">
          <ac:chgData name="Muhammad Munawwar  Anwar" userId="85789d58-215c-478a-a95e-ebff7d4eb59c" providerId="ADAL" clId="{55329DFF-6A8F-4A6E-9E4E-CF095E4505AE}" dt="2022-09-21T19:57:15.653" v="4987" actId="478"/>
          <ac:picMkLst>
            <pc:docMk/>
            <pc:sldMk cId="3619198817" sldId="264"/>
            <ac:picMk id="4112" creationId="{75858DB0-AC40-38B3-D281-B100F2C88113}"/>
          </ac:picMkLst>
        </pc:picChg>
        <pc:picChg chg="del">
          <ac:chgData name="Muhammad Munawwar  Anwar" userId="85789d58-215c-478a-a95e-ebff7d4eb59c" providerId="ADAL" clId="{55329DFF-6A8F-4A6E-9E4E-CF095E4505AE}" dt="2022-09-21T19:57:05.705" v="4986" actId="478"/>
          <ac:picMkLst>
            <pc:docMk/>
            <pc:sldMk cId="3619198817" sldId="264"/>
            <ac:picMk id="4114" creationId="{1E8EB22E-7E14-0F46-9D1C-0E458BA3EA6A}"/>
          </ac:picMkLst>
        </pc:picChg>
        <pc:picChg chg="del">
          <ac:chgData name="Muhammad Munawwar  Anwar" userId="85789d58-215c-478a-a95e-ebff7d4eb59c" providerId="ADAL" clId="{55329DFF-6A8F-4A6E-9E4E-CF095E4505AE}" dt="2022-09-21T19:56:59.876" v="4984" actId="478"/>
          <ac:picMkLst>
            <pc:docMk/>
            <pc:sldMk cId="3619198817" sldId="264"/>
            <ac:picMk id="4116" creationId="{1590F8E2-E93C-3491-7085-77C7E49E2AAB}"/>
          </ac:picMkLst>
        </pc:picChg>
        <pc:picChg chg="add mod">
          <ac:chgData name="Muhammad Munawwar  Anwar" userId="85789d58-215c-478a-a95e-ebff7d4eb59c" providerId="ADAL" clId="{55329DFF-6A8F-4A6E-9E4E-CF095E4505AE}" dt="2022-09-21T20:00:10.679" v="5046" actId="1076"/>
          <ac:picMkLst>
            <pc:docMk/>
            <pc:sldMk cId="3619198817" sldId="264"/>
            <ac:picMk id="5122" creationId="{6871CFCF-9192-F76C-5973-294D07897291}"/>
          </ac:picMkLst>
        </pc:picChg>
        <pc:picChg chg="add mod">
          <ac:chgData name="Muhammad Munawwar  Anwar" userId="85789d58-215c-478a-a95e-ebff7d4eb59c" providerId="ADAL" clId="{55329DFF-6A8F-4A6E-9E4E-CF095E4505AE}" dt="2022-09-21T20:15:33.279" v="5939" actId="1076"/>
          <ac:picMkLst>
            <pc:docMk/>
            <pc:sldMk cId="3619198817" sldId="264"/>
            <ac:picMk id="5124" creationId="{58A32BA6-66DD-9AA2-BF64-848F75711DA0}"/>
          </ac:picMkLst>
        </pc:picChg>
        <pc:picChg chg="add mod">
          <ac:chgData name="Muhammad Munawwar  Anwar" userId="85789d58-215c-478a-a95e-ebff7d4eb59c" providerId="ADAL" clId="{55329DFF-6A8F-4A6E-9E4E-CF095E4505AE}" dt="2022-09-21T20:15:39.384" v="5940" actId="1076"/>
          <ac:picMkLst>
            <pc:docMk/>
            <pc:sldMk cId="3619198817" sldId="264"/>
            <ac:picMk id="5126" creationId="{4430F894-E5E5-1617-A736-339921EEEFCB}"/>
          </ac:picMkLst>
        </pc:picChg>
        <pc:picChg chg="add mod">
          <ac:chgData name="Muhammad Munawwar  Anwar" userId="85789d58-215c-478a-a95e-ebff7d4eb59c" providerId="ADAL" clId="{55329DFF-6A8F-4A6E-9E4E-CF095E4505AE}" dt="2022-09-21T20:15:50.881" v="5945" actId="1076"/>
          <ac:picMkLst>
            <pc:docMk/>
            <pc:sldMk cId="3619198817" sldId="264"/>
            <ac:picMk id="5128" creationId="{689C1B0D-8BC0-F9F5-5802-DD6E35BAB5D7}"/>
          </ac:picMkLst>
        </pc:picChg>
        <pc:picChg chg="add mod">
          <ac:chgData name="Muhammad Munawwar  Anwar" userId="85789d58-215c-478a-a95e-ebff7d4eb59c" providerId="ADAL" clId="{55329DFF-6A8F-4A6E-9E4E-CF095E4505AE}" dt="2022-09-21T20:15:59.249" v="5950" actId="1076"/>
          <ac:picMkLst>
            <pc:docMk/>
            <pc:sldMk cId="3619198817" sldId="264"/>
            <ac:picMk id="5130" creationId="{8982F7F1-DE9D-0BD0-2065-EBF5A6126E21}"/>
          </ac:picMkLst>
        </pc:picChg>
        <pc:picChg chg="add mod">
          <ac:chgData name="Muhammad Munawwar  Anwar" userId="85789d58-215c-478a-a95e-ebff7d4eb59c" providerId="ADAL" clId="{55329DFF-6A8F-4A6E-9E4E-CF095E4505AE}" dt="2022-09-21T20:16:13.962" v="5956" actId="1076"/>
          <ac:picMkLst>
            <pc:docMk/>
            <pc:sldMk cId="3619198817" sldId="264"/>
            <ac:picMk id="5132" creationId="{98314966-0FDA-C2E3-A772-9A52F1809144}"/>
          </ac:picMkLst>
        </pc:picChg>
        <pc:picChg chg="add mod">
          <ac:chgData name="Muhammad Munawwar  Anwar" userId="85789d58-215c-478a-a95e-ebff7d4eb59c" providerId="ADAL" clId="{55329DFF-6A8F-4A6E-9E4E-CF095E4505AE}" dt="2022-09-21T20:16:17.531" v="5957" actId="1076"/>
          <ac:picMkLst>
            <pc:docMk/>
            <pc:sldMk cId="3619198817" sldId="264"/>
            <ac:picMk id="5134" creationId="{47613642-8891-DB72-DC71-1E1B2CFA42AA}"/>
          </ac:picMkLst>
        </pc:picChg>
        <pc:picChg chg="add mod">
          <ac:chgData name="Muhammad Munawwar  Anwar" userId="85789d58-215c-478a-a95e-ebff7d4eb59c" providerId="ADAL" clId="{55329DFF-6A8F-4A6E-9E4E-CF095E4505AE}" dt="2022-09-21T20:16:21.634" v="5958" actId="1076"/>
          <ac:picMkLst>
            <pc:docMk/>
            <pc:sldMk cId="3619198817" sldId="264"/>
            <ac:picMk id="5136" creationId="{CF43B476-2EA7-97F9-D0B9-606058F1B4AF}"/>
          </ac:picMkLst>
        </pc:picChg>
        <pc:picChg chg="add mod">
          <ac:chgData name="Muhammad Munawwar  Anwar" userId="85789d58-215c-478a-a95e-ebff7d4eb59c" providerId="ADAL" clId="{55329DFF-6A8F-4A6E-9E4E-CF095E4505AE}" dt="2022-09-21T20:16:29.961" v="5960" actId="1076"/>
          <ac:picMkLst>
            <pc:docMk/>
            <pc:sldMk cId="3619198817" sldId="264"/>
            <ac:picMk id="5138" creationId="{E0AF1DB2-C6FC-A32D-DDC0-715D53C02C86}"/>
          </ac:picMkLst>
        </pc:picChg>
        <pc:picChg chg="add mod">
          <ac:chgData name="Muhammad Munawwar  Anwar" userId="85789d58-215c-478a-a95e-ebff7d4eb59c" providerId="ADAL" clId="{55329DFF-6A8F-4A6E-9E4E-CF095E4505AE}" dt="2022-09-21T20:16:23.913" v="5959" actId="1076"/>
          <ac:picMkLst>
            <pc:docMk/>
            <pc:sldMk cId="3619198817" sldId="264"/>
            <ac:picMk id="5140" creationId="{5A27D6D1-9F24-B724-6157-4C957A2E6C6B}"/>
          </ac:picMkLst>
        </pc:picChg>
      </pc:sldChg>
      <pc:sldMasterChg chg="add addSldLayout">
        <pc:chgData name="Muhammad Munawwar  Anwar" userId="85789d58-215c-478a-a95e-ebff7d4eb59c" providerId="ADAL" clId="{55329DFF-6A8F-4A6E-9E4E-CF095E4505AE}" dt="2022-09-21T10:16:00.541" v="43" actId="27028"/>
        <pc:sldMasterMkLst>
          <pc:docMk/>
          <pc:sldMasterMk cId="0" sldId="2147483648"/>
        </pc:sldMasterMkLst>
        <pc:sldLayoutChg chg="add">
          <pc:chgData name="Muhammad Munawwar  Anwar" userId="85789d58-215c-478a-a95e-ebff7d4eb59c" providerId="ADAL" clId="{55329DFF-6A8F-4A6E-9E4E-CF095E4505AE}" dt="2022-09-21T10:16:00.541" v="43" actId="27028"/>
          <pc:sldLayoutMkLst>
            <pc:docMk/>
            <pc:sldMasterMk cId="0" sldId="2147483648"/>
            <pc:sldLayoutMk cId="0" sldId="2147483662"/>
          </pc:sldLayoutMkLst>
        </pc:sldLayoutChg>
      </pc:sldMasterChg>
      <pc:sldMasterChg chg="add addSldLayout">
        <pc:chgData name="Muhammad Munawwar  Anwar" userId="85789d58-215c-478a-a95e-ebff7d4eb59c" providerId="ADAL" clId="{55329DFF-6A8F-4A6E-9E4E-CF095E4505AE}" dt="2022-09-21T10:14:40.865" v="0" actId="27028"/>
        <pc:sldMasterMkLst>
          <pc:docMk/>
          <pc:sldMasterMk cId="1234521510" sldId="2147483667"/>
        </pc:sldMasterMkLst>
        <pc:sldLayoutChg chg="add">
          <pc:chgData name="Muhammad Munawwar  Anwar" userId="85789d58-215c-478a-a95e-ebff7d4eb59c" providerId="ADAL" clId="{55329DFF-6A8F-4A6E-9E4E-CF095E4505AE}" dt="2022-09-21T10:14:40.865" v="0" actId="27028"/>
          <pc:sldLayoutMkLst>
            <pc:docMk/>
            <pc:sldMasterMk cId="1234521510" sldId="2147483667"/>
            <pc:sldLayoutMk cId="2871871018" sldId="2147483668"/>
          </pc:sldLayoutMkLst>
        </pc:sldLayoutChg>
      </pc:sldMasterChg>
      <pc:sldMasterChg chg="del replId delSldLayout">
        <pc:chgData name="Muhammad Munawwar  Anwar" userId="85789d58-215c-478a-a95e-ebff7d4eb59c" providerId="ADAL" clId="{55329DFF-6A8F-4A6E-9E4E-CF095E4505AE}" dt="2022-09-21T18:59:23.737" v="4484" actId="47"/>
        <pc:sldMasterMkLst>
          <pc:docMk/>
          <pc:sldMasterMk cId="2038972075" sldId="2147483669"/>
        </pc:sldMasterMkLst>
        <pc:sldLayoutChg chg="del">
          <pc:chgData name="Muhammad Munawwar  Anwar" userId="85789d58-215c-478a-a95e-ebff7d4eb59c" providerId="ADAL" clId="{55329DFF-6A8F-4A6E-9E4E-CF095E4505AE}" dt="2022-09-21T18:59:23.737" v="4484" actId="47"/>
          <pc:sldLayoutMkLst>
            <pc:docMk/>
            <pc:sldMasterMk cId="2038972075" sldId="2147483669"/>
            <pc:sldLayoutMk cId="3708345184" sldId="2147483649"/>
          </pc:sldLayoutMkLst>
        </pc:sldLayoutChg>
        <pc:sldLayoutChg chg="del">
          <pc:chgData name="Muhammad Munawwar  Anwar" userId="85789d58-215c-478a-a95e-ebff7d4eb59c" providerId="ADAL" clId="{55329DFF-6A8F-4A6E-9E4E-CF095E4505AE}" dt="2022-09-21T18:59:23.737" v="4484" actId="47"/>
          <pc:sldLayoutMkLst>
            <pc:docMk/>
            <pc:sldMasterMk cId="2038972075" sldId="2147483669"/>
            <pc:sldLayoutMk cId="3860173747" sldId="2147483650"/>
          </pc:sldLayoutMkLst>
        </pc:sldLayoutChg>
        <pc:sldLayoutChg chg="del">
          <pc:chgData name="Muhammad Munawwar  Anwar" userId="85789d58-215c-478a-a95e-ebff7d4eb59c" providerId="ADAL" clId="{55329DFF-6A8F-4A6E-9E4E-CF095E4505AE}" dt="2022-09-21T18:59:23.737" v="4484" actId="47"/>
          <pc:sldLayoutMkLst>
            <pc:docMk/>
            <pc:sldMasterMk cId="2038972075" sldId="2147483669"/>
            <pc:sldLayoutMk cId="252097343" sldId="2147483651"/>
          </pc:sldLayoutMkLst>
        </pc:sldLayoutChg>
        <pc:sldLayoutChg chg="del">
          <pc:chgData name="Muhammad Munawwar  Anwar" userId="85789d58-215c-478a-a95e-ebff7d4eb59c" providerId="ADAL" clId="{55329DFF-6A8F-4A6E-9E4E-CF095E4505AE}" dt="2022-09-21T18:59:23.737" v="4484" actId="47"/>
          <pc:sldLayoutMkLst>
            <pc:docMk/>
            <pc:sldMasterMk cId="2038972075" sldId="2147483669"/>
            <pc:sldLayoutMk cId="1493954784" sldId="2147483652"/>
          </pc:sldLayoutMkLst>
        </pc:sldLayoutChg>
        <pc:sldLayoutChg chg="del">
          <pc:chgData name="Muhammad Munawwar  Anwar" userId="85789d58-215c-478a-a95e-ebff7d4eb59c" providerId="ADAL" clId="{55329DFF-6A8F-4A6E-9E4E-CF095E4505AE}" dt="2022-09-21T18:59:23.737" v="4484" actId="47"/>
          <pc:sldLayoutMkLst>
            <pc:docMk/>
            <pc:sldMasterMk cId="2038972075" sldId="2147483669"/>
            <pc:sldLayoutMk cId="3458058564" sldId="2147483653"/>
          </pc:sldLayoutMkLst>
        </pc:sldLayoutChg>
        <pc:sldLayoutChg chg="del">
          <pc:chgData name="Muhammad Munawwar  Anwar" userId="85789d58-215c-478a-a95e-ebff7d4eb59c" providerId="ADAL" clId="{55329DFF-6A8F-4A6E-9E4E-CF095E4505AE}" dt="2022-09-21T18:59:23.737" v="4484" actId="47"/>
          <pc:sldLayoutMkLst>
            <pc:docMk/>
            <pc:sldMasterMk cId="2038972075" sldId="2147483669"/>
            <pc:sldLayoutMk cId="487599290" sldId="2147483654"/>
          </pc:sldLayoutMkLst>
        </pc:sldLayoutChg>
        <pc:sldLayoutChg chg="del">
          <pc:chgData name="Muhammad Munawwar  Anwar" userId="85789d58-215c-478a-a95e-ebff7d4eb59c" providerId="ADAL" clId="{55329DFF-6A8F-4A6E-9E4E-CF095E4505AE}" dt="2022-09-21T18:59:23.737" v="4484" actId="47"/>
          <pc:sldLayoutMkLst>
            <pc:docMk/>
            <pc:sldMasterMk cId="2038972075" sldId="2147483669"/>
            <pc:sldLayoutMk cId="3812907652" sldId="2147483655"/>
          </pc:sldLayoutMkLst>
        </pc:sldLayoutChg>
        <pc:sldLayoutChg chg="del">
          <pc:chgData name="Muhammad Munawwar  Anwar" userId="85789d58-215c-478a-a95e-ebff7d4eb59c" providerId="ADAL" clId="{55329DFF-6A8F-4A6E-9E4E-CF095E4505AE}" dt="2022-09-21T18:59:23.737" v="4484" actId="47"/>
          <pc:sldLayoutMkLst>
            <pc:docMk/>
            <pc:sldMasterMk cId="2038972075" sldId="2147483669"/>
            <pc:sldLayoutMk cId="2851198235" sldId="2147483656"/>
          </pc:sldLayoutMkLst>
        </pc:sldLayoutChg>
        <pc:sldLayoutChg chg="del">
          <pc:chgData name="Muhammad Munawwar  Anwar" userId="85789d58-215c-478a-a95e-ebff7d4eb59c" providerId="ADAL" clId="{55329DFF-6A8F-4A6E-9E4E-CF095E4505AE}" dt="2022-09-21T18:59:23.737" v="4484" actId="47"/>
          <pc:sldLayoutMkLst>
            <pc:docMk/>
            <pc:sldMasterMk cId="2038972075" sldId="2147483669"/>
            <pc:sldLayoutMk cId="5411860" sldId="2147483657"/>
          </pc:sldLayoutMkLst>
        </pc:sldLayoutChg>
        <pc:sldLayoutChg chg="del">
          <pc:chgData name="Muhammad Munawwar  Anwar" userId="85789d58-215c-478a-a95e-ebff7d4eb59c" providerId="ADAL" clId="{55329DFF-6A8F-4A6E-9E4E-CF095E4505AE}" dt="2022-09-21T18:59:23.737" v="4484" actId="47"/>
          <pc:sldLayoutMkLst>
            <pc:docMk/>
            <pc:sldMasterMk cId="2038972075" sldId="2147483669"/>
            <pc:sldLayoutMk cId="3268520067" sldId="2147483658"/>
          </pc:sldLayoutMkLst>
        </pc:sldLayoutChg>
        <pc:sldLayoutChg chg="del">
          <pc:chgData name="Muhammad Munawwar  Anwar" userId="85789d58-215c-478a-a95e-ebff7d4eb59c" providerId="ADAL" clId="{55329DFF-6A8F-4A6E-9E4E-CF095E4505AE}" dt="2022-09-21T18:59:23.737" v="4484" actId="47"/>
          <pc:sldLayoutMkLst>
            <pc:docMk/>
            <pc:sldMasterMk cId="2038972075" sldId="2147483669"/>
            <pc:sldLayoutMk cId="1159162143"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6DAC101C-49AE-4E92-8806-58728DAD126B}" type="datetimeFigureOut">
              <a:rPr lang="en-US" smtClean="0"/>
              <a:pPr/>
              <a:t>5/30/2024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DECCF8DE-EA0C-43FD-9B53-46FBE6ECFA26}" type="slidenum">
              <a:rPr lang="en-US" smtClean="0"/>
              <a:pPr/>
              <a:t>‹#›</a:t>
            </a:fld>
            <a:endParaRPr lang="en-US" dirty="0"/>
          </a:p>
        </p:txBody>
      </p:sp>
    </p:spTree>
    <p:extLst>
      <p:ext uri="{BB962C8B-B14F-4D97-AF65-F5344CB8AC3E}">
        <p14:creationId xmlns:p14="http://schemas.microsoft.com/office/powerpoint/2010/main" val="3137529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61BAF9C-3025-DA94-1A03-058E105D929B}"/>
              </a:ext>
            </a:extLst>
          </p:cNvPr>
          <p:cNvSpPr>
            <a:spLocks noGrp="1" noRot="1" noChangeAspect="1" noTextEdit="1"/>
          </p:cNvSpPr>
          <p:nvPr>
            <p:ph type="sldImg"/>
          </p:nvPr>
        </p:nvSpPr>
        <p:spPr/>
      </p:sp>
      <p:sp>
        <p:nvSpPr>
          <p:cNvPr id="7171" name="Rectangle 3">
            <a:extLst>
              <a:ext uri="{FF2B5EF4-FFF2-40B4-BE49-F238E27FC236}">
                <a16:creationId xmlns:a16="http://schemas.microsoft.com/office/drawing/2014/main" id="{34617DE6-6186-40F1-927C-CC25CD19979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620454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BC6E8-A795-F36B-EFCA-2BC99900B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3210C9-F337-DC51-F09D-02E6905B15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2AC120-D2CA-7A4C-C431-4D769FE66FFC}"/>
              </a:ext>
            </a:extLst>
          </p:cNvPr>
          <p:cNvSpPr>
            <a:spLocks noGrp="1"/>
          </p:cNvSpPr>
          <p:nvPr>
            <p:ph type="dt" sz="half" idx="10"/>
          </p:nvPr>
        </p:nvSpPr>
        <p:spPr/>
        <p:txBody>
          <a:bodyPr/>
          <a:lstStyle/>
          <a:p>
            <a:fld id="{1D8BD707-D9CF-40AE-B4C6-C98DA3205C09}" type="datetimeFigureOut">
              <a:rPr lang="en-US" smtClean="0"/>
              <a:t>5/30/2024</a:t>
            </a:fld>
            <a:endParaRPr lang="en-US"/>
          </a:p>
        </p:txBody>
      </p:sp>
      <p:sp>
        <p:nvSpPr>
          <p:cNvPr id="5" name="Footer Placeholder 4">
            <a:extLst>
              <a:ext uri="{FF2B5EF4-FFF2-40B4-BE49-F238E27FC236}">
                <a16:creationId xmlns:a16="http://schemas.microsoft.com/office/drawing/2014/main" id="{CB39A171-7E0D-9551-4D37-49D8F46FBF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EA7F5E-7FC9-7525-197B-D407426BF14D}"/>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71871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33"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16AD5B-7CB5-677A-A34A-382CE465EE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9443BB8-675D-FA98-D407-82AB78DE5D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CFF29-D997-FBD8-1D6A-B490514B0C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fld id="{1D8BD707-D9CF-40AE-B4C6-C98DA3205C09}" type="datetimeFigureOut">
              <a:rPr lang="en-US" smtClean="0"/>
              <a:pPr/>
              <a:t>5/30/2024</a:t>
            </a:fld>
            <a:endParaRPr lang="en-US" dirty="0"/>
          </a:p>
        </p:txBody>
      </p:sp>
      <p:sp>
        <p:nvSpPr>
          <p:cNvPr id="5" name="Footer Placeholder 4">
            <a:extLst>
              <a:ext uri="{FF2B5EF4-FFF2-40B4-BE49-F238E27FC236}">
                <a16:creationId xmlns:a16="http://schemas.microsoft.com/office/drawing/2014/main" id="{02B02203-CFC4-01FD-8F9D-9751CFFB77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712E06DA-051F-758A-A4F6-1F2CA752E2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34521510"/>
      </p:ext>
    </p:extLst>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71559" y="183828"/>
            <a:ext cx="11248880" cy="602827"/>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3" name="Holder 3"/>
          <p:cNvSpPr>
            <a:spLocks noGrp="1"/>
          </p:cNvSpPr>
          <p:nvPr>
            <p:ph type="body" idx="1"/>
          </p:nvPr>
        </p:nvSpPr>
        <p:spPr>
          <a:xfrm>
            <a:off x="446364" y="1399031"/>
            <a:ext cx="10692553" cy="2088727"/>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latin typeface="Arial" panose="020B0604020202020204" pitchFamily="34" charset="0"/>
              </a:defRPr>
            </a:lvl1pPr>
          </a:lstStyle>
          <a:p>
            <a:endParaRPr lang="en-US" dirty="0"/>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latin typeface="Arial" panose="020B0604020202020204" pitchFamily="34" charset="0"/>
              </a:defRPr>
            </a:lvl1pPr>
          </a:lstStyle>
          <a:p>
            <a:fld id="{1D8BD707-D9CF-40AE-B4C6-C98DA3205C09}" type="datetimeFigureOut">
              <a:rPr lang="en-US" smtClean="0"/>
              <a:pPr/>
              <a:t>5/30/2024</a:t>
            </a:fld>
            <a:endParaRPr lang="en-US" dirty="0"/>
          </a:p>
        </p:txBody>
      </p:sp>
      <p:sp>
        <p:nvSpPr>
          <p:cNvPr id="6" name="Holder 6"/>
          <p:cNvSpPr>
            <a:spLocks noGrp="1"/>
          </p:cNvSpPr>
          <p:nvPr>
            <p:ph type="sldNum" sz="quarter" idx="7"/>
          </p:nvPr>
        </p:nvSpPr>
        <p:spPr>
          <a:xfrm>
            <a:off x="8778240" y="6377941"/>
            <a:ext cx="2804160" cy="276999"/>
          </a:xfrm>
          <a:prstGeom prst="rect">
            <a:avLst/>
          </a:prstGeom>
        </p:spPr>
        <p:txBody>
          <a:bodyPr wrap="square" lIns="0" tIns="0" rIns="0" bIns="0">
            <a:spAutoFit/>
          </a:bodyPr>
          <a:lstStyle>
            <a:lvl1pPr algn="r">
              <a:defRPr>
                <a:solidFill>
                  <a:schemeClr val="tx1">
                    <a:tint val="75000"/>
                  </a:schemeClr>
                </a:solidFill>
                <a:latin typeface="Arial" panose="020B0604020202020204" pitchFamily="34"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2"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2l.ai/chapter_multilayer-perceptrons/numerical-stability-and-ini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d2l.ai/_images/output_numerical-stability-and-init_e60514_3_0.sv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johnflux.com/2016/05/19/exploiting-internal-neural-network-symmetries/"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B852754-469D-125C-7B2A-4721B0A420A1}"/>
              </a:ext>
            </a:extLst>
          </p:cNvPr>
          <p:cNvSpPr>
            <a:spLocks noGrp="1"/>
          </p:cNvSpPr>
          <p:nvPr>
            <p:ph type="ctrTitle"/>
          </p:nvPr>
        </p:nvSpPr>
        <p:spPr>
          <a:xfrm>
            <a:off x="914400" y="2131485"/>
            <a:ext cx="10363200" cy="656591"/>
          </a:xfrm>
        </p:spPr>
        <p:txBody>
          <a:bodyPr>
            <a:normAutofit fontScale="90000"/>
          </a:bodyPr>
          <a:lstStyle/>
          <a:p>
            <a:pPr algn="ctr" eaLnBrk="1" hangingPunct="1"/>
            <a:r>
              <a:rPr lang="en-GB" altLang="en-US" sz="4267" dirty="0">
                <a:latin typeface="Arial" panose="020B0604020202020204" pitchFamily="34" charset="0"/>
                <a:cs typeface="Arial" panose="020B0604020202020204" pitchFamily="34" charset="0"/>
              </a:rPr>
              <a:t>CS 316: Introduction to Deep Learning</a:t>
            </a:r>
          </a:p>
        </p:txBody>
      </p:sp>
      <p:sp>
        <p:nvSpPr>
          <p:cNvPr id="6147" name="Rectangle 3">
            <a:extLst>
              <a:ext uri="{FF2B5EF4-FFF2-40B4-BE49-F238E27FC236}">
                <a16:creationId xmlns:a16="http://schemas.microsoft.com/office/drawing/2014/main" id="{75FDD76A-1CE8-32B4-9B34-2B3A9E0F97AF}"/>
              </a:ext>
            </a:extLst>
          </p:cNvPr>
          <p:cNvSpPr>
            <a:spLocks noGrp="1"/>
          </p:cNvSpPr>
          <p:nvPr>
            <p:ph type="subTitle" idx="1"/>
          </p:nvPr>
        </p:nvSpPr>
        <p:spPr>
          <a:xfrm>
            <a:off x="2400300" y="3505200"/>
            <a:ext cx="7391400" cy="2101088"/>
          </a:xfrm>
        </p:spPr>
        <p:txBody>
          <a:bodyPr>
            <a:normAutofit fontScale="85000" lnSpcReduction="10000"/>
          </a:bodyPr>
          <a:lstStyle/>
          <a:p>
            <a:pPr eaLnBrk="1" hangingPunct="1">
              <a:lnSpc>
                <a:spcPct val="80000"/>
              </a:lnSpc>
            </a:pPr>
            <a:r>
              <a:rPr lang="en-GB" altLang="en-US" sz="4267" dirty="0">
                <a:solidFill>
                  <a:srgbClr val="111111"/>
                </a:solidFill>
                <a:latin typeface="Arial" panose="020B0604020202020204" pitchFamily="34" charset="0"/>
                <a:cs typeface="Arial" panose="020B0604020202020204" pitchFamily="34" charset="0"/>
              </a:rPr>
              <a:t>Numerical Stability and Initialisation</a:t>
            </a:r>
          </a:p>
          <a:p>
            <a:pPr eaLnBrk="1" hangingPunct="1">
              <a:lnSpc>
                <a:spcPct val="80000"/>
              </a:lnSpc>
            </a:pPr>
            <a:r>
              <a:rPr lang="en-GB" altLang="en-US" sz="4267" dirty="0">
                <a:solidFill>
                  <a:srgbClr val="111111"/>
                </a:solidFill>
                <a:latin typeface="Arial" panose="020B0604020202020204" pitchFamily="34" charset="0"/>
                <a:cs typeface="Arial" panose="020B0604020202020204" pitchFamily="34" charset="0"/>
              </a:rPr>
              <a:t>Week 7</a:t>
            </a:r>
          </a:p>
          <a:p>
            <a:pPr eaLnBrk="1" hangingPunct="1">
              <a:lnSpc>
                <a:spcPct val="80000"/>
              </a:lnSpc>
            </a:pPr>
            <a:endParaRPr lang="en-GB" altLang="en-US" sz="4267" dirty="0">
              <a:solidFill>
                <a:srgbClr val="111111"/>
              </a:solidFill>
              <a:latin typeface="Arial" panose="020B0604020202020204" pitchFamily="34" charset="0"/>
              <a:cs typeface="Arial" panose="020B0604020202020204" pitchFamily="34" charset="0"/>
            </a:endParaRPr>
          </a:p>
          <a:p>
            <a:pPr eaLnBrk="1" hangingPunct="1">
              <a:lnSpc>
                <a:spcPct val="80000"/>
              </a:lnSpc>
            </a:pPr>
            <a:r>
              <a:rPr lang="en-GB" altLang="en-US" sz="4267" dirty="0">
                <a:solidFill>
                  <a:srgbClr val="111111"/>
                </a:solidFill>
                <a:latin typeface="Arial" panose="020B0604020202020204" pitchFamily="34" charset="0"/>
                <a:cs typeface="Arial" panose="020B0604020202020204" pitchFamily="34" charset="0"/>
              </a:rPr>
              <a:t>Dr Abdul Samad</a:t>
            </a:r>
          </a:p>
        </p:txBody>
      </p:sp>
    </p:spTree>
    <p:extLst>
      <p:ext uri="{BB962C8B-B14F-4D97-AF65-F5344CB8AC3E}">
        <p14:creationId xmlns:p14="http://schemas.microsoft.com/office/powerpoint/2010/main" val="2369250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BD7EF-2509-7101-1160-2B1DC5C4BD31}"/>
              </a:ext>
            </a:extLst>
          </p:cNvPr>
          <p:cNvSpPr>
            <a:spLocks noGrp="1"/>
          </p:cNvSpPr>
          <p:nvPr>
            <p:ph type="title"/>
          </p:nvPr>
        </p:nvSpPr>
        <p:spPr>
          <a:xfrm>
            <a:off x="471559" y="183828"/>
            <a:ext cx="11248880" cy="492443"/>
          </a:xfrm>
        </p:spPr>
        <p:txBody>
          <a:bodyPr/>
          <a:lstStyle/>
          <a:p>
            <a:pPr algn="ctr"/>
            <a:r>
              <a:rPr lang="en-US" sz="3200" b="0" dirty="0">
                <a:latin typeface="Arial" panose="020B0604020202020204" pitchFamily="34" charset="0"/>
              </a:rPr>
              <a:t>Xavier Initialization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146262F-C20D-D4B7-724A-D99E70EF62E0}"/>
                  </a:ext>
                </a:extLst>
              </p:cNvPr>
              <p:cNvSpPr>
                <a:spLocks noGrp="1"/>
              </p:cNvSpPr>
              <p:nvPr>
                <p:ph type="body" idx="1"/>
              </p:nvPr>
            </p:nvSpPr>
            <p:spPr>
              <a:xfrm>
                <a:off x="446364" y="1399031"/>
                <a:ext cx="10692553" cy="3041025"/>
              </a:xfrm>
            </p:spPr>
            <p:txBody>
              <a:bodyPr/>
              <a:lstStyle/>
              <a:p>
                <a:pPr marL="342900" indent="-342900">
                  <a:buFont typeface="Arial" panose="020B0604020202020204" pitchFamily="34" charset="0"/>
                  <a:buChar char="•"/>
                </a:pPr>
                <a:r>
                  <a:rPr lang="en-US" sz="2400" dirty="0">
                    <a:latin typeface="Arial" panose="020B0604020202020204" pitchFamily="34" charset="0"/>
                  </a:rPr>
                  <a:t>We can calculate the variance of output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𝑜</m:t>
                        </m:r>
                      </m:e>
                      <m:sub>
                        <m:r>
                          <a:rPr lang="en-US" sz="2400" b="0" i="1" smtClean="0">
                            <a:latin typeface="Cambria Math" panose="02040503050406030204" pitchFamily="18" charset="0"/>
                          </a:rPr>
                          <m:t>𝑖</m:t>
                        </m:r>
                      </m:sub>
                    </m:sSub>
                  </m:oMath>
                </a14:m>
                <a:r>
                  <a:rPr lang="en-US" sz="2400" dirty="0">
                    <a:latin typeface="Arial" panose="020B0604020202020204" pitchFamily="34" charset="0"/>
                  </a:rPr>
                  <a:t> as follows:</a:t>
                </a:r>
              </a:p>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𝑉𝑎𝑟</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𝑜</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𝑜</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2</m:t>
                              </m:r>
                            </m:sup>
                          </m:sSubSup>
                        </m:e>
                      </m:d>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𝑜</m:t>
                                      </m:r>
                                    </m:e>
                                    <m:sub>
                                      <m:r>
                                        <a:rPr lang="en-US" sz="2400" b="0" i="1" smtClean="0">
                                          <a:latin typeface="Cambria Math" panose="02040503050406030204" pitchFamily="18" charset="0"/>
                                        </a:rPr>
                                        <m:t>𝑖</m:t>
                                      </m:r>
                                    </m:sub>
                                  </m:sSub>
                                </m:e>
                              </m:d>
                            </m:e>
                          </m:d>
                        </m:e>
                        <m:sup>
                          <m:r>
                            <a:rPr lang="en-US" sz="2400" b="0" i="1" smtClean="0">
                              <a:latin typeface="Cambria Math" panose="02040503050406030204" pitchFamily="18" charset="0"/>
                            </a:rPr>
                            <m:t>2</m:t>
                          </m:r>
                        </m:sup>
                      </m:sSup>
                    </m:oMath>
                  </m:oMathPara>
                </a14:m>
                <a:endParaRPr lang="en-US" sz="2400" dirty="0">
                  <a:latin typeface="Arial" panose="020B0604020202020204" pitchFamily="34" charset="0"/>
                </a:endParaRPr>
              </a:p>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𝑉𝑎𝑟</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𝑜</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𝑖𝑛</m:t>
                              </m:r>
                            </m:sub>
                          </m:sSub>
                        </m:sup>
                        <m:e>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𝑤</m:t>
                                  </m:r>
                                </m:e>
                                <m:sub>
                                  <m:r>
                                    <a:rPr lang="en-US" sz="2400" b="0" i="1" smtClean="0">
                                      <a:latin typeface="Cambria Math" panose="02040503050406030204" pitchFamily="18" charset="0"/>
                                    </a:rPr>
                                    <m:t>𝑖𝑗</m:t>
                                  </m:r>
                                </m:sub>
                                <m:sup>
                                  <m:r>
                                    <a:rPr lang="en-US" sz="2400" b="0" i="1" smtClean="0">
                                      <a:latin typeface="Cambria Math" panose="02040503050406030204" pitchFamily="18" charset="0"/>
                                    </a:rPr>
                                    <m:t>2</m:t>
                                  </m:r>
                                </m:sup>
                              </m:sSubSup>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2</m:t>
                                  </m:r>
                                </m:sup>
                              </m:sSubSup>
                            </m:e>
                          </m:d>
                          <m:r>
                            <a:rPr lang="en-US" sz="2400" b="0" i="1" smtClean="0">
                              <a:latin typeface="Cambria Math" panose="02040503050406030204" pitchFamily="18" charset="0"/>
                            </a:rPr>
                            <m:t>−0</m:t>
                          </m:r>
                        </m:e>
                      </m:nary>
                    </m:oMath>
                  </m:oMathPara>
                </a14:m>
                <a:endParaRPr lang="en-US" sz="2400" dirty="0">
                  <a:latin typeface="Arial" panose="020B0604020202020204" pitchFamily="34" charset="0"/>
                </a:endParaRPr>
              </a:p>
              <a:p>
                <a:pPr algn="ctr"/>
                <a14:m>
                  <m:oMath xmlns:m="http://schemas.openxmlformats.org/officeDocument/2006/math">
                    <m:r>
                      <a:rPr lang="en-US" sz="2400" b="0" i="1" smtClean="0">
                        <a:latin typeface="Cambria Math" panose="02040503050406030204" pitchFamily="18" charset="0"/>
                      </a:rPr>
                      <m:t>𝑉𝑎𝑟</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𝑜</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𝑖𝑛</m:t>
                            </m:r>
                          </m:sub>
                        </m:sSub>
                      </m:sup>
                      <m:e>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𝑤</m:t>
                                </m:r>
                              </m:e>
                              <m:sub>
                                <m:r>
                                  <a:rPr lang="en-US" sz="2400" b="0" i="1" smtClean="0">
                                    <a:latin typeface="Cambria Math" panose="02040503050406030204" pitchFamily="18" charset="0"/>
                                  </a:rPr>
                                  <m:t>𝑖𝑗</m:t>
                                </m:r>
                              </m:sub>
                              <m:sup>
                                <m:r>
                                  <a:rPr lang="en-US" sz="2400" b="0" i="1" smtClean="0">
                                    <a:latin typeface="Cambria Math" panose="02040503050406030204" pitchFamily="18" charset="0"/>
                                  </a:rPr>
                                  <m:t>2</m:t>
                                </m:r>
                              </m:sup>
                            </m:sSubSup>
                          </m:e>
                        </m:d>
                        <m:r>
                          <a:rPr lang="en-US" sz="2400" b="0" i="1" smtClean="0">
                            <a:latin typeface="Cambria Math" panose="02040503050406030204" pitchFamily="18" charset="0"/>
                          </a:rPr>
                          <m:t>𝐸</m:t>
                        </m:r>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𝑗</m:t>
                            </m:r>
                          </m:sub>
                          <m:sup>
                            <m:r>
                              <a:rPr lang="en-US" sz="2400" i="1">
                                <a:latin typeface="Cambria Math" panose="02040503050406030204" pitchFamily="18" charset="0"/>
                              </a:rPr>
                              <m:t>2</m:t>
                            </m:r>
                          </m:sup>
                        </m:sSubSup>
                      </m:e>
                    </m:nary>
                  </m:oMath>
                </a14:m>
                <a:r>
                  <a:rPr lang="en-US" sz="2400" dirty="0">
                    <a:latin typeface="Arial" panose="020B0604020202020204" pitchFamily="34" charset="0"/>
                  </a:rPr>
                  <a:t>]</a:t>
                </a:r>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𝑉𝑎𝑟</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𝑜</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𝑖𝑛</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𝜎</m:t>
                          </m:r>
                        </m:e>
                        <m:sup>
                          <m:r>
                            <a:rPr lang="en-US" sz="2400" b="0" i="1" smtClean="0">
                              <a:latin typeface="Cambria Math" panose="02040503050406030204" pitchFamily="18" charset="0"/>
                            </a:rPr>
                            <m:t>2</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𝛾</m:t>
                          </m:r>
                        </m:e>
                        <m:sup>
                          <m:r>
                            <a:rPr lang="en-US" sz="2400" b="0" i="1" smtClean="0">
                              <a:latin typeface="Cambria Math" panose="02040503050406030204" pitchFamily="18" charset="0"/>
                            </a:rPr>
                            <m:t>2</m:t>
                          </m:r>
                        </m:sup>
                      </m:sSup>
                    </m:oMath>
                  </m:oMathPara>
                </a14:m>
                <a:endParaRPr lang="en-US" sz="2400" dirty="0">
                  <a:latin typeface="Arial" panose="020B0604020202020204" pitchFamily="34" charset="0"/>
                </a:endParaRPr>
              </a:p>
              <a:p>
                <a:endParaRPr lang="en-US" sz="2400" dirty="0">
                  <a:latin typeface="Arial" panose="020B0604020202020204" pitchFamily="34" charset="0"/>
                </a:endParaRPr>
              </a:p>
            </p:txBody>
          </p:sp>
        </mc:Choice>
        <mc:Fallback xmlns="">
          <p:sp>
            <p:nvSpPr>
              <p:cNvPr id="3" name="Text Placeholder 2">
                <a:extLst>
                  <a:ext uri="{FF2B5EF4-FFF2-40B4-BE49-F238E27FC236}">
                    <a16:creationId xmlns:a16="http://schemas.microsoft.com/office/drawing/2014/main" id="{2146262F-C20D-D4B7-724A-D99E70EF62E0}"/>
                  </a:ext>
                </a:extLst>
              </p:cNvPr>
              <p:cNvSpPr>
                <a:spLocks noGrp="1" noRot="1" noChangeAspect="1" noMove="1" noResize="1" noEditPoints="1" noAdjustHandles="1" noChangeArrowheads="1" noChangeShapeType="1" noTextEdit="1"/>
              </p:cNvSpPr>
              <p:nvPr>
                <p:ph type="body" idx="1"/>
              </p:nvPr>
            </p:nvSpPr>
            <p:spPr>
              <a:xfrm>
                <a:off x="446364" y="1399031"/>
                <a:ext cx="10692553" cy="3041025"/>
              </a:xfrm>
              <a:blipFill>
                <a:blip r:embed="rId2"/>
                <a:stretch>
                  <a:fillRect l="-1596" t="-2806"/>
                </a:stretch>
              </a:blipFill>
            </p:spPr>
            <p:txBody>
              <a:bodyPr/>
              <a:lstStyle/>
              <a:p>
                <a:r>
                  <a:rPr lang="en-US">
                    <a:noFill/>
                  </a:rPr>
                  <a:t> </a:t>
                </a:r>
              </a:p>
            </p:txBody>
          </p:sp>
        </mc:Fallback>
      </mc:AlternateContent>
    </p:spTree>
    <p:extLst>
      <p:ext uri="{BB962C8B-B14F-4D97-AF65-F5344CB8AC3E}">
        <p14:creationId xmlns:p14="http://schemas.microsoft.com/office/powerpoint/2010/main" val="299205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BD7EF-2509-7101-1160-2B1DC5C4BD31}"/>
              </a:ext>
            </a:extLst>
          </p:cNvPr>
          <p:cNvSpPr>
            <a:spLocks noGrp="1"/>
          </p:cNvSpPr>
          <p:nvPr>
            <p:ph type="title"/>
          </p:nvPr>
        </p:nvSpPr>
        <p:spPr>
          <a:xfrm>
            <a:off x="471559" y="183828"/>
            <a:ext cx="11248880" cy="492443"/>
          </a:xfrm>
        </p:spPr>
        <p:txBody>
          <a:bodyPr/>
          <a:lstStyle/>
          <a:p>
            <a:pPr algn="ctr"/>
            <a:r>
              <a:rPr lang="en-US" sz="3200" b="0" dirty="0">
                <a:latin typeface="Arial" panose="020B0604020202020204" pitchFamily="34" charset="0"/>
              </a:rPr>
              <a:t>Xavier Initialization</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76AA007F-F551-1E36-D9D8-34AE9EE33C6F}"/>
                  </a:ext>
                </a:extLst>
              </p:cNvPr>
              <p:cNvSpPr>
                <a:spLocks noGrp="1"/>
              </p:cNvSpPr>
              <p:nvPr>
                <p:ph type="body" idx="1"/>
              </p:nvPr>
            </p:nvSpPr>
            <p:spPr>
              <a:xfrm>
                <a:off x="306755" y="848424"/>
                <a:ext cx="11578488" cy="6712222"/>
              </a:xfrm>
            </p:spPr>
            <p:txBody>
              <a:bodyPr/>
              <a:lstStyle/>
              <a:p>
                <a:pPr marL="342900" indent="-342900">
                  <a:buFont typeface="Arial" panose="020B0604020202020204" pitchFamily="34" charset="0"/>
                  <a:buChar char="•"/>
                </a:pPr>
                <a:r>
                  <a:rPr lang="en-US" sz="2400" dirty="0">
                    <a:latin typeface="Arial" panose="020B0604020202020204" pitchFamily="34" charset="0"/>
                  </a:rPr>
                  <a:t>One way to keep the variance fixed is to set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𝑖𝑛</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𝜎</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=1</m:t>
                    </m:r>
                  </m:oMath>
                </a14:m>
                <a:r>
                  <a:rPr lang="en-US" sz="2400" dirty="0">
                    <a:latin typeface="Arial" panose="020B0604020202020204" pitchFamily="34" charset="0"/>
                  </a:rPr>
                  <a:t> .</a:t>
                </a:r>
              </a:p>
              <a:p>
                <a:pPr marL="342900" indent="-342900">
                  <a:buFont typeface="Arial" panose="020B0604020202020204" pitchFamily="34" charset="0"/>
                  <a:buChar char="•"/>
                </a:pPr>
                <a:r>
                  <a:rPr lang="en-US" sz="2400" dirty="0">
                    <a:latin typeface="Arial" panose="020B0604020202020204" pitchFamily="34" charset="0"/>
                  </a:rPr>
                  <a:t>Using the same reasoning as for forward propagations, we see that the gradient’s variance can blow up unless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𝑜𝑢𝑡</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𝜎</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=1 </m:t>
                    </m:r>
                  </m:oMath>
                </a14:m>
                <a:r>
                  <a:rPr lang="en-US" sz="2400" dirty="0">
                    <a:latin typeface="Arial" panose="020B0604020202020204" pitchFamily="34" charset="0"/>
                  </a:rPr>
                  <a:t>where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𝑜𝑢𝑡</m:t>
                        </m:r>
                      </m:sub>
                    </m:sSub>
                  </m:oMath>
                </a14:m>
                <a:r>
                  <a:rPr lang="en-US" sz="2400" dirty="0">
                    <a:latin typeface="Arial" panose="020B0604020202020204" pitchFamily="34" charset="0"/>
                  </a:rPr>
                  <a:t>  is the number of outputs of this layers.</a:t>
                </a:r>
              </a:p>
              <a:p>
                <a:pPr marL="342900" indent="-342900">
                  <a:buFont typeface="Arial" panose="020B0604020202020204" pitchFamily="34" charset="0"/>
                  <a:buChar char="•"/>
                </a:pPr>
                <a:r>
                  <a:rPr lang="en-US" sz="2400" dirty="0">
                    <a:latin typeface="Arial" panose="020B0604020202020204" pitchFamily="34" charset="0"/>
                  </a:rPr>
                  <a:t>We cannot possibly satisfy both conditions simultaneously. Consequently, we try to satisfy:</a:t>
                </a:r>
              </a:p>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𝑜𝑢𝑡</m:t>
                              </m:r>
                            </m:sub>
                          </m:sSub>
                        </m:e>
                      </m:d>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𝜎</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=1 </m:t>
                      </m:r>
                      <m:r>
                        <a:rPr lang="en-US" sz="2400" b="0" i="1" smtClean="0">
                          <a:latin typeface="Cambria Math" panose="02040503050406030204" pitchFamily="18" charset="0"/>
                        </a:rPr>
                        <m:t>𝑜𝑟</m:t>
                      </m:r>
                      <m:r>
                        <a:rPr lang="en-US" sz="2400" b="0" i="1" smtClean="0">
                          <a:latin typeface="Cambria Math" panose="02040503050406030204" pitchFamily="18" charset="0"/>
                        </a:rPr>
                        <m:t> </m:t>
                      </m:r>
                      <m:r>
                        <a:rPr lang="en-US" sz="2400" b="0" i="1" smtClean="0">
                          <a:latin typeface="Cambria Math" panose="02040503050406030204" pitchFamily="18" charset="0"/>
                        </a:rPr>
                        <m:t>𝑒𝑞𝑢𝑖𝑣𝑎𝑙𝑒𝑛𝑡𝑙𝑦</m:t>
                      </m:r>
                      <m:r>
                        <a:rPr lang="en-US" sz="2400" b="0" i="1" smtClean="0">
                          <a:latin typeface="Cambria Math" panose="02040503050406030204" pitchFamily="18" charset="0"/>
                        </a:rPr>
                        <m:t> </m:t>
                      </m:r>
                      <m:r>
                        <a:rPr lang="en-US" sz="2400" b="0" i="1" smtClean="0">
                          <a:latin typeface="Cambria Math" panose="02040503050406030204" pitchFamily="18" charset="0"/>
                        </a:rPr>
                        <m:t>𝜎</m:t>
                      </m:r>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𝑜𝑢𝑡</m:t>
                                  </m:r>
                                </m:sub>
                              </m:sSub>
                            </m:den>
                          </m:f>
                        </m:e>
                      </m:rad>
                    </m:oMath>
                  </m:oMathPara>
                </a14:m>
                <a:endParaRPr lang="en-US" sz="2400" dirty="0">
                  <a:latin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rPr>
                  <a:t>Typically,  the Xavier initialization samples weights from a Gaussian distribution with zero mean and variance.                   .</a:t>
                </a:r>
              </a:p>
              <a:p>
                <a:pPr marL="342900" indent="-342900">
                  <a:buFont typeface="Arial" panose="020B0604020202020204" pitchFamily="34" charset="0"/>
                  <a:buChar char="•"/>
                </a:pPr>
                <a:r>
                  <a:rPr lang="en-US" sz="2400" dirty="0">
                    <a:latin typeface="Arial" panose="020B0604020202020204" pitchFamily="34" charset="0"/>
                  </a:rPr>
                  <a:t>We can also adapt Xavier’s intuition to choose the variance when sampling weights from a uniform distribution.</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𝑈</m:t>
                      </m:r>
                      <m:d>
                        <m:dPr>
                          <m:ctrlPr>
                            <a:rPr lang="en-US" sz="2400" i="1">
                              <a:latin typeface="Cambria Math" panose="02040503050406030204" pitchFamily="18" charset="0"/>
                            </a:rPr>
                          </m:ctrlPr>
                        </m:dPr>
                        <m:e>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r>
                                    <a:rPr lang="en-US" sz="2400" i="1">
                                      <a:latin typeface="Cambria Math" panose="02040503050406030204" pitchFamily="18" charset="0"/>
                                    </a:rPr>
                                    <m:t>6</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𝑖𝑛</m:t>
                                      </m:r>
                                    </m:sub>
                                  </m:sSub>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𝑜𝑢𝑡</m:t>
                                      </m:r>
                                    </m:sub>
                                  </m:sSub>
                                </m:den>
                              </m:f>
                            </m:e>
                          </m:rad>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r>
                                    <a:rPr lang="en-US" sz="2400" i="1">
                                      <a:latin typeface="Cambria Math" panose="02040503050406030204" pitchFamily="18" charset="0"/>
                                    </a:rPr>
                                    <m:t>6</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𝑖𝑛</m:t>
                                      </m:r>
                                    </m:sub>
                                  </m:sSub>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𝑜𝑢𝑡</m:t>
                                      </m:r>
                                    </m:sub>
                                  </m:sSub>
                                </m:den>
                              </m:f>
                            </m:e>
                          </m:rad>
                        </m:e>
                      </m:d>
                    </m:oMath>
                  </m:oMathPara>
                </a14:m>
                <a:endParaRPr lang="en-US" sz="2400" dirty="0"/>
              </a:p>
              <a:p>
                <a:pPr marL="342900" indent="-342900">
                  <a:buFont typeface="Arial" panose="020B0604020202020204" pitchFamily="34" charset="0"/>
                  <a:buChar char="•"/>
                </a:pPr>
                <a:endParaRPr lang="en-US" sz="2400" dirty="0">
                  <a:latin typeface="Arial" panose="020B0604020202020204" pitchFamily="34" charset="0"/>
                </a:endParaRPr>
              </a:p>
              <a:p>
                <a:endParaRPr lang="en-US" sz="2400" dirty="0">
                  <a:latin typeface="Arial" panose="020B0604020202020204" pitchFamily="34" charset="0"/>
                </a:endParaRPr>
              </a:p>
            </p:txBody>
          </p:sp>
        </mc:Choice>
        <mc:Fallback xmlns="">
          <p:sp>
            <p:nvSpPr>
              <p:cNvPr id="5" name="Text Placeholder 4">
                <a:extLst>
                  <a:ext uri="{FF2B5EF4-FFF2-40B4-BE49-F238E27FC236}">
                    <a16:creationId xmlns:a16="http://schemas.microsoft.com/office/drawing/2014/main" id="{76AA007F-F551-1E36-D9D8-34AE9EE33C6F}"/>
                  </a:ext>
                </a:extLst>
              </p:cNvPr>
              <p:cNvSpPr>
                <a:spLocks noGrp="1" noRot="1" noChangeAspect="1" noMove="1" noResize="1" noEditPoints="1" noAdjustHandles="1" noChangeArrowheads="1" noChangeShapeType="1" noTextEdit="1"/>
              </p:cNvSpPr>
              <p:nvPr>
                <p:ph type="body" idx="1"/>
              </p:nvPr>
            </p:nvSpPr>
            <p:spPr>
              <a:xfrm>
                <a:off x="306755" y="848424"/>
                <a:ext cx="11578488" cy="6712222"/>
              </a:xfrm>
              <a:blipFill>
                <a:blip r:embed="rId2"/>
                <a:stretch>
                  <a:fillRect l="-1474" t="-1272" r="-2211"/>
                </a:stretch>
              </a:blipFill>
            </p:spPr>
            <p:txBody>
              <a:bodyPr/>
              <a:lstStyle/>
              <a:p>
                <a:r>
                  <a:rPr lang="en-US">
                    <a:noFill/>
                  </a:rPr>
                  <a:t> </a:t>
                </a:r>
              </a:p>
            </p:txBody>
          </p:sp>
        </mc:Fallback>
      </mc:AlternateContent>
    </p:spTree>
    <p:extLst>
      <p:ext uri="{BB962C8B-B14F-4D97-AF65-F5344CB8AC3E}">
        <p14:creationId xmlns:p14="http://schemas.microsoft.com/office/powerpoint/2010/main" val="361919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2C5B-3572-B01D-218A-33FFCA7063EC}"/>
              </a:ext>
            </a:extLst>
          </p:cNvPr>
          <p:cNvSpPr>
            <a:spLocks noGrp="1"/>
          </p:cNvSpPr>
          <p:nvPr>
            <p:ph type="title"/>
          </p:nvPr>
        </p:nvSpPr>
        <p:spPr>
          <a:xfrm>
            <a:off x="471559" y="183828"/>
            <a:ext cx="11248880" cy="492443"/>
          </a:xfrm>
        </p:spPr>
        <p:txBody>
          <a:bodyPr/>
          <a:lstStyle/>
          <a:p>
            <a:pPr algn="ctr"/>
            <a:r>
              <a:rPr lang="en-US" sz="3200" b="0" dirty="0"/>
              <a:t>References</a:t>
            </a:r>
          </a:p>
        </p:txBody>
      </p:sp>
      <p:sp>
        <p:nvSpPr>
          <p:cNvPr id="3" name="Text Placeholder 2">
            <a:extLst>
              <a:ext uri="{FF2B5EF4-FFF2-40B4-BE49-F238E27FC236}">
                <a16:creationId xmlns:a16="http://schemas.microsoft.com/office/drawing/2014/main" id="{568CD26E-4844-25D4-E2DB-16ECCC0EE2EA}"/>
              </a:ext>
            </a:extLst>
          </p:cNvPr>
          <p:cNvSpPr>
            <a:spLocks noGrp="1"/>
          </p:cNvSpPr>
          <p:nvPr>
            <p:ph type="body" idx="1"/>
          </p:nvPr>
        </p:nvSpPr>
        <p:spPr>
          <a:xfrm>
            <a:off x="446364" y="1399031"/>
            <a:ext cx="10692553" cy="1477328"/>
          </a:xfrm>
        </p:spPr>
        <p:txBody>
          <a:bodyPr/>
          <a:lstStyle/>
          <a:p>
            <a:pPr marL="457200" indent="-457200">
              <a:buFont typeface="Arial" panose="020B0604020202020204" pitchFamily="34" charset="0"/>
              <a:buChar char="•"/>
            </a:pPr>
            <a:r>
              <a:rPr lang="en-US" dirty="0">
                <a:solidFill>
                  <a:srgbClr val="0070C0"/>
                </a:solidFill>
                <a:hlinkClick r:id="rId2">
                  <a:extLst>
                    <a:ext uri="{A12FA001-AC4F-418D-AE19-62706E023703}">
                      <ahyp:hlinkClr xmlns:ahyp="http://schemas.microsoft.com/office/drawing/2018/hyperlinkcolor" val="tx"/>
                    </a:ext>
                  </a:extLst>
                </a:hlinkClick>
              </a:rPr>
              <a:t>https://d2l.ai/chapter_multilayer-perceptrons/numerical-stability-and-init.html</a:t>
            </a:r>
            <a:endParaRPr lang="en-US" dirty="0">
              <a:solidFill>
                <a:srgbClr val="0070C0"/>
              </a:solidFill>
            </a:endParaRP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43282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4895" y="279401"/>
            <a:ext cx="10842211" cy="508687"/>
          </a:xfrm>
          <a:prstGeom prst="rect">
            <a:avLst/>
          </a:prstGeom>
        </p:spPr>
        <p:txBody>
          <a:bodyPr vert="horz" wrap="square" lIns="0" tIns="16087" rIns="0" bIns="0" rtlCol="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16933" algn="ctr">
              <a:lnSpc>
                <a:spcPct val="100000"/>
              </a:lnSpc>
              <a:spcBef>
                <a:spcPts val="127"/>
              </a:spcBef>
            </a:pPr>
            <a:r>
              <a:rPr lang="en-US" sz="3200" b="0" spc="-7" dirty="0">
                <a:solidFill>
                  <a:schemeClr val="tx1"/>
                </a:solidFill>
                <a:latin typeface="Arial" panose="020B0604020202020204" pitchFamily="34" charset="0"/>
                <a:cs typeface="Arial" panose="020B0604020202020204" pitchFamily="34" charset="0"/>
              </a:rPr>
              <a:t>Lecture </a:t>
            </a:r>
            <a:r>
              <a:rPr sz="3200" b="0" spc="-7" dirty="0">
                <a:solidFill>
                  <a:schemeClr val="tx1"/>
                </a:solidFill>
                <a:latin typeface="Arial" panose="020B0604020202020204" pitchFamily="34" charset="0"/>
                <a:cs typeface="Arial" panose="020B0604020202020204" pitchFamily="34" charset="0"/>
              </a:rPr>
              <a:t>Outline</a:t>
            </a:r>
          </a:p>
        </p:txBody>
      </p:sp>
      <p:sp>
        <p:nvSpPr>
          <p:cNvPr id="3" name="object 3"/>
          <p:cNvSpPr txBox="1"/>
          <p:nvPr/>
        </p:nvSpPr>
        <p:spPr>
          <a:xfrm>
            <a:off x="943390" y="1776744"/>
            <a:ext cx="7123007" cy="1414917"/>
          </a:xfrm>
          <a:prstGeom prst="rect">
            <a:avLst/>
          </a:prstGeom>
        </p:spPr>
        <p:txBody>
          <a:bodyPr vert="horz" wrap="square" lIns="0" tIns="100753" rIns="0" bIns="0" rtlCol="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474121" indent="-457189">
              <a:spcBef>
                <a:spcPts val="793"/>
              </a:spcBef>
              <a:buFont typeface="Arial" panose="020B0604020202020204" pitchFamily="34" charset="0"/>
              <a:buChar char="•"/>
              <a:tabLst>
                <a:tab pos="473275" algn="l"/>
                <a:tab pos="474121" algn="l"/>
              </a:tabLst>
            </a:pPr>
            <a:r>
              <a:rPr lang="en-US" spc="-7" dirty="0">
                <a:latin typeface="Arial" panose="020B0604020202020204" pitchFamily="34" charset="0"/>
                <a:cs typeface="Arial" panose="020B0604020202020204" pitchFamily="34" charset="0"/>
              </a:rPr>
              <a:t>Vanishing and Exploding Gradients</a:t>
            </a:r>
          </a:p>
          <a:p>
            <a:pPr marL="474121" indent="-457189">
              <a:spcBef>
                <a:spcPts val="793"/>
              </a:spcBef>
              <a:buFont typeface="Arial" panose="020B0604020202020204" pitchFamily="34" charset="0"/>
              <a:buChar char="•"/>
              <a:tabLst>
                <a:tab pos="473275" algn="l"/>
                <a:tab pos="474121" algn="l"/>
              </a:tabLst>
            </a:pPr>
            <a:r>
              <a:rPr lang="en-US" spc="-7" dirty="0">
                <a:latin typeface="Arial" panose="020B0604020202020204" pitchFamily="34" charset="0"/>
                <a:cs typeface="Arial" panose="020B0604020202020204" pitchFamily="34" charset="0"/>
              </a:rPr>
              <a:t>Breaking Symmetry</a:t>
            </a:r>
          </a:p>
          <a:p>
            <a:pPr marL="474121" indent="-457189">
              <a:spcBef>
                <a:spcPts val="793"/>
              </a:spcBef>
              <a:buFont typeface="Arial" panose="020B0604020202020204" pitchFamily="34" charset="0"/>
              <a:buChar char="•"/>
              <a:tabLst>
                <a:tab pos="473275" algn="l"/>
                <a:tab pos="474121" algn="l"/>
              </a:tabLst>
            </a:pPr>
            <a:r>
              <a:rPr lang="en-US" spc="-7" dirty="0">
                <a:latin typeface="Arial" panose="020B0604020202020204" pitchFamily="34" charset="0"/>
                <a:cs typeface="Arial" panose="020B0604020202020204" pitchFamily="34" charset="0"/>
              </a:rPr>
              <a:t>Xavier initialization</a:t>
            </a:r>
          </a:p>
        </p:txBody>
      </p:sp>
    </p:spTree>
    <p:extLst>
      <p:ext uri="{BB962C8B-B14F-4D97-AF65-F5344CB8AC3E}">
        <p14:creationId xmlns:p14="http://schemas.microsoft.com/office/powerpoint/2010/main" val="109331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349E-8F39-A74D-7E41-829D4438927F}"/>
              </a:ext>
            </a:extLst>
          </p:cNvPr>
          <p:cNvSpPr>
            <a:spLocks noGrp="1"/>
          </p:cNvSpPr>
          <p:nvPr>
            <p:ph type="title"/>
          </p:nvPr>
        </p:nvSpPr>
        <p:spPr>
          <a:xfrm>
            <a:off x="471559" y="183828"/>
            <a:ext cx="11248880" cy="492443"/>
          </a:xfrm>
        </p:spPr>
        <p:txBody>
          <a:bodyPr/>
          <a:lstStyle/>
          <a:p>
            <a:pPr algn="ctr"/>
            <a:r>
              <a:rPr lang="en-US" sz="3200" b="0" dirty="0">
                <a:latin typeface="Arial" panose="020B0604020202020204" pitchFamily="34" charset="0"/>
              </a:rPr>
              <a:t>Vanishing and Exploding Gradients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DA1184B-A1E3-979B-EA7A-78BBF3D52381}"/>
                  </a:ext>
                </a:extLst>
              </p:cNvPr>
              <p:cNvSpPr>
                <a:spLocks noGrp="1"/>
              </p:cNvSpPr>
              <p:nvPr>
                <p:ph type="body" idx="1"/>
              </p:nvPr>
            </p:nvSpPr>
            <p:spPr>
              <a:xfrm>
                <a:off x="471559" y="1263572"/>
                <a:ext cx="11274075" cy="6016455"/>
              </a:xfrm>
            </p:spPr>
            <p:txBody>
              <a:bodyPr/>
              <a:lstStyle/>
              <a:p>
                <a:pPr marL="457200" indent="-457200">
                  <a:buFont typeface="Arial" panose="020B0604020202020204" pitchFamily="34" charset="0"/>
                  <a:buChar char="•"/>
                </a:pPr>
                <a:r>
                  <a:rPr lang="en-US" sz="2400" dirty="0">
                    <a:latin typeface="Arial" panose="020B0604020202020204" pitchFamily="34" charset="0"/>
                  </a:rPr>
                  <a:t>Consider a deep network with  </a:t>
                </a:r>
                <a14:m>
                  <m:oMath xmlns:m="http://schemas.openxmlformats.org/officeDocument/2006/math">
                    <m:r>
                      <a:rPr lang="en-US" sz="2400" i="1" dirty="0" smtClean="0">
                        <a:latin typeface="Cambria Math" panose="02040503050406030204" pitchFamily="18" charset="0"/>
                      </a:rPr>
                      <m:t>𝐿</m:t>
                    </m:r>
                  </m:oMath>
                </a14:m>
                <a:r>
                  <a:rPr lang="en-US" sz="2400" dirty="0">
                    <a:latin typeface="Arial" panose="020B0604020202020204" pitchFamily="34" charset="0"/>
                  </a:rPr>
                  <a:t> layers, input </a:t>
                </a:r>
                <a14:m>
                  <m:oMath xmlns:m="http://schemas.openxmlformats.org/officeDocument/2006/math">
                    <m:r>
                      <a:rPr lang="en-US" sz="2400" b="1" i="1" dirty="0" smtClean="0">
                        <a:latin typeface="Cambria Math" panose="02040503050406030204" pitchFamily="18" charset="0"/>
                      </a:rPr>
                      <m:t>𝒙</m:t>
                    </m:r>
                    <m:r>
                      <a:rPr lang="en-US" sz="2400" b="1" i="1" dirty="0" smtClean="0">
                        <a:latin typeface="Cambria Math" panose="02040503050406030204" pitchFamily="18" charset="0"/>
                      </a:rPr>
                      <m:t> </m:t>
                    </m:r>
                  </m:oMath>
                </a14:m>
                <a:r>
                  <a:rPr lang="en-US" sz="2400" dirty="0">
                    <a:latin typeface="Arial" panose="020B0604020202020204" pitchFamily="34" charset="0"/>
                  </a:rPr>
                  <a:t>, and output </a:t>
                </a:r>
                <a14:m>
                  <m:oMath xmlns:m="http://schemas.openxmlformats.org/officeDocument/2006/math">
                    <m:r>
                      <a:rPr lang="en-US" sz="2400" b="1" i="1" dirty="0" smtClean="0">
                        <a:latin typeface="Cambria Math" panose="02040503050406030204" pitchFamily="18" charset="0"/>
                      </a:rPr>
                      <m:t>𝒐</m:t>
                    </m:r>
                  </m:oMath>
                </a14:m>
                <a:r>
                  <a:rPr lang="en-US" sz="2400" b="1" dirty="0">
                    <a:latin typeface="Arial" panose="020B0604020202020204" pitchFamily="34" charset="0"/>
                  </a:rPr>
                  <a:t> </a:t>
                </a:r>
                <a:r>
                  <a:rPr lang="en-US" sz="2400" dirty="0">
                    <a:latin typeface="Arial" panose="020B0604020202020204" pitchFamily="34" charset="0"/>
                  </a:rPr>
                  <a:t>.</a:t>
                </a:r>
              </a:p>
              <a:p>
                <a:pPr marL="457200" indent="-457200">
                  <a:buFont typeface="Arial" panose="020B0604020202020204" pitchFamily="34" charset="0"/>
                  <a:buChar char="•"/>
                </a:pPr>
                <a:r>
                  <a:rPr lang="en-US" sz="2400" dirty="0">
                    <a:latin typeface="Arial" panose="020B0604020202020204" pitchFamily="34" charset="0"/>
                  </a:rPr>
                  <a:t>With each  layer </a:t>
                </a:r>
                <a14:m>
                  <m:oMath xmlns:m="http://schemas.openxmlformats.org/officeDocument/2006/math">
                    <m:r>
                      <a:rPr lang="en-US" sz="2400" i="1" dirty="0" smtClean="0">
                        <a:latin typeface="Cambria Math" panose="02040503050406030204" pitchFamily="18" charset="0"/>
                      </a:rPr>
                      <m:t>𝑙</m:t>
                    </m:r>
                  </m:oMath>
                </a14:m>
                <a:r>
                  <a:rPr lang="en-US" sz="2400" dirty="0">
                    <a:latin typeface="Arial" panose="020B0604020202020204" pitchFamily="34" charset="0"/>
                  </a:rPr>
                  <a:t> being defined by a transformation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𝑙</m:t>
                        </m:r>
                      </m:sub>
                    </m:sSub>
                  </m:oMath>
                </a14:m>
                <a:r>
                  <a:rPr lang="en-US" sz="2400" dirty="0">
                    <a:latin typeface="Arial" panose="020B0604020202020204" pitchFamily="34" charset="0"/>
                  </a:rPr>
                  <a:t>  parameterized by weights </a:t>
                </a:r>
                <a14:m>
                  <m:oMath xmlns:m="http://schemas.openxmlformats.org/officeDocument/2006/math">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𝑾</m:t>
                        </m:r>
                      </m:e>
                      <m:sup>
                        <m:r>
                          <a:rPr lang="en-US" sz="2400" b="0" i="1" smtClean="0">
                            <a:latin typeface="Cambria Math" panose="02040503050406030204" pitchFamily="18" charset="0"/>
                          </a:rPr>
                          <m:t>(</m:t>
                        </m:r>
                        <m:r>
                          <a:rPr lang="en-US" sz="2400" b="0" i="1" smtClean="0">
                            <a:latin typeface="Cambria Math" panose="02040503050406030204" pitchFamily="18" charset="0"/>
                          </a:rPr>
                          <m:t>𝑙</m:t>
                        </m:r>
                        <m:r>
                          <a:rPr lang="en-US" sz="2400" b="0" i="1" smtClean="0">
                            <a:latin typeface="Cambria Math" panose="02040503050406030204" pitchFamily="18" charset="0"/>
                          </a:rPr>
                          <m:t>)</m:t>
                        </m:r>
                      </m:sup>
                    </m:sSup>
                  </m:oMath>
                </a14:m>
                <a:r>
                  <a:rPr lang="en-US" sz="2400" dirty="0">
                    <a:latin typeface="Arial" panose="020B0604020202020204" pitchFamily="34" charset="0"/>
                  </a:rPr>
                  <a:t>and whose hidden layer output is  </a:t>
                </a:r>
                <a14:m>
                  <m:oMath xmlns:m="http://schemas.openxmlformats.org/officeDocument/2006/math">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𝒉</m:t>
                        </m:r>
                      </m:e>
                      <m:sup>
                        <m:r>
                          <a:rPr lang="en-US" sz="2400" b="0" i="1" smtClean="0">
                            <a:latin typeface="Cambria Math" panose="02040503050406030204" pitchFamily="18" charset="0"/>
                          </a:rPr>
                          <m:t>(</m:t>
                        </m:r>
                        <m:r>
                          <a:rPr lang="en-US" sz="2400" b="0" i="1" smtClean="0">
                            <a:latin typeface="Cambria Math" panose="02040503050406030204" pitchFamily="18" charset="0"/>
                          </a:rPr>
                          <m:t>𝑙</m:t>
                        </m:r>
                        <m:r>
                          <a:rPr lang="en-US" sz="2400" b="0" i="1" smtClean="0">
                            <a:latin typeface="Cambria Math" panose="02040503050406030204" pitchFamily="18" charset="0"/>
                          </a:rPr>
                          <m:t>)</m:t>
                        </m:r>
                      </m:sup>
                    </m:sSup>
                  </m:oMath>
                </a14:m>
                <a:r>
                  <a:rPr lang="en-US" sz="2400" dirty="0">
                    <a:latin typeface="Arial" panose="020B0604020202020204" pitchFamily="34" charset="0"/>
                  </a:rPr>
                  <a:t>, our network can be expressed as:</a:t>
                </a:r>
              </a:p>
              <a:p>
                <a:pPr algn="ctr"/>
                <a14:m>
                  <m:oMath xmlns:m="http://schemas.openxmlformats.org/officeDocument/2006/math">
                    <m:sSup>
                      <m:sSupPr>
                        <m:ctrlPr>
                          <a:rPr lang="en-US" sz="2400" i="1">
                            <a:latin typeface="Cambria Math" panose="02040503050406030204" pitchFamily="18" charset="0"/>
                          </a:rPr>
                        </m:ctrlPr>
                      </m:sSupPr>
                      <m:e>
                        <m:r>
                          <a:rPr lang="en-US" sz="2400" b="1" i="1">
                            <a:latin typeface="Cambria Math" panose="02040503050406030204" pitchFamily="18" charset="0"/>
                          </a:rPr>
                          <m:t>𝒉</m:t>
                        </m:r>
                      </m:e>
                      <m:sup>
                        <m:d>
                          <m:dPr>
                            <m:ctrlPr>
                              <a:rPr lang="en-US" sz="2400" i="1">
                                <a:latin typeface="Cambria Math" panose="02040503050406030204" pitchFamily="18" charset="0"/>
                              </a:rPr>
                            </m:ctrlPr>
                          </m:dPr>
                          <m:e>
                            <m:r>
                              <a:rPr lang="en-US" sz="2400" i="1">
                                <a:latin typeface="Cambria Math" panose="02040503050406030204" pitchFamily="18" charset="0"/>
                              </a:rPr>
                              <m:t>𝑙</m:t>
                            </m:r>
                          </m:e>
                        </m:d>
                      </m:sup>
                    </m:s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𝑙</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1" i="1">
                                <a:latin typeface="Cambria Math" panose="02040503050406030204" pitchFamily="18" charset="0"/>
                              </a:rPr>
                              <m:t>𝒉</m:t>
                            </m:r>
                          </m:e>
                          <m:sup>
                            <m:d>
                              <m:dPr>
                                <m:ctrlPr>
                                  <a:rPr lang="en-US" sz="2400" i="1">
                                    <a:latin typeface="Cambria Math" panose="02040503050406030204" pitchFamily="18" charset="0"/>
                                  </a:rPr>
                                </m:ctrlPr>
                              </m:dPr>
                              <m:e>
                                <m:r>
                                  <a:rPr lang="en-US" sz="2400" i="1">
                                    <a:latin typeface="Cambria Math" panose="02040503050406030204" pitchFamily="18" charset="0"/>
                                  </a:rPr>
                                  <m:t>𝑙</m:t>
                                </m:r>
                                <m:r>
                                  <a:rPr lang="en-US" sz="2400" i="1">
                                    <a:latin typeface="Cambria Math" panose="02040503050406030204" pitchFamily="18" charset="0"/>
                                  </a:rPr>
                                  <m:t>−1</m:t>
                                </m:r>
                              </m:e>
                            </m:d>
                          </m:sup>
                        </m:sSup>
                      </m:e>
                    </m:d>
                    <m:r>
                      <a:rPr lang="en-US" sz="2400" i="1">
                        <a:latin typeface="Cambria Math" panose="02040503050406030204" pitchFamily="18" charset="0"/>
                      </a:rPr>
                      <m:t> </m:t>
                    </m:r>
                    <m:r>
                      <a:rPr lang="en-US" sz="2400" i="1">
                        <a:latin typeface="Cambria Math" panose="02040503050406030204" pitchFamily="18" charset="0"/>
                      </a:rPr>
                      <m:t>𝑎𝑛𝑑</m:t>
                    </m:r>
                    <m:r>
                      <a:rPr lang="en-US" sz="2400" i="1">
                        <a:latin typeface="Cambria Math" panose="02040503050406030204" pitchFamily="18" charset="0"/>
                      </a:rPr>
                      <m:t> </m:t>
                    </m:r>
                    <m:r>
                      <a:rPr lang="en-US" sz="2400" i="1">
                        <a:latin typeface="Cambria Math" panose="02040503050406030204" pitchFamily="18" charset="0"/>
                      </a:rPr>
                      <m:t>𝑡h𝑢𝑠</m:t>
                    </m:r>
                    <m:r>
                      <a:rPr lang="en-US" sz="2400" i="1">
                        <a:latin typeface="Cambria Math" panose="02040503050406030204" pitchFamily="18" charset="0"/>
                      </a:rPr>
                      <m:t> </m:t>
                    </m:r>
                    <m:r>
                      <a:rPr lang="en-US" sz="2400" b="1" i="1">
                        <a:latin typeface="Cambria Math" panose="02040503050406030204" pitchFamily="18" charset="0"/>
                      </a:rPr>
                      <m:t>𝒐</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𝐿</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1</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oMath>
                </a14:m>
                <a:r>
                  <a:rPr lang="en-US" sz="2400" dirty="0">
                    <a:latin typeface="Arial" panose="020B0604020202020204" pitchFamily="34" charset="0"/>
                  </a:rPr>
                  <a:t> </a:t>
                </a:r>
              </a:p>
              <a:p>
                <a:pPr marL="457200" indent="-457200">
                  <a:buFont typeface="Arial" panose="020B0604020202020204" pitchFamily="34" charset="0"/>
                  <a:buChar char="•"/>
                </a:pPr>
                <a:r>
                  <a:rPr lang="en-US" sz="2400" dirty="0">
                    <a:latin typeface="Arial" panose="020B0604020202020204" pitchFamily="34" charset="0"/>
                  </a:rPr>
                  <a:t>W</a:t>
                </a:r>
                <a:r>
                  <a:rPr lang="en-US" sz="2400" b="0" i="0" dirty="0">
                    <a:effectLst/>
                    <a:latin typeface="Arial" panose="020B0604020202020204" pitchFamily="34" charset="0"/>
                  </a:rPr>
                  <a:t>e can write the gradient of </a:t>
                </a:r>
                <a:r>
                  <a:rPr lang="en-US" sz="2400" b="1" dirty="0">
                    <a:latin typeface="Arial" panose="020B0604020202020204" pitchFamily="34" charset="0"/>
                  </a:rPr>
                  <a:t> </a:t>
                </a:r>
                <a14:m>
                  <m:oMath xmlns:m="http://schemas.openxmlformats.org/officeDocument/2006/math">
                    <m:r>
                      <a:rPr lang="en-US" sz="2400" b="1" i="1" smtClean="0">
                        <a:latin typeface="Cambria Math" panose="02040503050406030204" pitchFamily="18" charset="0"/>
                      </a:rPr>
                      <m:t>𝒐</m:t>
                    </m:r>
                  </m:oMath>
                </a14:m>
                <a:r>
                  <a:rPr lang="en-US" sz="2400" b="1" dirty="0">
                    <a:latin typeface="Arial" panose="020B0604020202020204" pitchFamily="34" charset="0"/>
                  </a:rPr>
                  <a:t> </a:t>
                </a:r>
                <a:r>
                  <a:rPr lang="en-US" sz="2400" b="0" i="0" dirty="0">
                    <a:effectLst/>
                    <a:latin typeface="Arial" panose="020B0604020202020204" pitchFamily="34" charset="0"/>
                  </a:rPr>
                  <a:t>with respect to any set of parameters  </a:t>
                </a:r>
                <a14:m>
                  <m:oMath xmlns:m="http://schemas.openxmlformats.org/officeDocument/2006/math">
                    <m:sSup>
                      <m:sSupPr>
                        <m:ctrlPr>
                          <a:rPr lang="en-US" sz="2400" b="0" i="1" smtClean="0">
                            <a:effectLst/>
                            <a:latin typeface="Cambria Math" panose="02040503050406030204" pitchFamily="18" charset="0"/>
                          </a:rPr>
                        </m:ctrlPr>
                      </m:sSupPr>
                      <m:e>
                        <m:r>
                          <a:rPr lang="en-US" sz="2400" b="1" i="1" smtClean="0">
                            <a:effectLst/>
                            <a:latin typeface="Cambria Math" panose="02040503050406030204" pitchFamily="18" charset="0"/>
                          </a:rPr>
                          <m:t>𝑾</m:t>
                        </m:r>
                      </m:e>
                      <m:sup>
                        <m:r>
                          <a:rPr lang="en-US" sz="2400" b="0" i="1" smtClean="0">
                            <a:effectLst/>
                            <a:latin typeface="Cambria Math" panose="02040503050406030204" pitchFamily="18" charset="0"/>
                          </a:rPr>
                          <m:t>(</m:t>
                        </m:r>
                        <m:r>
                          <a:rPr lang="en-US" sz="2400" b="0" i="1" smtClean="0">
                            <a:effectLst/>
                            <a:latin typeface="Cambria Math" panose="02040503050406030204" pitchFamily="18" charset="0"/>
                          </a:rPr>
                          <m:t>𝑙</m:t>
                        </m:r>
                        <m:r>
                          <a:rPr lang="en-US" sz="2400" b="0" i="1" smtClean="0">
                            <a:effectLst/>
                            <a:latin typeface="Cambria Math" panose="02040503050406030204" pitchFamily="18" charset="0"/>
                          </a:rPr>
                          <m:t>)</m:t>
                        </m:r>
                      </m:sup>
                    </m:sSup>
                  </m:oMath>
                </a14:m>
                <a:r>
                  <a:rPr lang="en-US" sz="2400" b="0" i="0" dirty="0">
                    <a:effectLst/>
                    <a:latin typeface="Arial" panose="020B0604020202020204" pitchFamily="34" charset="0"/>
                  </a:rPr>
                  <a:t>as follows:</a:t>
                </a:r>
                <a:endParaRPr lang="en-US" sz="2400" dirty="0">
                  <a:latin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ndParaRPr>
              </a:p>
              <a:p>
                <a:endParaRPr lang="en-US" sz="2400" dirty="0">
                  <a:latin typeface="Arial" panose="020B0604020202020204" pitchFamily="34" charset="0"/>
                </a:endParaRPr>
              </a:p>
              <a:p>
                <a:pPr marL="457200" indent="-457200">
                  <a:buFont typeface="Arial" panose="020B0604020202020204" pitchFamily="34" charset="0"/>
                  <a:buChar char="•"/>
                </a:pPr>
                <a:r>
                  <a:rPr lang="en-US" sz="2400" b="0" i="0" dirty="0">
                    <a:effectLst/>
                    <a:latin typeface="Arial" panose="020B0604020202020204" pitchFamily="34" charset="0"/>
                  </a:rPr>
                  <a:t>This gradient is the product of  </a:t>
                </a:r>
                <a14:m>
                  <m:oMath xmlns:m="http://schemas.openxmlformats.org/officeDocument/2006/math">
                    <m:r>
                      <a:rPr lang="en-US" sz="2400" b="0" i="1" dirty="0" smtClean="0">
                        <a:effectLst/>
                        <a:latin typeface="Cambria Math" panose="02040503050406030204" pitchFamily="18" charset="0"/>
                      </a:rPr>
                      <m:t>𝐿</m:t>
                    </m:r>
                    <m:r>
                      <a:rPr lang="en-US" sz="2400" b="0" i="1" dirty="0" smtClean="0">
                        <a:effectLst/>
                        <a:latin typeface="Cambria Math" panose="02040503050406030204" pitchFamily="18" charset="0"/>
                      </a:rPr>
                      <m:t> −</m:t>
                    </m:r>
                    <m:r>
                      <a:rPr lang="en-US" sz="2400" b="0" i="1" dirty="0" smtClean="0">
                        <a:effectLst/>
                        <a:latin typeface="Cambria Math" panose="02040503050406030204" pitchFamily="18" charset="0"/>
                      </a:rPr>
                      <m:t>𝑙</m:t>
                    </m:r>
                    <m:r>
                      <a:rPr lang="en-US" sz="2400" b="0" i="1" dirty="0" smtClean="0">
                        <a:effectLst/>
                        <a:latin typeface="Cambria Math" panose="02040503050406030204" pitchFamily="18" charset="0"/>
                      </a:rPr>
                      <m:t> </m:t>
                    </m:r>
                  </m:oMath>
                </a14:m>
                <a:r>
                  <a:rPr lang="en-US" sz="2400" b="0" i="0" dirty="0">
                    <a:effectLst/>
                    <a:latin typeface="Arial" panose="020B0604020202020204" pitchFamily="34" charset="0"/>
                  </a:rPr>
                  <a:t>matrices   </a:t>
                </a:r>
                <a14:m>
                  <m:oMath xmlns:m="http://schemas.openxmlformats.org/officeDocument/2006/math">
                    <m:sSup>
                      <m:sSupPr>
                        <m:ctrlPr>
                          <a:rPr lang="en-US" sz="2400" b="1" i="1" smtClean="0">
                            <a:effectLst/>
                            <a:latin typeface="Cambria Math" panose="02040503050406030204" pitchFamily="18" charset="0"/>
                          </a:rPr>
                        </m:ctrlPr>
                      </m:sSupPr>
                      <m:e>
                        <m:r>
                          <a:rPr lang="en-US" sz="2400" b="1" i="1" smtClean="0">
                            <a:effectLst/>
                            <a:latin typeface="Cambria Math" panose="02040503050406030204" pitchFamily="18" charset="0"/>
                          </a:rPr>
                          <m:t>𝑴</m:t>
                        </m:r>
                      </m:e>
                      <m:sup>
                        <m:r>
                          <a:rPr lang="en-US" sz="2400" b="0" i="1" smtClean="0">
                            <a:effectLst/>
                            <a:latin typeface="Cambria Math" panose="02040503050406030204" pitchFamily="18" charset="0"/>
                          </a:rPr>
                          <m:t>(</m:t>
                        </m:r>
                        <m:r>
                          <a:rPr lang="en-US" sz="2400" b="0" i="1" smtClean="0">
                            <a:effectLst/>
                            <a:latin typeface="Cambria Math" panose="02040503050406030204" pitchFamily="18" charset="0"/>
                          </a:rPr>
                          <m:t>𝐿</m:t>
                        </m:r>
                        <m:r>
                          <a:rPr lang="en-US" sz="2400" b="0" i="1" smtClean="0">
                            <a:effectLst/>
                            <a:latin typeface="Cambria Math" panose="02040503050406030204" pitchFamily="18" charset="0"/>
                          </a:rPr>
                          <m:t>)</m:t>
                        </m:r>
                      </m:sup>
                    </m:sSup>
                    <m:r>
                      <a:rPr lang="en-US" sz="2400" b="1" i="1" smtClean="0">
                        <a:effectLst/>
                        <a:latin typeface="Cambria Math" panose="02040503050406030204" pitchFamily="18" charset="0"/>
                      </a:rPr>
                      <m:t>⋯</m:t>
                    </m:r>
                    <m:sSup>
                      <m:sSupPr>
                        <m:ctrlPr>
                          <a:rPr lang="en-US" sz="2400" b="1" i="1" smtClean="0">
                            <a:effectLst/>
                            <a:latin typeface="Cambria Math" panose="02040503050406030204" pitchFamily="18" charset="0"/>
                          </a:rPr>
                        </m:ctrlPr>
                      </m:sSupPr>
                      <m:e>
                        <m:r>
                          <a:rPr lang="en-US" sz="2400" b="1" i="1" smtClean="0">
                            <a:effectLst/>
                            <a:latin typeface="Cambria Math" panose="02040503050406030204" pitchFamily="18" charset="0"/>
                          </a:rPr>
                          <m:t>𝑴</m:t>
                        </m:r>
                      </m:e>
                      <m:sup>
                        <m:r>
                          <a:rPr lang="en-US" sz="2400" b="1" i="1" smtClean="0">
                            <a:effectLst/>
                            <a:latin typeface="Cambria Math" panose="02040503050406030204" pitchFamily="18" charset="0"/>
                          </a:rPr>
                          <m:t>(</m:t>
                        </m:r>
                        <m:r>
                          <a:rPr lang="en-US" sz="2400" b="0" i="1" smtClean="0">
                            <a:effectLst/>
                            <a:latin typeface="Cambria Math" panose="02040503050406030204" pitchFamily="18" charset="0"/>
                          </a:rPr>
                          <m:t>𝑙</m:t>
                        </m:r>
                        <m:r>
                          <a:rPr lang="en-US" sz="2400" b="1" i="1" smtClean="0">
                            <a:effectLst/>
                            <a:latin typeface="Cambria Math" panose="02040503050406030204" pitchFamily="18" charset="0"/>
                          </a:rPr>
                          <m:t>)</m:t>
                        </m:r>
                      </m:sup>
                    </m:sSup>
                  </m:oMath>
                </a14:m>
                <a:r>
                  <a:rPr lang="en-US" sz="2400" b="0" i="0" dirty="0">
                    <a:effectLst/>
                    <a:latin typeface="Arial" panose="020B0604020202020204" pitchFamily="34" charset="0"/>
                  </a:rPr>
                  <a:t> and the gradient vector  </a:t>
                </a:r>
                <a14:m>
                  <m:oMath xmlns:m="http://schemas.openxmlformats.org/officeDocument/2006/math">
                    <m:sSup>
                      <m:sSupPr>
                        <m:ctrlPr>
                          <a:rPr lang="en-US" sz="2400" b="0" i="1" smtClean="0">
                            <a:effectLst/>
                            <a:latin typeface="Cambria Math" panose="02040503050406030204" pitchFamily="18" charset="0"/>
                          </a:rPr>
                        </m:ctrlPr>
                      </m:sSupPr>
                      <m:e>
                        <m:r>
                          <a:rPr lang="en-US" sz="2400" b="1" i="1" smtClean="0">
                            <a:effectLst/>
                            <a:latin typeface="Cambria Math" panose="02040503050406030204" pitchFamily="18" charset="0"/>
                          </a:rPr>
                          <m:t>𝒗</m:t>
                        </m:r>
                      </m:e>
                      <m:sup>
                        <m:r>
                          <a:rPr lang="en-US" sz="2400" b="0" i="1" smtClean="0">
                            <a:effectLst/>
                            <a:latin typeface="Cambria Math" panose="02040503050406030204" pitchFamily="18" charset="0"/>
                          </a:rPr>
                          <m:t>(</m:t>
                        </m:r>
                        <m:r>
                          <a:rPr lang="en-US" sz="2400" b="0" i="1" smtClean="0">
                            <a:effectLst/>
                            <a:latin typeface="Cambria Math" panose="02040503050406030204" pitchFamily="18" charset="0"/>
                          </a:rPr>
                          <m:t>𝑙</m:t>
                        </m:r>
                        <m:r>
                          <a:rPr lang="en-US" sz="2400" b="0" i="1" smtClean="0">
                            <a:effectLst/>
                            <a:latin typeface="Cambria Math" panose="02040503050406030204" pitchFamily="18" charset="0"/>
                          </a:rPr>
                          <m:t>)</m:t>
                        </m:r>
                      </m:sup>
                    </m:sSup>
                  </m:oMath>
                </a14:m>
                <a:r>
                  <a:rPr lang="en-US" sz="2400" b="0" i="0" dirty="0">
                    <a:effectLst/>
                    <a:latin typeface="Arial" panose="020B0604020202020204" pitchFamily="34" charset="0"/>
                  </a:rPr>
                  <a:t>.</a:t>
                </a:r>
              </a:p>
              <a:p>
                <a:pPr marL="457200" indent="-457200">
                  <a:buFont typeface="Arial" panose="020B0604020202020204" pitchFamily="34" charset="0"/>
                  <a:buChar char="•"/>
                </a:pPr>
                <a:r>
                  <a:rPr lang="en-US" sz="2400" b="0" i="0" dirty="0">
                    <a:effectLst/>
                    <a:latin typeface="Arial" panose="020B0604020202020204" pitchFamily="34" charset="0"/>
                  </a:rPr>
                  <a:t>Consequently, we are susceptible to the problem of numerical underflow or overflow, leading to</a:t>
                </a:r>
                <a:r>
                  <a:rPr lang="en-US" sz="2400" dirty="0">
                    <a:latin typeface="Arial" panose="020B0604020202020204" pitchFamily="34" charset="0"/>
                  </a:rPr>
                  <a:t> parameter updates that are excessively large or excessively small, rendering the learning impossible as the parameters hardly move after each update.</a:t>
                </a:r>
                <a:endParaRPr lang="en-US" sz="2400" b="0" i="0" dirty="0">
                  <a:effectLst/>
                  <a:latin typeface="Arial" panose="020B0604020202020204" pitchFamily="34" charset="0"/>
                </a:endParaRPr>
              </a:p>
              <a:p>
                <a:endParaRPr lang="en-US" sz="2400" b="0" i="0" dirty="0">
                  <a:effectLst/>
                  <a:latin typeface="Arial" panose="020B0604020202020204" pitchFamily="34" charset="0"/>
                </a:endParaRPr>
              </a:p>
            </p:txBody>
          </p:sp>
        </mc:Choice>
        <mc:Fallback xmlns="">
          <p:sp>
            <p:nvSpPr>
              <p:cNvPr id="3" name="Text Placeholder 2">
                <a:extLst>
                  <a:ext uri="{FF2B5EF4-FFF2-40B4-BE49-F238E27FC236}">
                    <a16:creationId xmlns:a16="http://schemas.microsoft.com/office/drawing/2014/main" id="{BDA1184B-A1E3-979B-EA7A-78BBF3D52381}"/>
                  </a:ext>
                </a:extLst>
              </p:cNvPr>
              <p:cNvSpPr>
                <a:spLocks noGrp="1" noRot="1" noChangeAspect="1" noMove="1" noResize="1" noEditPoints="1" noAdjustHandles="1" noChangeArrowheads="1" noChangeShapeType="1" noTextEdit="1"/>
              </p:cNvSpPr>
              <p:nvPr>
                <p:ph type="body" idx="1"/>
              </p:nvPr>
            </p:nvSpPr>
            <p:spPr>
              <a:xfrm>
                <a:off x="471559" y="1263572"/>
                <a:ext cx="11274075" cy="6016455"/>
              </a:xfrm>
              <a:blipFill>
                <a:blip r:embed="rId2"/>
                <a:stretch>
                  <a:fillRect l="-1514" t="-1418" r="-2216"/>
                </a:stretch>
              </a:blipFill>
            </p:spPr>
            <p:txBody>
              <a:bodyPr/>
              <a:lstStyle/>
              <a:p>
                <a:r>
                  <a:rPr lang="en-US">
                    <a:noFill/>
                  </a:rPr>
                  <a:t> </a:t>
                </a:r>
              </a:p>
            </p:txBody>
          </p:sp>
        </mc:Fallback>
      </mc:AlternateContent>
      <p:pic>
        <p:nvPicPr>
          <p:cNvPr id="1054" name="Picture 30">
            <a:extLst>
              <a:ext uri="{FF2B5EF4-FFF2-40B4-BE49-F238E27FC236}">
                <a16:creationId xmlns:a16="http://schemas.microsoft.com/office/drawing/2014/main" id="{D7D455A2-17C0-076D-4755-976115668C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4657" y="3967000"/>
            <a:ext cx="42291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72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AF59C-354E-1CB2-CD8B-9312B655B431}"/>
              </a:ext>
            </a:extLst>
          </p:cNvPr>
          <p:cNvSpPr>
            <a:spLocks noGrp="1"/>
          </p:cNvSpPr>
          <p:nvPr>
            <p:ph type="title"/>
          </p:nvPr>
        </p:nvSpPr>
        <p:spPr>
          <a:xfrm>
            <a:off x="471559" y="183828"/>
            <a:ext cx="11248880" cy="492443"/>
          </a:xfrm>
        </p:spPr>
        <p:txBody>
          <a:bodyPr/>
          <a:lstStyle/>
          <a:p>
            <a:pPr algn="ctr"/>
            <a:r>
              <a:rPr lang="en-US" sz="3200" b="0" dirty="0">
                <a:latin typeface="Arial" panose="020B0604020202020204" pitchFamily="34" charset="0"/>
              </a:rPr>
              <a:t>Vanishing Gradients</a:t>
            </a:r>
          </a:p>
        </p:txBody>
      </p:sp>
      <p:sp>
        <p:nvSpPr>
          <p:cNvPr id="3" name="Text Placeholder 2">
            <a:extLst>
              <a:ext uri="{FF2B5EF4-FFF2-40B4-BE49-F238E27FC236}">
                <a16:creationId xmlns:a16="http://schemas.microsoft.com/office/drawing/2014/main" id="{2FD5BDFB-60CF-9D36-9238-349D2DF6F9AE}"/>
              </a:ext>
            </a:extLst>
          </p:cNvPr>
          <p:cNvSpPr>
            <a:spLocks noGrp="1"/>
          </p:cNvSpPr>
          <p:nvPr>
            <p:ph type="body" idx="1"/>
          </p:nvPr>
        </p:nvSpPr>
        <p:spPr>
          <a:xfrm>
            <a:off x="446364" y="1399031"/>
            <a:ext cx="10692553" cy="5170646"/>
          </a:xfrm>
        </p:spPr>
        <p:txBody>
          <a:bodyPr/>
          <a:lstStyle/>
          <a:p>
            <a:pPr marL="457200" indent="-457200">
              <a:buFont typeface="Arial" panose="020B0604020202020204" pitchFamily="34" charset="0"/>
              <a:buChar char="•"/>
            </a:pPr>
            <a:r>
              <a:rPr lang="en-US" sz="2400" dirty="0">
                <a:latin typeface="Arial" panose="020B0604020202020204" pitchFamily="34" charset="0"/>
              </a:rPr>
              <a:t>The choice of the activation function that is applied following each layer's linear operations is a common cause of the vanishing gradients.</a:t>
            </a:r>
          </a:p>
          <a:p>
            <a:pPr marL="457200" indent="-457200">
              <a:buFont typeface="Arial" panose="020B0604020202020204" pitchFamily="34" charset="0"/>
              <a:buChar char="•"/>
            </a:pPr>
            <a:endParaRPr lang="en-US" sz="2400" dirty="0">
              <a:latin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ndParaRPr>
          </a:p>
          <a:p>
            <a:endParaRPr lang="en-US" sz="2400" dirty="0">
              <a:latin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rPr>
              <a:t>In the graph above, we can see that the sigmoid’s gradient vanishes both when its inputs are large and when they are small. </a:t>
            </a:r>
          </a:p>
          <a:p>
            <a:pPr marL="457200" indent="-457200">
              <a:buFont typeface="Arial" panose="020B0604020202020204" pitchFamily="34" charset="0"/>
              <a:buChar char="•"/>
            </a:pPr>
            <a:r>
              <a:rPr lang="en-US" sz="2400" dirty="0">
                <a:latin typeface="Arial" panose="020B0604020202020204" pitchFamily="34" charset="0"/>
              </a:rPr>
              <a:t>Moreover, when backpropagating through many layers, unless the inputs to many of the sigmoid’s are close to zero, the overall product may vanish. So unless we are careful, the gradient will likely be cut off at some layer.</a:t>
            </a:r>
          </a:p>
          <a:p>
            <a:pPr marL="457200" indent="-457200">
              <a:buFont typeface="Arial" panose="020B0604020202020204" pitchFamily="34" charset="0"/>
              <a:buChar char="•"/>
            </a:pPr>
            <a:endParaRPr lang="en-US" sz="2400" dirty="0">
              <a:latin typeface="Arial" panose="020B0604020202020204" pitchFamily="34" charset="0"/>
            </a:endParaRPr>
          </a:p>
        </p:txBody>
      </p:sp>
      <p:pic>
        <p:nvPicPr>
          <p:cNvPr id="5" name="Graphic 4">
            <a:extLst>
              <a:ext uri="{FF2B5EF4-FFF2-40B4-BE49-F238E27FC236}">
                <a16:creationId xmlns:a16="http://schemas.microsoft.com/office/drawing/2014/main" id="{D78D502B-1B4C-6A3F-1AEC-78570E613F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25855" y="2140887"/>
            <a:ext cx="3743642" cy="2202600"/>
          </a:xfrm>
          <a:prstGeom prst="rect">
            <a:avLst/>
          </a:prstGeom>
        </p:spPr>
      </p:pic>
      <p:sp>
        <p:nvSpPr>
          <p:cNvPr id="7" name="TextBox 6">
            <a:extLst>
              <a:ext uri="{FF2B5EF4-FFF2-40B4-BE49-F238E27FC236}">
                <a16:creationId xmlns:a16="http://schemas.microsoft.com/office/drawing/2014/main" id="{EEF9863C-EB8E-7BFF-6105-8DC950B5D005}"/>
              </a:ext>
            </a:extLst>
          </p:cNvPr>
          <p:cNvSpPr txBox="1"/>
          <p:nvPr/>
        </p:nvSpPr>
        <p:spPr>
          <a:xfrm>
            <a:off x="4540865" y="6396335"/>
            <a:ext cx="9956800" cy="461665"/>
          </a:xfrm>
          <a:prstGeom prst="rect">
            <a:avLst/>
          </a:prstGeom>
          <a:noFill/>
        </p:spPr>
        <p:txBody>
          <a:bodyPr wrap="square" rtlCol="0">
            <a:spAutoFit/>
          </a:bodyPr>
          <a:lstStyle/>
          <a:p>
            <a:pPr algn="ctr"/>
            <a:r>
              <a:rPr lang="en-US" sz="2400" dirty="0">
                <a:latin typeface="Arial" panose="020B0604020202020204" pitchFamily="34" charset="0"/>
              </a:rPr>
              <a:t>Figure taken from </a:t>
            </a:r>
            <a:r>
              <a:rPr lang="en-US" sz="2400" dirty="0">
                <a:solidFill>
                  <a:srgbClr val="0070C0"/>
                </a:solidFill>
                <a:latin typeface="Arial" panose="020B0604020202020204" pitchFamily="34" charset="0"/>
                <a:hlinkClick r:id="rId4">
                  <a:extLst>
                    <a:ext uri="{A12FA001-AC4F-418D-AE19-62706E023703}">
                      <ahyp:hlinkClr xmlns:ahyp="http://schemas.microsoft.com/office/drawing/2018/hyperlinkcolor" val="tx"/>
                    </a:ext>
                  </a:extLst>
                </a:hlinkClick>
              </a:rPr>
              <a:t>Vanishing Gradients</a:t>
            </a:r>
            <a:endParaRPr lang="en-US" sz="2400" dirty="0">
              <a:solidFill>
                <a:srgbClr val="0070C0"/>
              </a:solidFill>
              <a:latin typeface="Arial" panose="020B0604020202020204" pitchFamily="34" charset="0"/>
            </a:endParaRPr>
          </a:p>
        </p:txBody>
      </p:sp>
    </p:spTree>
    <p:extLst>
      <p:ext uri="{BB962C8B-B14F-4D97-AF65-F5344CB8AC3E}">
        <p14:creationId xmlns:p14="http://schemas.microsoft.com/office/powerpoint/2010/main" val="104185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AF59C-354E-1CB2-CD8B-9312B655B431}"/>
              </a:ext>
            </a:extLst>
          </p:cNvPr>
          <p:cNvSpPr>
            <a:spLocks noGrp="1"/>
          </p:cNvSpPr>
          <p:nvPr>
            <p:ph type="title"/>
          </p:nvPr>
        </p:nvSpPr>
        <p:spPr>
          <a:xfrm>
            <a:off x="471559" y="183828"/>
            <a:ext cx="11248880" cy="492443"/>
          </a:xfrm>
        </p:spPr>
        <p:txBody>
          <a:bodyPr/>
          <a:lstStyle/>
          <a:p>
            <a:pPr algn="ctr"/>
            <a:r>
              <a:rPr lang="en-US" sz="3200" b="0" dirty="0">
                <a:latin typeface="Arial" panose="020B0604020202020204" pitchFamily="34" charset="0"/>
              </a:rPr>
              <a:t>Exploding Gradients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FD5BDFB-60CF-9D36-9238-349D2DF6F9AE}"/>
                  </a:ext>
                </a:extLst>
              </p:cNvPr>
              <p:cNvSpPr>
                <a:spLocks noGrp="1"/>
              </p:cNvSpPr>
              <p:nvPr>
                <p:ph type="body" idx="1"/>
              </p:nvPr>
            </p:nvSpPr>
            <p:spPr>
              <a:xfrm>
                <a:off x="446364" y="1399031"/>
                <a:ext cx="10692553" cy="4308872"/>
              </a:xfrm>
            </p:spPr>
            <p:txBody>
              <a:bodyPr/>
              <a:lstStyle/>
              <a:p>
                <a:pPr marL="457200" indent="-457200">
                  <a:buFont typeface="Arial" panose="020B0604020202020204" pitchFamily="34" charset="0"/>
                  <a:buChar char="•"/>
                </a:pPr>
                <a:r>
                  <a:rPr lang="en-US" sz="2400" dirty="0">
                    <a:latin typeface="Arial" panose="020B0604020202020204" pitchFamily="34" charset="0"/>
                  </a:rPr>
                  <a:t>The technique with which weights are initialized is a common cause of the exploding gradients.</a:t>
                </a:r>
              </a:p>
              <a:p>
                <a:pPr marL="457200" indent="-457200">
                  <a:buFont typeface="Arial" panose="020B0604020202020204" pitchFamily="34" charset="0"/>
                  <a:buChar char="•"/>
                </a:pPr>
                <a:r>
                  <a:rPr lang="en-US" sz="2400" dirty="0">
                    <a:latin typeface="Arial" panose="020B0604020202020204" pitchFamily="34" charset="0"/>
                  </a:rPr>
                  <a:t>For example, sample 100 Gaussian Random matrices and then multiply them with some initial matrix M. Given variance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𝜎</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=1</m:t>
                    </m:r>
                  </m:oMath>
                </a14:m>
                <a:r>
                  <a:rPr lang="en-US" sz="2400" dirty="0">
                    <a:latin typeface="Arial" panose="020B0604020202020204" pitchFamily="34" charset="0"/>
                  </a:rPr>
                  <a:t>, the matrix product explodes.</a:t>
                </a:r>
              </a:p>
              <a:p>
                <a:pPr marL="457200" indent="-457200">
                  <a:buFont typeface="Arial" panose="020B0604020202020204" pitchFamily="34" charset="0"/>
                  <a:buChar char="•"/>
                </a:pPr>
                <a:endParaRPr lang="en-US" sz="2400" b="0" i="0" dirty="0">
                  <a:effectLst/>
                  <a:latin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ndParaRPr>
              </a:p>
              <a:p>
                <a:endParaRPr lang="en-US" sz="2400" dirty="0">
                  <a:latin typeface="Arial" panose="020B0604020202020204" pitchFamily="34" charset="0"/>
                </a:endParaRPr>
              </a:p>
              <a:p>
                <a:pPr marL="457200" indent="-457200">
                  <a:buFont typeface="Arial" panose="020B0604020202020204" pitchFamily="34" charset="0"/>
                  <a:buChar char="•"/>
                </a:pPr>
                <a:r>
                  <a:rPr lang="en-US" sz="2400" b="0" i="0" dirty="0">
                    <a:effectLst/>
                    <a:latin typeface="Arial" panose="020B0604020202020204" pitchFamily="34" charset="0"/>
                  </a:rPr>
                  <a:t>After multiplying with 100 Gaussian random matrices, the matrix product is </a:t>
                </a:r>
                <a:r>
                  <a:rPr lang="en-US" sz="2400" dirty="0">
                    <a:latin typeface="Arial" panose="020B0604020202020204" pitchFamily="34" charset="0"/>
                  </a:rPr>
                  <a:t>as follows:</a:t>
                </a:r>
                <a:endParaRPr lang="en-US" sz="2400" b="0" i="0" dirty="0">
                  <a:effectLst/>
                  <a:latin typeface="Arial" panose="020B0604020202020204" pitchFamily="34" charset="0"/>
                </a:endParaRPr>
              </a:p>
              <a:p>
                <a:pPr marL="457200" indent="-457200">
                  <a:buFont typeface="Arial" panose="020B0604020202020204" pitchFamily="34" charset="0"/>
                  <a:buChar char="•"/>
                </a:pPr>
                <a:endParaRPr lang="en-US" sz="2000" dirty="0">
                  <a:latin typeface="Arial" panose="020B0604020202020204" pitchFamily="34" charset="0"/>
                </a:endParaRPr>
              </a:p>
              <a:p>
                <a:pPr marL="457200" indent="-457200">
                  <a:buFont typeface="Arial" panose="020B0604020202020204" pitchFamily="34" charset="0"/>
                  <a:buChar char="•"/>
                </a:pPr>
                <a:endParaRPr lang="en-US" sz="2000" dirty="0">
                  <a:latin typeface="Arial" panose="020B0604020202020204" pitchFamily="34" charset="0"/>
                </a:endParaRPr>
              </a:p>
            </p:txBody>
          </p:sp>
        </mc:Choice>
        <mc:Fallback xmlns="">
          <p:sp>
            <p:nvSpPr>
              <p:cNvPr id="3" name="Text Placeholder 2">
                <a:extLst>
                  <a:ext uri="{FF2B5EF4-FFF2-40B4-BE49-F238E27FC236}">
                    <a16:creationId xmlns:a16="http://schemas.microsoft.com/office/drawing/2014/main" id="{2FD5BDFB-60CF-9D36-9238-349D2DF6F9AE}"/>
                  </a:ext>
                </a:extLst>
              </p:cNvPr>
              <p:cNvSpPr>
                <a:spLocks noGrp="1" noRot="1" noChangeAspect="1" noMove="1" noResize="1" noEditPoints="1" noAdjustHandles="1" noChangeArrowheads="1" noChangeShapeType="1" noTextEdit="1"/>
              </p:cNvSpPr>
              <p:nvPr>
                <p:ph type="body" idx="1"/>
              </p:nvPr>
            </p:nvSpPr>
            <p:spPr>
              <a:xfrm>
                <a:off x="446364" y="1399031"/>
                <a:ext cx="10692553" cy="4308872"/>
              </a:xfrm>
              <a:blipFill>
                <a:blip r:embed="rId2"/>
                <a:stretch>
                  <a:fillRect l="-1596" t="-1980" r="-684"/>
                </a:stretch>
              </a:blipFill>
            </p:spPr>
            <p:txBody>
              <a:bodyPr/>
              <a:lstStyle/>
              <a:p>
                <a:r>
                  <a:rPr lang="en-US">
                    <a:noFill/>
                  </a:rPr>
                  <a:t> </a:t>
                </a:r>
              </a:p>
            </p:txBody>
          </p:sp>
        </mc:Fallback>
      </mc:AlternateContent>
      <p:pic>
        <p:nvPicPr>
          <p:cNvPr id="2056" name="Picture 8">
            <a:extLst>
              <a:ext uri="{FF2B5EF4-FFF2-40B4-BE49-F238E27FC236}">
                <a16:creationId xmlns:a16="http://schemas.microsoft.com/office/drawing/2014/main" id="{A0BD48AF-83E1-3A5E-30C7-984DA1516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8856" y="3084771"/>
            <a:ext cx="4438650" cy="109537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5C5F2244-3DEC-8E1C-412B-47AB795F56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436" y="5219952"/>
            <a:ext cx="74771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63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2039D-2932-243B-A042-5A0E28FA25C4}"/>
              </a:ext>
            </a:extLst>
          </p:cNvPr>
          <p:cNvSpPr>
            <a:spLocks noGrp="1"/>
          </p:cNvSpPr>
          <p:nvPr>
            <p:ph type="title"/>
          </p:nvPr>
        </p:nvSpPr>
        <p:spPr/>
        <p:txBody>
          <a:bodyPr/>
          <a:lstStyle/>
          <a:p>
            <a:pPr algn="ctr"/>
            <a:r>
              <a:rPr lang="en-US" sz="3200" b="0" dirty="0">
                <a:latin typeface="Arial" panose="020B0604020202020204" pitchFamily="34" charset="0"/>
              </a:rPr>
              <a:t>Breaking Symmetry</a:t>
            </a:r>
          </a:p>
        </p:txBody>
      </p:sp>
      <p:sp>
        <p:nvSpPr>
          <p:cNvPr id="3" name="Text Placeholder 2">
            <a:extLst>
              <a:ext uri="{FF2B5EF4-FFF2-40B4-BE49-F238E27FC236}">
                <a16:creationId xmlns:a16="http://schemas.microsoft.com/office/drawing/2014/main" id="{78792F0D-CF97-3575-03E3-BA03CF54DDC5}"/>
              </a:ext>
            </a:extLst>
          </p:cNvPr>
          <p:cNvSpPr>
            <a:spLocks noGrp="1"/>
          </p:cNvSpPr>
          <p:nvPr>
            <p:ph type="body" idx="1"/>
          </p:nvPr>
        </p:nvSpPr>
        <p:spPr>
          <a:xfrm>
            <a:off x="446364" y="1399031"/>
            <a:ext cx="10692553" cy="5909310"/>
          </a:xfrm>
        </p:spPr>
        <p:txBody>
          <a:bodyPr/>
          <a:lstStyle/>
          <a:p>
            <a:pPr marL="342900" indent="-342900" algn="l">
              <a:buFont typeface="Arial" panose="020B0604020202020204" pitchFamily="34" charset="0"/>
              <a:buChar char="•"/>
            </a:pPr>
            <a:r>
              <a:rPr lang="en-US" sz="2400" dirty="0">
                <a:latin typeface="Arial" panose="020B0604020202020204" pitchFamily="34" charset="0"/>
              </a:rPr>
              <a:t>Another problem in neural network design is the inherent symmetry in their parameterization.</a:t>
            </a:r>
          </a:p>
          <a:p>
            <a:pPr marL="342900" indent="-342900" algn="l">
              <a:buFont typeface="Arial" panose="020B0604020202020204" pitchFamily="34" charset="0"/>
              <a:buChar char="•"/>
            </a:pPr>
            <a:r>
              <a:rPr lang="en-US" sz="2400" dirty="0">
                <a:latin typeface="Arial" panose="020B0604020202020204" pitchFamily="34" charset="0"/>
              </a:rPr>
              <a:t>For example, consider the MLP a with one hidden layer containing two hidden units. </a:t>
            </a:r>
          </a:p>
          <a:p>
            <a:pPr marL="342900" indent="-342900" algn="l">
              <a:buFont typeface="Arial" panose="020B0604020202020204" pitchFamily="34" charset="0"/>
              <a:buChar char="•"/>
            </a:pPr>
            <a:r>
              <a:rPr lang="en-US" sz="2400" dirty="0">
                <a:latin typeface="Arial" panose="020B0604020202020204" pitchFamily="34" charset="0"/>
              </a:rPr>
              <a:t>In this case, we could permute the weights  of the first layer and likewise permute the weights of the output layer to obtain the same function. In other words, we have permutation symmetry among the hidden units of each layer.</a:t>
            </a:r>
          </a:p>
          <a:p>
            <a:pPr marL="342900" indent="-342900" algn="l">
              <a:buFont typeface="Arial" panose="020B0604020202020204" pitchFamily="34" charset="0"/>
              <a:buChar char="•"/>
            </a:pPr>
            <a:r>
              <a:rPr lang="en-US" sz="2400" dirty="0">
                <a:latin typeface="Arial" panose="020B0604020202020204" pitchFamily="34" charset="0"/>
              </a:rPr>
              <a:t>In addition, if we initialized all the parameters of the hidden layer with a constant value. During the forward propagation, each hidden unit would the same value and during backward propagation, each hidden unit would have the same gradient. As a result, each unit will have the same value and the layer would behave as if it only had a single unit.</a:t>
            </a:r>
          </a:p>
          <a:p>
            <a:pPr algn="l"/>
            <a:endParaRPr lang="en-US" sz="2400" dirty="0">
              <a:latin typeface="Arial" panose="020B0604020202020204" pitchFamily="34" charset="0"/>
            </a:endParaRPr>
          </a:p>
          <a:p>
            <a:pPr algn="l"/>
            <a:endParaRPr lang="en-US" sz="2400" dirty="0">
              <a:latin typeface="Arial" panose="020B0604020202020204" pitchFamily="34" charset="0"/>
            </a:endParaRPr>
          </a:p>
          <a:p>
            <a:pPr algn="l"/>
            <a:endParaRPr lang="en-US" sz="2400" dirty="0">
              <a:latin typeface="Arial" panose="020B0604020202020204" pitchFamily="34" charset="0"/>
            </a:endParaRPr>
          </a:p>
        </p:txBody>
      </p:sp>
    </p:spTree>
    <p:extLst>
      <p:ext uri="{BB962C8B-B14F-4D97-AF65-F5344CB8AC3E}">
        <p14:creationId xmlns:p14="http://schemas.microsoft.com/office/powerpoint/2010/main" val="319355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5AA6-4DD2-0B63-7DE9-0B79810F075B}"/>
              </a:ext>
            </a:extLst>
          </p:cNvPr>
          <p:cNvSpPr>
            <a:spLocks noGrp="1"/>
          </p:cNvSpPr>
          <p:nvPr>
            <p:ph type="title"/>
          </p:nvPr>
        </p:nvSpPr>
        <p:spPr>
          <a:xfrm>
            <a:off x="471559" y="183828"/>
            <a:ext cx="11248880" cy="492443"/>
          </a:xfrm>
        </p:spPr>
        <p:txBody>
          <a:bodyPr/>
          <a:lstStyle/>
          <a:p>
            <a:pPr algn="ctr"/>
            <a:r>
              <a:rPr lang="en-US" sz="3200" b="0" dirty="0">
                <a:latin typeface="Arial" panose="020B0604020202020204" pitchFamily="34" charset="0"/>
              </a:rPr>
              <a:t>Breaking Symmetry</a:t>
            </a:r>
            <a:endParaRPr lang="en-US" sz="3200" b="0" dirty="0"/>
          </a:p>
        </p:txBody>
      </p:sp>
      <p:pic>
        <p:nvPicPr>
          <p:cNvPr id="5" name="Picture 4">
            <a:extLst>
              <a:ext uri="{FF2B5EF4-FFF2-40B4-BE49-F238E27FC236}">
                <a16:creationId xmlns:a16="http://schemas.microsoft.com/office/drawing/2014/main" id="{D0D096F0-3927-65B9-57BC-6234CF5FA0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3639" y="858746"/>
            <a:ext cx="5584722" cy="5140507"/>
          </a:xfrm>
          <a:prstGeom prst="rect">
            <a:avLst/>
          </a:prstGeom>
        </p:spPr>
      </p:pic>
      <p:sp>
        <p:nvSpPr>
          <p:cNvPr id="6" name="TextBox 5">
            <a:extLst>
              <a:ext uri="{FF2B5EF4-FFF2-40B4-BE49-F238E27FC236}">
                <a16:creationId xmlns:a16="http://schemas.microsoft.com/office/drawing/2014/main" id="{FE4B51E1-1886-3F59-8AA9-B0346B7FCEB1}"/>
              </a:ext>
            </a:extLst>
          </p:cNvPr>
          <p:cNvSpPr txBox="1"/>
          <p:nvPr/>
        </p:nvSpPr>
        <p:spPr>
          <a:xfrm>
            <a:off x="6479459" y="6396335"/>
            <a:ext cx="6400800"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Figure taken from </a:t>
            </a:r>
            <a:r>
              <a:rPr lang="en-US" sz="2400" dirty="0">
                <a:solidFill>
                  <a:srgbClr val="0070C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Permutation Symmetry</a:t>
            </a:r>
            <a:endParaRPr lang="en-US" sz="24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674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BD7EF-2509-7101-1160-2B1DC5C4BD31}"/>
              </a:ext>
            </a:extLst>
          </p:cNvPr>
          <p:cNvSpPr>
            <a:spLocks noGrp="1"/>
          </p:cNvSpPr>
          <p:nvPr>
            <p:ph type="title"/>
          </p:nvPr>
        </p:nvSpPr>
        <p:spPr>
          <a:xfrm>
            <a:off x="471559" y="183828"/>
            <a:ext cx="11248880" cy="492443"/>
          </a:xfrm>
        </p:spPr>
        <p:txBody>
          <a:bodyPr/>
          <a:lstStyle/>
          <a:p>
            <a:pPr algn="ctr"/>
            <a:r>
              <a:rPr lang="en-US" sz="3200" b="0" dirty="0">
                <a:latin typeface="Arial" panose="020B0604020202020204" pitchFamily="34" charset="0"/>
              </a:rPr>
              <a:t>Xavier Initialization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146262F-C20D-D4B7-724A-D99E70EF62E0}"/>
                  </a:ext>
                </a:extLst>
              </p:cNvPr>
              <p:cNvSpPr>
                <a:spLocks noGrp="1"/>
              </p:cNvSpPr>
              <p:nvPr>
                <p:ph type="body" idx="1"/>
              </p:nvPr>
            </p:nvSpPr>
            <p:spPr>
              <a:xfrm>
                <a:off x="446364" y="1399031"/>
                <a:ext cx="10692553" cy="4463273"/>
              </a:xfrm>
            </p:spPr>
            <p:txBody>
              <a:bodyPr/>
              <a:lstStyle/>
              <a:p>
                <a:pPr marL="342900" indent="-342900">
                  <a:buFont typeface="Arial" panose="020B0604020202020204" pitchFamily="34" charset="0"/>
                  <a:buChar char="•"/>
                </a:pPr>
                <a:r>
                  <a:rPr lang="en-US" sz="2400" dirty="0">
                    <a:latin typeface="Arial" panose="020B0604020202020204" pitchFamily="34" charset="0"/>
                  </a:rPr>
                  <a:t>With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𝑖𝑛</m:t>
                        </m:r>
                      </m:sub>
                    </m:sSub>
                  </m:oMath>
                </a14:m>
                <a:r>
                  <a:rPr lang="en-US" sz="2400" dirty="0">
                    <a:latin typeface="Arial" panose="020B0604020202020204" pitchFamily="34" charset="0"/>
                  </a:rPr>
                  <a:t> inputs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𝑥</m:t>
                        </m:r>
                      </m:e>
                      <m:sub>
                        <m:r>
                          <a:rPr lang="en-US" sz="2400" b="0" i="1" dirty="0" smtClean="0">
                            <a:latin typeface="Cambria Math" panose="02040503050406030204" pitchFamily="18" charset="0"/>
                          </a:rPr>
                          <m:t>𝑗</m:t>
                        </m:r>
                      </m:sub>
                    </m:sSub>
                    <m:r>
                      <a:rPr lang="en-US" sz="2400" i="1" dirty="0" smtClean="0">
                        <a:latin typeface="Cambria Math" panose="02040503050406030204" pitchFamily="18" charset="0"/>
                      </a:rPr>
                      <m:t> </m:t>
                    </m:r>
                  </m:oMath>
                </a14:m>
                <a:r>
                  <a:rPr lang="en-US" sz="2400" dirty="0">
                    <a:latin typeface="Arial" panose="020B0604020202020204" pitchFamily="34" charset="0"/>
                  </a:rPr>
                  <a:t>and their associated weights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𝑤</m:t>
                        </m:r>
                      </m:e>
                      <m:sub>
                        <m:r>
                          <a:rPr lang="en-US" sz="2400" b="0" i="1" dirty="0" smtClean="0">
                            <a:latin typeface="Cambria Math" panose="02040503050406030204" pitchFamily="18" charset="0"/>
                          </a:rPr>
                          <m:t>𝑖𝑗</m:t>
                        </m:r>
                      </m:sub>
                    </m:sSub>
                  </m:oMath>
                </a14:m>
                <a:r>
                  <a:rPr lang="en-US" sz="2400" dirty="0">
                    <a:latin typeface="Arial" panose="020B0604020202020204" pitchFamily="34" charset="0"/>
                  </a:rPr>
                  <a:t> for this layer, an output is given by:</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𝑜</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𝑖𝑛</m:t>
                              </m:r>
                            </m:sub>
                          </m:s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sub>
                          </m:sSub>
                        </m:e>
                      </m:nary>
                    </m:oMath>
                  </m:oMathPara>
                </a14:m>
                <a:endParaRPr lang="en-US" sz="2400" dirty="0">
                  <a:latin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rPr>
                  <a:t>The weights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𝑤</m:t>
                        </m:r>
                      </m:e>
                      <m:sub>
                        <m:r>
                          <a:rPr lang="en-US" sz="2400" b="0" i="1" dirty="0" smtClean="0">
                            <a:latin typeface="Cambria Math" panose="02040503050406030204" pitchFamily="18" charset="0"/>
                          </a:rPr>
                          <m:t>𝑖𝑗</m:t>
                        </m:r>
                      </m:sub>
                    </m:sSub>
                    <m:r>
                      <a:rPr lang="en-US" sz="2400" i="1" dirty="0" smtClean="0">
                        <a:latin typeface="Cambria Math" panose="02040503050406030204" pitchFamily="18" charset="0"/>
                      </a:rPr>
                      <m:t> </m:t>
                    </m:r>
                  </m:oMath>
                </a14:m>
                <a:r>
                  <a:rPr lang="en-US" sz="2400" dirty="0">
                    <a:latin typeface="Arial" panose="020B0604020202020204" pitchFamily="34" charset="0"/>
                  </a:rPr>
                  <a:t>are all drawn independently from the same distribution. Furthermore, assume the distribution has zero mean and variance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𝜎</m:t>
                        </m:r>
                      </m:e>
                      <m:sup>
                        <m:r>
                          <a:rPr lang="en-US" sz="2400" b="0" i="1" smtClean="0">
                            <a:latin typeface="Cambria Math" panose="02040503050406030204" pitchFamily="18" charset="0"/>
                          </a:rPr>
                          <m:t>2</m:t>
                        </m:r>
                      </m:sup>
                    </m:sSup>
                  </m:oMath>
                </a14:m>
                <a:r>
                  <a:rPr lang="en-US" sz="2400" dirty="0">
                    <a:latin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rPr>
                  <a:t>The inputs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𝑥</m:t>
                        </m:r>
                      </m:e>
                      <m:sub>
                        <m:r>
                          <a:rPr lang="en-US" sz="2400" b="0" i="1" dirty="0" smtClean="0">
                            <a:latin typeface="Cambria Math" panose="02040503050406030204" pitchFamily="18" charset="0"/>
                          </a:rPr>
                          <m:t>𝑗</m:t>
                        </m:r>
                      </m:sub>
                    </m:sSub>
                  </m:oMath>
                </a14:m>
                <a:r>
                  <a:rPr lang="en-US" sz="2400" dirty="0">
                    <a:latin typeface="Arial" panose="020B0604020202020204" pitchFamily="34" charset="0"/>
                  </a:rPr>
                  <a:t> are all drawn independently from the same distribution. Furthermore, this distribution has zero mean and variance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𝛾</m:t>
                        </m:r>
                      </m:e>
                      <m:sup>
                        <m:r>
                          <a:rPr lang="en-US" sz="2400" b="0" i="1" smtClean="0">
                            <a:latin typeface="Cambria Math" panose="02040503050406030204" pitchFamily="18" charset="0"/>
                          </a:rPr>
                          <m:t>2</m:t>
                        </m:r>
                      </m:sup>
                    </m:sSup>
                  </m:oMath>
                </a14:m>
                <a:r>
                  <a:rPr lang="en-US" sz="2400" dirty="0">
                    <a:latin typeface="Arial" panose="020B0604020202020204" pitchFamily="34" charset="0"/>
                  </a:rPr>
                  <a:t>.</a:t>
                </a:r>
              </a:p>
              <a:p>
                <a:pPr marL="342900" indent="-342900">
                  <a:buFont typeface="Arial" panose="020B0604020202020204" pitchFamily="34" charset="0"/>
                  <a:buChar char="•"/>
                </a:pPr>
                <a:endParaRPr lang="en-US" sz="2400" dirty="0">
                  <a:latin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ndParaRPr>
              </a:p>
              <a:p>
                <a:endParaRPr lang="en-US" sz="2400" dirty="0">
                  <a:latin typeface="Arial" panose="020B0604020202020204" pitchFamily="34" charset="0"/>
                </a:endParaRPr>
              </a:p>
            </p:txBody>
          </p:sp>
        </mc:Choice>
        <mc:Fallback xmlns="">
          <p:sp>
            <p:nvSpPr>
              <p:cNvPr id="3" name="Text Placeholder 2">
                <a:extLst>
                  <a:ext uri="{FF2B5EF4-FFF2-40B4-BE49-F238E27FC236}">
                    <a16:creationId xmlns:a16="http://schemas.microsoft.com/office/drawing/2014/main" id="{2146262F-C20D-D4B7-724A-D99E70EF62E0}"/>
                  </a:ext>
                </a:extLst>
              </p:cNvPr>
              <p:cNvSpPr>
                <a:spLocks noGrp="1" noRot="1" noChangeAspect="1" noMove="1" noResize="1" noEditPoints="1" noAdjustHandles="1" noChangeArrowheads="1" noChangeShapeType="1" noTextEdit="1"/>
              </p:cNvSpPr>
              <p:nvPr>
                <p:ph type="body" idx="1"/>
              </p:nvPr>
            </p:nvSpPr>
            <p:spPr>
              <a:xfrm>
                <a:off x="446364" y="1399031"/>
                <a:ext cx="10692553" cy="4463273"/>
              </a:xfrm>
              <a:blipFill>
                <a:blip r:embed="rId2"/>
                <a:stretch>
                  <a:fillRect l="-1596" t="-2046" r="-2452"/>
                </a:stretch>
              </a:blipFill>
            </p:spPr>
            <p:txBody>
              <a:bodyPr/>
              <a:lstStyle/>
              <a:p>
                <a:r>
                  <a:rPr lang="en-US">
                    <a:noFill/>
                  </a:rPr>
                  <a:t> </a:t>
                </a:r>
              </a:p>
            </p:txBody>
          </p:sp>
        </mc:Fallback>
      </mc:AlternateContent>
    </p:spTree>
    <p:extLst>
      <p:ext uri="{BB962C8B-B14F-4D97-AF65-F5344CB8AC3E}">
        <p14:creationId xmlns:p14="http://schemas.microsoft.com/office/powerpoint/2010/main" val="233950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BD7EF-2509-7101-1160-2B1DC5C4BD31}"/>
              </a:ext>
            </a:extLst>
          </p:cNvPr>
          <p:cNvSpPr>
            <a:spLocks noGrp="1"/>
          </p:cNvSpPr>
          <p:nvPr>
            <p:ph type="title"/>
          </p:nvPr>
        </p:nvSpPr>
        <p:spPr>
          <a:xfrm>
            <a:off x="471559" y="183828"/>
            <a:ext cx="11248880" cy="492443"/>
          </a:xfrm>
        </p:spPr>
        <p:txBody>
          <a:bodyPr/>
          <a:lstStyle/>
          <a:p>
            <a:pPr algn="ctr"/>
            <a:r>
              <a:rPr lang="en-US" sz="3200" b="0" dirty="0">
                <a:latin typeface="Arial" panose="020B0604020202020204" pitchFamily="34" charset="0"/>
              </a:rPr>
              <a:t>Xavier Initialization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146262F-C20D-D4B7-724A-D99E70EF62E0}"/>
                  </a:ext>
                </a:extLst>
              </p:cNvPr>
              <p:cNvSpPr>
                <a:spLocks noGrp="1"/>
              </p:cNvSpPr>
              <p:nvPr>
                <p:ph type="body" idx="1"/>
              </p:nvPr>
            </p:nvSpPr>
            <p:spPr>
              <a:xfrm>
                <a:off x="446364" y="1399031"/>
                <a:ext cx="10692553" cy="4627421"/>
              </a:xfrm>
            </p:spPr>
            <p:txBody>
              <a:bodyPr/>
              <a:lstStyle/>
              <a:p>
                <a:pPr marL="342900" indent="-342900">
                  <a:buFont typeface="Arial" panose="020B0604020202020204" pitchFamily="34" charset="0"/>
                  <a:buChar char="•"/>
                </a:pPr>
                <a:r>
                  <a:rPr lang="en-US" sz="2400" dirty="0">
                    <a:latin typeface="Arial" panose="020B0604020202020204" pitchFamily="34" charset="0"/>
                  </a:rPr>
                  <a:t>We can calculate the mean of output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𝑜</m:t>
                        </m:r>
                      </m:e>
                      <m:sub>
                        <m:r>
                          <a:rPr lang="en-US" sz="2400" b="0" i="1" smtClean="0">
                            <a:latin typeface="Cambria Math" panose="02040503050406030204" pitchFamily="18" charset="0"/>
                          </a:rPr>
                          <m:t>𝑖</m:t>
                        </m:r>
                      </m:sub>
                    </m:sSub>
                  </m:oMath>
                </a14:m>
                <a:r>
                  <a:rPr lang="en-US" sz="2400" dirty="0">
                    <a:latin typeface="Arial" panose="020B0604020202020204" pitchFamily="34" charset="0"/>
                  </a:rPr>
                  <a:t> as follows:</a:t>
                </a:r>
              </a:p>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𝑜</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𝑖𝑛</m:t>
                              </m:r>
                            </m:sub>
                          </m:sSub>
                        </m:sup>
                        <m:e>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sub>
                              </m:sSub>
                            </m:e>
                          </m:d>
                        </m:e>
                      </m:nary>
                      <m:r>
                        <a:rPr lang="en-US" sz="2400" b="0" i="0" smtClean="0">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=1</m:t>
                          </m:r>
                        </m:sub>
                        <m:sup>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𝑖𝑛</m:t>
                              </m:r>
                            </m:sub>
                          </m:sSub>
                        </m:sup>
                        <m:e>
                          <m:r>
                            <a:rPr lang="en-US" sz="2400" i="1">
                              <a:latin typeface="Cambria Math" panose="02040503050406030204" pitchFamily="18" charset="0"/>
                            </a:rPr>
                            <m:t>𝐸</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𝑖𝑗</m:t>
                                  </m:r>
                                </m:sub>
                              </m:sSub>
                            </m:e>
                          </m:d>
                          <m:r>
                            <a:rPr lang="en-US" sz="2400" i="1">
                              <a:latin typeface="Cambria Math" panose="02040503050406030204" pitchFamily="18" charset="0"/>
                            </a:rPr>
                            <m:t>𝐸</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𝑗</m:t>
                                  </m:r>
                                </m:sub>
                              </m:sSub>
                            </m:e>
                          </m:d>
                        </m:e>
                      </m:nary>
                    </m:oMath>
                  </m:oMathPara>
                </a14:m>
                <a:endParaRPr lang="en-US" sz="2400" dirty="0">
                  <a:latin typeface="Arial" panose="020B0604020202020204" pitchFamily="34" charset="0"/>
                </a:endParaRPr>
              </a:p>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𝑜</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𝑖𝑛</m:t>
                              </m:r>
                            </m:sub>
                          </m:sSub>
                        </m:sup>
                        <m:e>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𝑖𝑗</m:t>
                                  </m:r>
                                </m:sub>
                              </m:sSub>
                            </m:e>
                          </m:d>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sub>
                              </m:sSub>
                            </m:e>
                          </m:d>
                        </m:e>
                      </m:nary>
                    </m:oMath>
                  </m:oMathPara>
                </a14:m>
                <a:endParaRPr lang="en-US" sz="2400" dirty="0">
                  <a:latin typeface="Arial" panose="020B0604020202020204" pitchFamily="34" charset="0"/>
                </a:endParaRPr>
              </a:p>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𝑜</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𝑖𝑛</m:t>
                              </m:r>
                            </m:sub>
                          </m:sSub>
                        </m:sup>
                        <m:e>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𝑖𝑗</m:t>
                                  </m:r>
                                </m:sub>
                              </m:sSub>
                            </m:e>
                          </m:d>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sub>
                              </m:sSub>
                            </m:e>
                          </m:d>
                        </m:e>
                      </m:nary>
                    </m:oMath>
                  </m:oMathPara>
                </a14:m>
                <a:endParaRPr lang="en-US" sz="2400" dirty="0">
                  <a:latin typeface="Arial" panose="020B0604020202020204" pitchFamily="34" charset="0"/>
                </a:endParaRPr>
              </a:p>
              <a:p>
                <a:pPr algn="l"/>
                <a:endParaRPr lang="en-US" sz="2400" dirty="0">
                  <a:latin typeface="Arial" panose="020B0604020202020204" pitchFamily="34" charset="0"/>
                </a:endParaRPr>
              </a:p>
              <a:p>
                <a:endParaRPr lang="en-US" sz="2400" dirty="0">
                  <a:latin typeface="Arial" panose="020B0604020202020204" pitchFamily="34" charset="0"/>
                </a:endParaRPr>
              </a:p>
              <a:p>
                <a:endParaRPr lang="en-US" sz="2400" dirty="0">
                  <a:latin typeface="Arial" panose="020B0604020202020204" pitchFamily="34" charset="0"/>
                </a:endParaRPr>
              </a:p>
            </p:txBody>
          </p:sp>
        </mc:Choice>
        <mc:Fallback xmlns="">
          <p:sp>
            <p:nvSpPr>
              <p:cNvPr id="3" name="Text Placeholder 2">
                <a:extLst>
                  <a:ext uri="{FF2B5EF4-FFF2-40B4-BE49-F238E27FC236}">
                    <a16:creationId xmlns:a16="http://schemas.microsoft.com/office/drawing/2014/main" id="{2146262F-C20D-D4B7-724A-D99E70EF62E0}"/>
                  </a:ext>
                </a:extLst>
              </p:cNvPr>
              <p:cNvSpPr>
                <a:spLocks noGrp="1" noRot="1" noChangeAspect="1" noMove="1" noResize="1" noEditPoints="1" noAdjustHandles="1" noChangeArrowheads="1" noChangeShapeType="1" noTextEdit="1"/>
              </p:cNvSpPr>
              <p:nvPr>
                <p:ph type="body" idx="1"/>
              </p:nvPr>
            </p:nvSpPr>
            <p:spPr>
              <a:xfrm>
                <a:off x="446364" y="1399031"/>
                <a:ext cx="10692553" cy="4627421"/>
              </a:xfrm>
              <a:blipFill>
                <a:blip r:embed="rId2"/>
                <a:stretch>
                  <a:fillRect l="-1596" t="-1842"/>
                </a:stretch>
              </a:blipFill>
            </p:spPr>
            <p:txBody>
              <a:bodyPr/>
              <a:lstStyle/>
              <a:p>
                <a:r>
                  <a:rPr lang="en-US">
                    <a:noFill/>
                  </a:rPr>
                  <a:t> </a:t>
                </a:r>
              </a:p>
            </p:txBody>
          </p:sp>
        </mc:Fallback>
      </mc:AlternateContent>
    </p:spTree>
    <p:extLst>
      <p:ext uri="{BB962C8B-B14F-4D97-AF65-F5344CB8AC3E}">
        <p14:creationId xmlns:p14="http://schemas.microsoft.com/office/powerpoint/2010/main" val="297951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64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TotalTime>
  <Words>739</Words>
  <Application>Microsoft Office PowerPoint</Application>
  <PresentationFormat>Widescreen</PresentationFormat>
  <Paragraphs>72</Paragraphs>
  <Slides>12</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12</vt:i4>
      </vt:variant>
    </vt:vector>
  </HeadingPairs>
  <TitlesOfParts>
    <vt:vector size="16" baseType="lpstr">
      <vt:lpstr>Arial</vt:lpstr>
      <vt:lpstr>Cambria Math</vt:lpstr>
      <vt:lpstr>Office Theme</vt:lpstr>
      <vt:lpstr>Office Theme</vt:lpstr>
      <vt:lpstr>CS 316: Introduction to Deep Learning</vt:lpstr>
      <vt:lpstr>Lecture Outline</vt:lpstr>
      <vt:lpstr>Vanishing and Exploding Gradients</vt:lpstr>
      <vt:lpstr>Vanishing Gradients</vt:lpstr>
      <vt:lpstr>Exploding Gradients</vt:lpstr>
      <vt:lpstr>Breaking Symmetry</vt:lpstr>
      <vt:lpstr>Breaking Symmetry</vt:lpstr>
      <vt:lpstr>Xavier Initialization</vt:lpstr>
      <vt:lpstr>Xavier Initialization</vt:lpstr>
      <vt:lpstr>Xavier Initialization</vt:lpstr>
      <vt:lpstr>Xavier Initialization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316: Introduction to Deep Learning</dc:title>
  <dc:creator>Muhammad Munawwar  Anwar</dc:creator>
  <cp:lastModifiedBy>Muhammad Munawwar Adam</cp:lastModifiedBy>
  <cp:revision>4</cp:revision>
  <dcterms:created xsi:type="dcterms:W3CDTF">2022-09-21T10:13:53Z</dcterms:created>
  <dcterms:modified xsi:type="dcterms:W3CDTF">2024-05-29T21:08:33Z</dcterms:modified>
</cp:coreProperties>
</file>