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312" r:id="rId2"/>
    <p:sldId id="258" r:id="rId3"/>
    <p:sldId id="259" r:id="rId4"/>
    <p:sldId id="260" r:id="rId5"/>
    <p:sldId id="261" r:id="rId6"/>
    <p:sldId id="313" r:id="rId7"/>
    <p:sldId id="262" r:id="rId8"/>
    <p:sldId id="263" r:id="rId9"/>
    <p:sldId id="264" r:id="rId10"/>
    <p:sldId id="266" r:id="rId11"/>
    <p:sldId id="268" r:id="rId12"/>
    <p:sldId id="267" r:id="rId13"/>
    <p:sldId id="269" r:id="rId14"/>
    <p:sldId id="31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87B52F9-802B-4A92-941A-305015ED2DA9}" v="14" dt="2022-09-26T07:19:11.40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uhammad Munawwar Anwar" userId="85789d58-215c-478a-a95e-ebff7d4eb59c" providerId="ADAL" clId="{387B52F9-802B-4A92-941A-305015ED2DA9}"/>
    <pc:docChg chg="custSel modSld">
      <pc:chgData name="Muhammad Munawwar Anwar" userId="85789d58-215c-478a-a95e-ebff7d4eb59c" providerId="ADAL" clId="{387B52F9-802B-4A92-941A-305015ED2DA9}" dt="2022-09-26T07:18:59.684" v="37"/>
      <pc:docMkLst>
        <pc:docMk/>
      </pc:docMkLst>
      <pc:sldChg chg="modSp mod">
        <pc:chgData name="Muhammad Munawwar Anwar" userId="85789d58-215c-478a-a95e-ebff7d4eb59c" providerId="ADAL" clId="{387B52F9-802B-4A92-941A-305015ED2DA9}" dt="2022-09-26T07:04:19.025" v="1" actId="2711"/>
        <pc:sldMkLst>
          <pc:docMk/>
          <pc:sldMk cId="2986903440" sldId="257"/>
        </pc:sldMkLst>
        <pc:spChg chg="mod">
          <ac:chgData name="Muhammad Munawwar Anwar" userId="85789d58-215c-478a-a95e-ebff7d4eb59c" providerId="ADAL" clId="{387B52F9-802B-4A92-941A-305015ED2DA9}" dt="2022-09-26T07:04:19.025" v="1" actId="2711"/>
          <ac:spMkLst>
            <pc:docMk/>
            <pc:sldMk cId="2986903440" sldId="257"/>
            <ac:spMk id="6146" creationId="{CB852754-469D-125C-7B2A-4721B0A420A1}"/>
          </ac:spMkLst>
        </pc:spChg>
        <pc:spChg chg="mod">
          <ac:chgData name="Muhammad Munawwar Anwar" userId="85789d58-215c-478a-a95e-ebff7d4eb59c" providerId="ADAL" clId="{387B52F9-802B-4A92-941A-305015ED2DA9}" dt="2022-09-26T07:03:55.823" v="0" actId="2711"/>
          <ac:spMkLst>
            <pc:docMk/>
            <pc:sldMk cId="2986903440" sldId="257"/>
            <ac:spMk id="6147" creationId="{75FDD76A-1CE8-32B4-9B34-2B3A9E0F97AF}"/>
          </ac:spMkLst>
        </pc:spChg>
      </pc:sldChg>
      <pc:sldChg chg="modSp mod">
        <pc:chgData name="Muhammad Munawwar Anwar" userId="85789d58-215c-478a-a95e-ebff7d4eb59c" providerId="ADAL" clId="{387B52F9-802B-4A92-941A-305015ED2DA9}" dt="2022-09-26T07:05:14.839" v="3" actId="2711"/>
        <pc:sldMkLst>
          <pc:docMk/>
          <pc:sldMk cId="1093312667" sldId="258"/>
        </pc:sldMkLst>
        <pc:spChg chg="mod">
          <ac:chgData name="Muhammad Munawwar Anwar" userId="85789d58-215c-478a-a95e-ebff7d4eb59c" providerId="ADAL" clId="{387B52F9-802B-4A92-941A-305015ED2DA9}" dt="2022-09-26T07:05:09.938" v="2" actId="2711"/>
          <ac:spMkLst>
            <pc:docMk/>
            <pc:sldMk cId="1093312667" sldId="258"/>
            <ac:spMk id="2" creationId="{00000000-0000-0000-0000-000000000000}"/>
          </ac:spMkLst>
        </pc:spChg>
        <pc:spChg chg="mod">
          <ac:chgData name="Muhammad Munawwar Anwar" userId="85789d58-215c-478a-a95e-ebff7d4eb59c" providerId="ADAL" clId="{387B52F9-802B-4A92-941A-305015ED2DA9}" dt="2022-09-26T07:05:14.839" v="3" actId="2711"/>
          <ac:spMkLst>
            <pc:docMk/>
            <pc:sldMk cId="1093312667" sldId="258"/>
            <ac:spMk id="3" creationId="{00000000-0000-0000-0000-000000000000}"/>
          </ac:spMkLst>
        </pc:spChg>
      </pc:sldChg>
      <pc:sldChg chg="modSp mod">
        <pc:chgData name="Muhammad Munawwar Anwar" userId="85789d58-215c-478a-a95e-ebff7d4eb59c" providerId="ADAL" clId="{387B52F9-802B-4A92-941A-305015ED2DA9}" dt="2022-09-26T07:05:27.547" v="5" actId="2711"/>
        <pc:sldMkLst>
          <pc:docMk/>
          <pc:sldMk cId="818158090" sldId="259"/>
        </pc:sldMkLst>
        <pc:spChg chg="mod">
          <ac:chgData name="Muhammad Munawwar Anwar" userId="85789d58-215c-478a-a95e-ebff7d4eb59c" providerId="ADAL" clId="{387B52F9-802B-4A92-941A-305015ED2DA9}" dt="2022-09-26T07:05:22.834" v="4" actId="2711"/>
          <ac:spMkLst>
            <pc:docMk/>
            <pc:sldMk cId="818158090" sldId="259"/>
            <ac:spMk id="2" creationId="{00000000-0000-0000-0000-000000000000}"/>
          </ac:spMkLst>
        </pc:spChg>
        <pc:spChg chg="mod">
          <ac:chgData name="Muhammad Munawwar Anwar" userId="85789d58-215c-478a-a95e-ebff7d4eb59c" providerId="ADAL" clId="{387B52F9-802B-4A92-941A-305015ED2DA9}" dt="2022-09-26T07:05:27.547" v="5" actId="2711"/>
          <ac:spMkLst>
            <pc:docMk/>
            <pc:sldMk cId="818158090" sldId="259"/>
            <ac:spMk id="3" creationId="{00000000-0000-0000-0000-000000000000}"/>
          </ac:spMkLst>
        </pc:spChg>
      </pc:sldChg>
      <pc:sldChg chg="modSp mod">
        <pc:chgData name="Muhammad Munawwar Anwar" userId="85789d58-215c-478a-a95e-ebff7d4eb59c" providerId="ADAL" clId="{387B52F9-802B-4A92-941A-305015ED2DA9}" dt="2022-09-26T07:05:39.393" v="7" actId="2711"/>
        <pc:sldMkLst>
          <pc:docMk/>
          <pc:sldMk cId="4285991084" sldId="260"/>
        </pc:sldMkLst>
        <pc:spChg chg="mod">
          <ac:chgData name="Muhammad Munawwar Anwar" userId="85789d58-215c-478a-a95e-ebff7d4eb59c" providerId="ADAL" clId="{387B52F9-802B-4A92-941A-305015ED2DA9}" dt="2022-09-26T07:05:34.367" v="6" actId="2711"/>
          <ac:spMkLst>
            <pc:docMk/>
            <pc:sldMk cId="4285991084" sldId="260"/>
            <ac:spMk id="2" creationId="{00000000-0000-0000-0000-000000000000}"/>
          </ac:spMkLst>
        </pc:spChg>
        <pc:spChg chg="mod">
          <ac:chgData name="Muhammad Munawwar Anwar" userId="85789d58-215c-478a-a95e-ebff7d4eb59c" providerId="ADAL" clId="{387B52F9-802B-4A92-941A-305015ED2DA9}" dt="2022-09-26T07:05:39.393" v="7" actId="2711"/>
          <ac:spMkLst>
            <pc:docMk/>
            <pc:sldMk cId="4285991084" sldId="260"/>
            <ac:spMk id="3" creationId="{00000000-0000-0000-0000-000000000000}"/>
          </ac:spMkLst>
        </pc:spChg>
      </pc:sldChg>
      <pc:sldChg chg="modSp mod">
        <pc:chgData name="Muhammad Munawwar Anwar" userId="85789d58-215c-478a-a95e-ebff7d4eb59c" providerId="ADAL" clId="{387B52F9-802B-4A92-941A-305015ED2DA9}" dt="2022-09-26T07:05:58.436" v="10" actId="2711"/>
        <pc:sldMkLst>
          <pc:docMk/>
          <pc:sldMk cId="3251218779" sldId="261"/>
        </pc:sldMkLst>
        <pc:spChg chg="mod">
          <ac:chgData name="Muhammad Munawwar Anwar" userId="85789d58-215c-478a-a95e-ebff7d4eb59c" providerId="ADAL" clId="{387B52F9-802B-4A92-941A-305015ED2DA9}" dt="2022-09-26T07:05:58.436" v="10" actId="2711"/>
          <ac:spMkLst>
            <pc:docMk/>
            <pc:sldMk cId="3251218779" sldId="261"/>
            <ac:spMk id="2" creationId="{00000000-0000-0000-0000-000000000000}"/>
          </ac:spMkLst>
        </pc:spChg>
        <pc:spChg chg="mod">
          <ac:chgData name="Muhammad Munawwar Anwar" userId="85789d58-215c-478a-a95e-ebff7d4eb59c" providerId="ADAL" clId="{387B52F9-802B-4A92-941A-305015ED2DA9}" dt="2022-09-26T07:05:46.731" v="8" actId="2711"/>
          <ac:spMkLst>
            <pc:docMk/>
            <pc:sldMk cId="3251218779" sldId="261"/>
            <ac:spMk id="3" creationId="{00000000-0000-0000-0000-000000000000}"/>
          </ac:spMkLst>
        </pc:spChg>
      </pc:sldChg>
      <pc:sldChg chg="modSp mod">
        <pc:chgData name="Muhammad Munawwar Anwar" userId="85789d58-215c-478a-a95e-ebff7d4eb59c" providerId="ADAL" clId="{387B52F9-802B-4A92-941A-305015ED2DA9}" dt="2022-09-26T07:06:11.261" v="12" actId="2711"/>
        <pc:sldMkLst>
          <pc:docMk/>
          <pc:sldMk cId="3245621055" sldId="262"/>
        </pc:sldMkLst>
        <pc:spChg chg="mod">
          <ac:chgData name="Muhammad Munawwar Anwar" userId="85789d58-215c-478a-a95e-ebff7d4eb59c" providerId="ADAL" clId="{387B52F9-802B-4A92-941A-305015ED2DA9}" dt="2022-09-26T07:06:05.376" v="11" actId="2711"/>
          <ac:spMkLst>
            <pc:docMk/>
            <pc:sldMk cId="3245621055" sldId="262"/>
            <ac:spMk id="2" creationId="{00000000-0000-0000-0000-000000000000}"/>
          </ac:spMkLst>
        </pc:spChg>
        <pc:spChg chg="mod">
          <ac:chgData name="Muhammad Munawwar Anwar" userId="85789d58-215c-478a-a95e-ebff7d4eb59c" providerId="ADAL" clId="{387B52F9-802B-4A92-941A-305015ED2DA9}" dt="2022-09-26T07:06:11.261" v="12" actId="2711"/>
          <ac:spMkLst>
            <pc:docMk/>
            <pc:sldMk cId="3245621055" sldId="262"/>
            <ac:spMk id="3" creationId="{00000000-0000-0000-0000-000000000000}"/>
          </ac:spMkLst>
        </pc:spChg>
      </pc:sldChg>
      <pc:sldChg chg="modSp mod">
        <pc:chgData name="Muhammad Munawwar Anwar" userId="85789d58-215c-478a-a95e-ebff7d4eb59c" providerId="ADAL" clId="{387B52F9-802B-4A92-941A-305015ED2DA9}" dt="2022-09-26T07:09:09.113" v="25" actId="2711"/>
        <pc:sldMkLst>
          <pc:docMk/>
          <pc:sldMk cId="3724772904" sldId="263"/>
        </pc:sldMkLst>
        <pc:spChg chg="mod">
          <ac:chgData name="Muhammad Munawwar Anwar" userId="85789d58-215c-478a-a95e-ebff7d4eb59c" providerId="ADAL" clId="{387B52F9-802B-4A92-941A-305015ED2DA9}" dt="2022-09-26T07:07:32.568" v="24" actId="2711"/>
          <ac:spMkLst>
            <pc:docMk/>
            <pc:sldMk cId="3724772904" sldId="263"/>
            <ac:spMk id="2" creationId="{00000000-0000-0000-0000-000000000000}"/>
          </ac:spMkLst>
        </pc:spChg>
        <pc:spChg chg="mod">
          <ac:chgData name="Muhammad Munawwar Anwar" userId="85789d58-215c-478a-a95e-ebff7d4eb59c" providerId="ADAL" clId="{387B52F9-802B-4A92-941A-305015ED2DA9}" dt="2022-09-26T07:09:09.113" v="25" actId="2711"/>
          <ac:spMkLst>
            <pc:docMk/>
            <pc:sldMk cId="3724772904" sldId="263"/>
            <ac:spMk id="3" creationId="{00000000-0000-0000-0000-000000000000}"/>
          </ac:spMkLst>
        </pc:spChg>
      </pc:sldChg>
      <pc:sldChg chg="modSp mod">
        <pc:chgData name="Muhammad Munawwar Anwar" userId="85789d58-215c-478a-a95e-ebff7d4eb59c" providerId="ADAL" clId="{387B52F9-802B-4A92-941A-305015ED2DA9}" dt="2022-09-26T07:06:26.329" v="14" actId="2711"/>
        <pc:sldMkLst>
          <pc:docMk/>
          <pc:sldMk cId="2072816603" sldId="264"/>
        </pc:sldMkLst>
        <pc:spChg chg="mod">
          <ac:chgData name="Muhammad Munawwar Anwar" userId="85789d58-215c-478a-a95e-ebff7d4eb59c" providerId="ADAL" clId="{387B52F9-802B-4A92-941A-305015ED2DA9}" dt="2022-09-26T07:06:20.643" v="13" actId="2711"/>
          <ac:spMkLst>
            <pc:docMk/>
            <pc:sldMk cId="2072816603" sldId="264"/>
            <ac:spMk id="2" creationId="{00000000-0000-0000-0000-000000000000}"/>
          </ac:spMkLst>
        </pc:spChg>
        <pc:spChg chg="mod">
          <ac:chgData name="Muhammad Munawwar Anwar" userId="85789d58-215c-478a-a95e-ebff7d4eb59c" providerId="ADAL" clId="{387B52F9-802B-4A92-941A-305015ED2DA9}" dt="2022-09-26T07:06:26.329" v="14" actId="2711"/>
          <ac:spMkLst>
            <pc:docMk/>
            <pc:sldMk cId="2072816603" sldId="264"/>
            <ac:spMk id="6" creationId="{B9A49F38-01B3-767E-C0AA-E9B2B362877C}"/>
          </ac:spMkLst>
        </pc:spChg>
      </pc:sldChg>
      <pc:sldChg chg="addSp modSp mod">
        <pc:chgData name="Muhammad Munawwar Anwar" userId="85789d58-215c-478a-a95e-ebff7d4eb59c" providerId="ADAL" clId="{387B52F9-802B-4A92-941A-305015ED2DA9}" dt="2022-09-26T07:17:50.818" v="32" actId="403"/>
        <pc:sldMkLst>
          <pc:docMk/>
          <pc:sldMk cId="4239271989" sldId="266"/>
        </pc:sldMkLst>
        <pc:spChg chg="mod">
          <ac:chgData name="Muhammad Munawwar Anwar" userId="85789d58-215c-478a-a95e-ebff7d4eb59c" providerId="ADAL" clId="{387B52F9-802B-4A92-941A-305015ED2DA9}" dt="2022-09-26T07:06:35.276" v="15" actId="2711"/>
          <ac:spMkLst>
            <pc:docMk/>
            <pc:sldMk cId="4239271989" sldId="266"/>
            <ac:spMk id="2" creationId="{00000000-0000-0000-0000-000000000000}"/>
          </ac:spMkLst>
        </pc:spChg>
        <pc:spChg chg="add mod">
          <ac:chgData name="Muhammad Munawwar Anwar" userId="85789d58-215c-478a-a95e-ebff7d4eb59c" providerId="ADAL" clId="{387B52F9-802B-4A92-941A-305015ED2DA9}" dt="2022-09-26T07:17:50.818" v="32" actId="403"/>
          <ac:spMkLst>
            <pc:docMk/>
            <pc:sldMk cId="4239271989" sldId="266"/>
            <ac:spMk id="3" creationId="{EF76229D-01BE-ABCF-827E-2761571BFAF7}"/>
          </ac:spMkLst>
        </pc:spChg>
      </pc:sldChg>
      <pc:sldChg chg="addSp delSp modSp mod">
        <pc:chgData name="Muhammad Munawwar Anwar" userId="85789d58-215c-478a-a95e-ebff7d4eb59c" providerId="ADAL" clId="{387B52F9-802B-4A92-941A-305015ED2DA9}" dt="2022-09-26T07:18:59.684" v="37"/>
        <pc:sldMkLst>
          <pc:docMk/>
          <pc:sldMk cId="479829711" sldId="267"/>
        </pc:sldMkLst>
        <pc:spChg chg="mod">
          <ac:chgData name="Muhammad Munawwar Anwar" userId="85789d58-215c-478a-a95e-ebff7d4eb59c" providerId="ADAL" clId="{387B52F9-802B-4A92-941A-305015ED2DA9}" dt="2022-09-26T07:18:42.577" v="34" actId="2711"/>
          <ac:spMkLst>
            <pc:docMk/>
            <pc:sldMk cId="479829711" sldId="267"/>
            <ac:spMk id="2" creationId="{00000000-0000-0000-0000-000000000000}"/>
          </ac:spMkLst>
        </pc:spChg>
        <pc:spChg chg="add del mod">
          <ac:chgData name="Muhammad Munawwar Anwar" userId="85789d58-215c-478a-a95e-ebff7d4eb59c" providerId="ADAL" clId="{387B52F9-802B-4A92-941A-305015ED2DA9}" dt="2022-09-26T07:18:53.201" v="36" actId="478"/>
          <ac:spMkLst>
            <pc:docMk/>
            <pc:sldMk cId="479829711" sldId="267"/>
            <ac:spMk id="3" creationId="{9D30414D-3E5E-5D49-81E9-593C18560341}"/>
          </ac:spMkLst>
        </pc:spChg>
        <pc:spChg chg="add mod">
          <ac:chgData name="Muhammad Munawwar Anwar" userId="85789d58-215c-478a-a95e-ebff7d4eb59c" providerId="ADAL" clId="{387B52F9-802B-4A92-941A-305015ED2DA9}" dt="2022-09-26T07:18:59.684" v="37"/>
          <ac:spMkLst>
            <pc:docMk/>
            <pc:sldMk cId="479829711" sldId="267"/>
            <ac:spMk id="5" creationId="{5FCDAF7D-FA10-2359-280F-A44D862AD38E}"/>
          </ac:spMkLst>
        </pc:spChg>
        <pc:spChg chg="mod">
          <ac:chgData name="Muhammad Munawwar Anwar" userId="85789d58-215c-478a-a95e-ebff7d4eb59c" providerId="ADAL" clId="{387B52F9-802B-4A92-941A-305015ED2DA9}" dt="2022-09-26T07:18:37.989" v="33" actId="2711"/>
          <ac:spMkLst>
            <pc:docMk/>
            <pc:sldMk cId="479829711" sldId="267"/>
            <ac:spMk id="6" creationId="{B9A49F38-01B3-767E-C0AA-E9B2B362877C}"/>
          </ac:spMkLst>
        </pc:spChg>
      </pc:sldChg>
      <pc:sldChg chg="modSp mod">
        <pc:chgData name="Muhammad Munawwar Anwar" userId="85789d58-215c-478a-a95e-ebff7d4eb59c" providerId="ADAL" clId="{387B52F9-802B-4A92-941A-305015ED2DA9}" dt="2022-09-26T07:06:51.030" v="17" actId="2711"/>
        <pc:sldMkLst>
          <pc:docMk/>
          <pc:sldMk cId="4708659" sldId="268"/>
        </pc:sldMkLst>
        <pc:spChg chg="mod">
          <ac:chgData name="Muhammad Munawwar Anwar" userId="85789d58-215c-478a-a95e-ebff7d4eb59c" providerId="ADAL" clId="{387B52F9-802B-4A92-941A-305015ED2DA9}" dt="2022-09-26T07:06:46.314" v="16" actId="2711"/>
          <ac:spMkLst>
            <pc:docMk/>
            <pc:sldMk cId="4708659" sldId="268"/>
            <ac:spMk id="2" creationId="{00000000-0000-0000-0000-000000000000}"/>
          </ac:spMkLst>
        </pc:spChg>
        <pc:spChg chg="mod">
          <ac:chgData name="Muhammad Munawwar Anwar" userId="85789d58-215c-478a-a95e-ebff7d4eb59c" providerId="ADAL" clId="{387B52F9-802B-4A92-941A-305015ED2DA9}" dt="2022-09-26T07:06:51.030" v="17" actId="2711"/>
          <ac:spMkLst>
            <pc:docMk/>
            <pc:sldMk cId="4708659" sldId="268"/>
            <ac:spMk id="6" creationId="{B9A49F38-01B3-767E-C0AA-E9B2B362877C}"/>
          </ac:spMkLst>
        </pc:spChg>
      </pc:sldChg>
      <pc:sldChg chg="modSp mod">
        <pc:chgData name="Muhammad Munawwar Anwar" userId="85789d58-215c-478a-a95e-ebff7d4eb59c" providerId="ADAL" clId="{387B52F9-802B-4A92-941A-305015ED2DA9}" dt="2022-09-26T07:07:16.650" v="23" actId="2711"/>
        <pc:sldMkLst>
          <pc:docMk/>
          <pc:sldMk cId="2765281695" sldId="269"/>
        </pc:sldMkLst>
        <pc:spChg chg="mod">
          <ac:chgData name="Muhammad Munawwar Anwar" userId="85789d58-215c-478a-a95e-ebff7d4eb59c" providerId="ADAL" clId="{387B52F9-802B-4A92-941A-305015ED2DA9}" dt="2022-09-26T07:07:08.549" v="21" actId="403"/>
          <ac:spMkLst>
            <pc:docMk/>
            <pc:sldMk cId="2765281695" sldId="269"/>
            <ac:spMk id="2" creationId="{00000000-0000-0000-0000-000000000000}"/>
          </ac:spMkLst>
        </pc:spChg>
        <pc:spChg chg="mod">
          <ac:chgData name="Muhammad Munawwar Anwar" userId="85789d58-215c-478a-a95e-ebff7d4eb59c" providerId="ADAL" clId="{387B52F9-802B-4A92-941A-305015ED2DA9}" dt="2022-09-26T07:07:16.650" v="23" actId="2711"/>
          <ac:spMkLst>
            <pc:docMk/>
            <pc:sldMk cId="2765281695" sldId="269"/>
            <ac:spMk id="6" creationId="{B9A49F38-01B3-767E-C0AA-E9B2B362877C}"/>
          </ac:spMkLst>
        </pc:spChg>
      </pc:sldChg>
    </pc:docChg>
  </pc:docChgLst>
  <pc:docChgLst>
    <pc:chgData name="Munawwar Anwar" userId="32255ed2-62ed-47d7-95f0-bc123b7190b4" providerId="ADAL" clId="{387B52F9-802B-4A92-941A-305015ED2DA9}"/>
    <pc:docChg chg="modSld">
      <pc:chgData name="Munawwar Anwar" userId="32255ed2-62ed-47d7-95f0-bc123b7190b4" providerId="ADAL" clId="{387B52F9-802B-4A92-941A-305015ED2DA9}" dt="2022-08-29T04:34:59.265" v="52" actId="20577"/>
      <pc:docMkLst>
        <pc:docMk/>
      </pc:docMkLst>
      <pc:sldChg chg="modSp mod">
        <pc:chgData name="Munawwar Anwar" userId="32255ed2-62ed-47d7-95f0-bc123b7190b4" providerId="ADAL" clId="{387B52F9-802B-4A92-941A-305015ED2DA9}" dt="2022-08-29T04:34:59.265" v="52" actId="20577"/>
        <pc:sldMkLst>
          <pc:docMk/>
          <pc:sldMk cId="479829711" sldId="267"/>
        </pc:sldMkLst>
        <pc:spChg chg="mod">
          <ac:chgData name="Munawwar Anwar" userId="32255ed2-62ed-47d7-95f0-bc123b7190b4" providerId="ADAL" clId="{387B52F9-802B-4A92-941A-305015ED2DA9}" dt="2022-08-29T04:34:59.265" v="52" actId="20577"/>
          <ac:spMkLst>
            <pc:docMk/>
            <pc:sldMk cId="479829711" sldId="267"/>
            <ac:spMk id="6" creationId="{B9A49F38-01B3-767E-C0AA-E9B2B362877C}"/>
          </ac:spMkLst>
        </pc:spChg>
      </pc:sldChg>
    </pc:docChg>
  </pc:docChgLst>
  <pc:docChgLst>
    <pc:chgData name="Muhammad Munawwar Anwar" userId="32255ed2-62ed-47d7-95f0-bc123b7190b4" providerId="ADAL" clId="{387B52F9-802B-4A92-941A-305015ED2DA9}"/>
    <pc:docChg chg="undo custSel addSld delSld modSld sldOrd">
      <pc:chgData name="Muhammad Munawwar Anwar" userId="32255ed2-62ed-47d7-95f0-bc123b7190b4" providerId="ADAL" clId="{387B52F9-802B-4A92-941A-305015ED2DA9}" dt="2022-08-26T08:13:25.414" v="2147" actId="20577"/>
      <pc:docMkLst>
        <pc:docMk/>
      </pc:docMkLst>
      <pc:sldChg chg="modSp add mod">
        <pc:chgData name="Muhammad Munawwar Anwar" userId="32255ed2-62ed-47d7-95f0-bc123b7190b4" providerId="ADAL" clId="{387B52F9-802B-4A92-941A-305015ED2DA9}" dt="2022-08-24T10:27:48.494" v="1023" actId="20577"/>
        <pc:sldMkLst>
          <pc:docMk/>
          <pc:sldMk cId="3724772904" sldId="263"/>
        </pc:sldMkLst>
        <pc:spChg chg="mod">
          <ac:chgData name="Muhammad Munawwar Anwar" userId="32255ed2-62ed-47d7-95f0-bc123b7190b4" providerId="ADAL" clId="{387B52F9-802B-4A92-941A-305015ED2DA9}" dt="2022-08-24T10:16:43.557" v="19" actId="20577"/>
          <ac:spMkLst>
            <pc:docMk/>
            <pc:sldMk cId="3724772904" sldId="263"/>
            <ac:spMk id="2" creationId="{00000000-0000-0000-0000-000000000000}"/>
          </ac:spMkLst>
        </pc:spChg>
        <pc:spChg chg="mod">
          <ac:chgData name="Muhammad Munawwar Anwar" userId="32255ed2-62ed-47d7-95f0-bc123b7190b4" providerId="ADAL" clId="{387B52F9-802B-4A92-941A-305015ED2DA9}" dt="2022-08-24T10:27:48.494" v="1023" actId="20577"/>
          <ac:spMkLst>
            <pc:docMk/>
            <pc:sldMk cId="3724772904" sldId="263"/>
            <ac:spMk id="3" creationId="{00000000-0000-0000-0000-000000000000}"/>
          </ac:spMkLst>
        </pc:spChg>
      </pc:sldChg>
      <pc:sldChg chg="new del">
        <pc:chgData name="Muhammad Munawwar Anwar" userId="32255ed2-62ed-47d7-95f0-bc123b7190b4" providerId="ADAL" clId="{387B52F9-802B-4A92-941A-305015ED2DA9}" dt="2022-08-24T10:24:20.656" v="814" actId="47"/>
        <pc:sldMkLst>
          <pc:docMk/>
          <pc:sldMk cId="1655479051" sldId="264"/>
        </pc:sldMkLst>
      </pc:sldChg>
      <pc:sldChg chg="addSp delSp modSp add mod">
        <pc:chgData name="Muhammad Munawwar Anwar" userId="32255ed2-62ed-47d7-95f0-bc123b7190b4" providerId="ADAL" clId="{387B52F9-802B-4A92-941A-305015ED2DA9}" dt="2022-08-24T10:32:51.879" v="1685" actId="20577"/>
        <pc:sldMkLst>
          <pc:docMk/>
          <pc:sldMk cId="2072816603" sldId="264"/>
        </pc:sldMkLst>
        <pc:spChg chg="mod">
          <ac:chgData name="Muhammad Munawwar Anwar" userId="32255ed2-62ed-47d7-95f0-bc123b7190b4" providerId="ADAL" clId="{387B52F9-802B-4A92-941A-305015ED2DA9}" dt="2022-08-24T10:24:51.840" v="843" actId="20577"/>
          <ac:spMkLst>
            <pc:docMk/>
            <pc:sldMk cId="2072816603" sldId="264"/>
            <ac:spMk id="2" creationId="{00000000-0000-0000-0000-000000000000}"/>
          </ac:spMkLst>
        </pc:spChg>
        <pc:spChg chg="del mod">
          <ac:chgData name="Muhammad Munawwar Anwar" userId="32255ed2-62ed-47d7-95f0-bc123b7190b4" providerId="ADAL" clId="{387B52F9-802B-4A92-941A-305015ED2DA9}" dt="2022-08-24T10:25:17.061" v="858"/>
          <ac:spMkLst>
            <pc:docMk/>
            <pc:sldMk cId="2072816603" sldId="264"/>
            <ac:spMk id="3" creationId="{00000000-0000-0000-0000-000000000000}"/>
          </ac:spMkLst>
        </pc:spChg>
        <pc:spChg chg="add del">
          <ac:chgData name="Muhammad Munawwar Anwar" userId="32255ed2-62ed-47d7-95f0-bc123b7190b4" providerId="ADAL" clId="{387B52F9-802B-4A92-941A-305015ED2DA9}" dt="2022-08-24T10:28:12.662" v="1025" actId="478"/>
          <ac:spMkLst>
            <pc:docMk/>
            <pc:sldMk cId="2072816603" sldId="264"/>
            <ac:spMk id="5" creationId="{206163B3-EF5E-5EC3-C3E8-C35A9479ABEA}"/>
          </ac:spMkLst>
        </pc:spChg>
        <pc:spChg chg="add mod">
          <ac:chgData name="Muhammad Munawwar Anwar" userId="32255ed2-62ed-47d7-95f0-bc123b7190b4" providerId="ADAL" clId="{387B52F9-802B-4A92-941A-305015ED2DA9}" dt="2022-08-24T10:32:51.879" v="1685" actId="20577"/>
          <ac:spMkLst>
            <pc:docMk/>
            <pc:sldMk cId="2072816603" sldId="264"/>
            <ac:spMk id="6" creationId="{B9A49F38-01B3-767E-C0AA-E9B2B362877C}"/>
          </ac:spMkLst>
        </pc:spChg>
      </pc:sldChg>
      <pc:sldChg chg="new del">
        <pc:chgData name="Muhammad Munawwar Anwar" userId="32255ed2-62ed-47d7-95f0-bc123b7190b4" providerId="ADAL" clId="{387B52F9-802B-4A92-941A-305015ED2DA9}" dt="2022-08-24T10:24:27.060" v="816" actId="47"/>
        <pc:sldMkLst>
          <pc:docMk/>
          <pc:sldMk cId="2918168830" sldId="264"/>
        </pc:sldMkLst>
      </pc:sldChg>
      <pc:sldChg chg="delSp new del mod">
        <pc:chgData name="Muhammad Munawwar Anwar" userId="32255ed2-62ed-47d7-95f0-bc123b7190b4" providerId="ADAL" clId="{387B52F9-802B-4A92-941A-305015ED2DA9}" dt="2022-08-24T10:34:14.959" v="1690" actId="47"/>
        <pc:sldMkLst>
          <pc:docMk/>
          <pc:sldMk cId="3639351589" sldId="265"/>
        </pc:sldMkLst>
        <pc:spChg chg="del">
          <ac:chgData name="Muhammad Munawwar Anwar" userId="32255ed2-62ed-47d7-95f0-bc123b7190b4" providerId="ADAL" clId="{387B52F9-802B-4A92-941A-305015ED2DA9}" dt="2022-08-24T10:34:00.863" v="1687" actId="478"/>
          <ac:spMkLst>
            <pc:docMk/>
            <pc:sldMk cId="3639351589" sldId="265"/>
            <ac:spMk id="2" creationId="{FEAA5137-2A85-BF15-3C62-B2946F9ADA8B}"/>
          </ac:spMkLst>
        </pc:spChg>
        <pc:spChg chg="del">
          <ac:chgData name="Muhammad Munawwar Anwar" userId="32255ed2-62ed-47d7-95f0-bc123b7190b4" providerId="ADAL" clId="{387B52F9-802B-4A92-941A-305015ED2DA9}" dt="2022-08-24T10:34:04.041" v="1688" actId="478"/>
          <ac:spMkLst>
            <pc:docMk/>
            <pc:sldMk cId="3639351589" sldId="265"/>
            <ac:spMk id="3" creationId="{5FAD01FA-027E-67CF-CB2C-36201887597B}"/>
          </ac:spMkLst>
        </pc:spChg>
      </pc:sldChg>
      <pc:sldChg chg="addSp delSp modSp add mod">
        <pc:chgData name="Muhammad Munawwar Anwar" userId="32255ed2-62ed-47d7-95f0-bc123b7190b4" providerId="ADAL" clId="{387B52F9-802B-4A92-941A-305015ED2DA9}" dt="2022-08-24T10:35:54.751" v="1699" actId="465"/>
        <pc:sldMkLst>
          <pc:docMk/>
          <pc:sldMk cId="4239271989" sldId="266"/>
        </pc:sldMkLst>
        <pc:spChg chg="add del">
          <ac:chgData name="Muhammad Munawwar Anwar" userId="32255ed2-62ed-47d7-95f0-bc123b7190b4" providerId="ADAL" clId="{387B52F9-802B-4A92-941A-305015ED2DA9}" dt="2022-08-24T10:35:20.797" v="1693" actId="478"/>
          <ac:spMkLst>
            <pc:docMk/>
            <pc:sldMk cId="4239271989" sldId="266"/>
            <ac:spMk id="3" creationId="{694037EA-2620-BFB9-5D08-5B18D6A9579B}"/>
          </ac:spMkLst>
        </pc:spChg>
        <pc:spChg chg="del">
          <ac:chgData name="Muhammad Munawwar Anwar" userId="32255ed2-62ed-47d7-95f0-bc123b7190b4" providerId="ADAL" clId="{387B52F9-802B-4A92-941A-305015ED2DA9}" dt="2022-08-24T10:34:19.155" v="1691" actId="478"/>
          <ac:spMkLst>
            <pc:docMk/>
            <pc:sldMk cId="4239271989" sldId="266"/>
            <ac:spMk id="6" creationId="{B9A49F38-01B3-767E-C0AA-E9B2B362877C}"/>
          </ac:spMkLst>
        </pc:spChg>
        <pc:picChg chg="add mod">
          <ac:chgData name="Muhammad Munawwar Anwar" userId="32255ed2-62ed-47d7-95f0-bc123b7190b4" providerId="ADAL" clId="{387B52F9-802B-4A92-941A-305015ED2DA9}" dt="2022-08-24T10:35:54.751" v="1699" actId="465"/>
          <ac:picMkLst>
            <pc:docMk/>
            <pc:sldMk cId="4239271989" sldId="266"/>
            <ac:picMk id="1028" creationId="{B0C3BF8C-0752-C894-2AB9-02487F061C24}"/>
          </ac:picMkLst>
        </pc:picChg>
      </pc:sldChg>
      <pc:sldChg chg="modSp add mod ord">
        <pc:chgData name="Muhammad Munawwar Anwar" userId="32255ed2-62ed-47d7-95f0-bc123b7190b4" providerId="ADAL" clId="{387B52F9-802B-4A92-941A-305015ED2DA9}" dt="2022-08-26T08:13:25.414" v="2147" actId="20577"/>
        <pc:sldMkLst>
          <pc:docMk/>
          <pc:sldMk cId="479829711" sldId="267"/>
        </pc:sldMkLst>
        <pc:spChg chg="mod">
          <ac:chgData name="Muhammad Munawwar Anwar" userId="32255ed2-62ed-47d7-95f0-bc123b7190b4" providerId="ADAL" clId="{387B52F9-802B-4A92-941A-305015ED2DA9}" dt="2022-08-24T10:39:35.852" v="1768" actId="20577"/>
          <ac:spMkLst>
            <pc:docMk/>
            <pc:sldMk cId="479829711" sldId="267"/>
            <ac:spMk id="2" creationId="{00000000-0000-0000-0000-000000000000}"/>
          </ac:spMkLst>
        </pc:spChg>
        <pc:spChg chg="mod">
          <ac:chgData name="Muhammad Munawwar Anwar" userId="32255ed2-62ed-47d7-95f0-bc123b7190b4" providerId="ADAL" clId="{387B52F9-802B-4A92-941A-305015ED2DA9}" dt="2022-08-26T08:13:25.414" v="2147" actId="20577"/>
          <ac:spMkLst>
            <pc:docMk/>
            <pc:sldMk cId="479829711" sldId="267"/>
            <ac:spMk id="6" creationId="{B9A49F38-01B3-767E-C0AA-E9B2B362877C}"/>
          </ac:spMkLst>
        </pc:spChg>
      </pc:sldChg>
      <pc:sldChg chg="new del">
        <pc:chgData name="Muhammad Munawwar Anwar" userId="32255ed2-62ed-47d7-95f0-bc123b7190b4" providerId="ADAL" clId="{387B52F9-802B-4A92-941A-305015ED2DA9}" dt="2022-08-24T10:39:04.925" v="1701" actId="47"/>
        <pc:sldMkLst>
          <pc:docMk/>
          <pc:sldMk cId="1744806826" sldId="267"/>
        </pc:sldMkLst>
      </pc:sldChg>
    </pc:docChg>
  </pc:docChgLst>
  <pc:docChgLst>
    <pc:chgData name="Muhammad Munawwar  Anwar" userId="85789d58-215c-478a-a95e-ebff7d4eb59c" providerId="ADAL" clId="{387B52F9-802B-4A92-941A-305015ED2DA9}"/>
    <pc:docChg chg="undo custSel addSld modSld sldOrd">
      <pc:chgData name="Muhammad Munawwar  Anwar" userId="85789d58-215c-478a-a95e-ebff7d4eb59c" providerId="ADAL" clId="{387B52F9-802B-4A92-941A-305015ED2DA9}" dt="2022-08-29T10:29:00.115" v="1798" actId="20577"/>
      <pc:docMkLst>
        <pc:docMk/>
      </pc:docMkLst>
      <pc:sldChg chg="modSp mod">
        <pc:chgData name="Muhammad Munawwar  Anwar" userId="85789d58-215c-478a-a95e-ebff7d4eb59c" providerId="ADAL" clId="{387B52F9-802B-4A92-941A-305015ED2DA9}" dt="2022-08-29T10:29:00.115" v="1798" actId="20577"/>
        <pc:sldMkLst>
          <pc:docMk/>
          <pc:sldMk cId="1093312667" sldId="258"/>
        </pc:sldMkLst>
        <pc:spChg chg="mod">
          <ac:chgData name="Muhammad Munawwar  Anwar" userId="85789d58-215c-478a-a95e-ebff7d4eb59c" providerId="ADAL" clId="{387B52F9-802B-4A92-941A-305015ED2DA9}" dt="2022-08-29T10:29:00.115" v="1798" actId="20577"/>
          <ac:spMkLst>
            <pc:docMk/>
            <pc:sldMk cId="1093312667" sldId="258"/>
            <ac:spMk id="3" creationId="{00000000-0000-0000-0000-000000000000}"/>
          </ac:spMkLst>
        </pc:spChg>
      </pc:sldChg>
      <pc:sldChg chg="addSp modSp mod">
        <pc:chgData name="Muhammad Munawwar  Anwar" userId="85789d58-215c-478a-a95e-ebff7d4eb59c" providerId="ADAL" clId="{387B52F9-802B-4A92-941A-305015ED2DA9}" dt="2022-08-29T09:50:06.415" v="875" actId="1076"/>
        <pc:sldMkLst>
          <pc:docMk/>
          <pc:sldMk cId="479829711" sldId="267"/>
        </pc:sldMkLst>
        <pc:spChg chg="mod">
          <ac:chgData name="Muhammad Munawwar  Anwar" userId="85789d58-215c-478a-a95e-ebff7d4eb59c" providerId="ADAL" clId="{387B52F9-802B-4A92-941A-305015ED2DA9}" dt="2022-08-29T09:49:48.939" v="871" actId="2711"/>
          <ac:spMkLst>
            <pc:docMk/>
            <pc:sldMk cId="479829711" sldId="267"/>
            <ac:spMk id="2" creationId="{00000000-0000-0000-0000-000000000000}"/>
          </ac:spMkLst>
        </pc:spChg>
        <pc:spChg chg="mod">
          <ac:chgData name="Muhammad Munawwar  Anwar" userId="85789d58-215c-478a-a95e-ebff7d4eb59c" providerId="ADAL" clId="{387B52F9-802B-4A92-941A-305015ED2DA9}" dt="2022-08-29T09:03:31.267" v="867" actId="14100"/>
          <ac:spMkLst>
            <pc:docMk/>
            <pc:sldMk cId="479829711" sldId="267"/>
            <ac:spMk id="6" creationId="{B9A49F38-01B3-767E-C0AA-E9B2B362877C}"/>
          </ac:spMkLst>
        </pc:spChg>
        <pc:picChg chg="add mod">
          <ac:chgData name="Muhammad Munawwar  Anwar" userId="85789d58-215c-478a-a95e-ebff7d4eb59c" providerId="ADAL" clId="{387B52F9-802B-4A92-941A-305015ED2DA9}" dt="2022-08-29T09:50:06.415" v="875" actId="1076"/>
          <ac:picMkLst>
            <pc:docMk/>
            <pc:sldMk cId="479829711" sldId="267"/>
            <ac:picMk id="4" creationId="{F002959B-D5F8-791F-6442-D452C1BE2BE0}"/>
          </ac:picMkLst>
        </pc:picChg>
      </pc:sldChg>
      <pc:sldChg chg="modSp add mod ord">
        <pc:chgData name="Muhammad Munawwar  Anwar" userId="85789d58-215c-478a-a95e-ebff7d4eb59c" providerId="ADAL" clId="{387B52F9-802B-4A92-941A-305015ED2DA9}" dt="2022-08-29T09:50:22.652" v="882" actId="465"/>
        <pc:sldMkLst>
          <pc:docMk/>
          <pc:sldMk cId="4708659" sldId="268"/>
        </pc:sldMkLst>
        <pc:spChg chg="mod">
          <ac:chgData name="Muhammad Munawwar  Anwar" userId="85789d58-215c-478a-a95e-ebff7d4eb59c" providerId="ADAL" clId="{387B52F9-802B-4A92-941A-305015ED2DA9}" dt="2022-08-29T09:50:14.277" v="880" actId="20577"/>
          <ac:spMkLst>
            <pc:docMk/>
            <pc:sldMk cId="4708659" sldId="268"/>
            <ac:spMk id="2" creationId="{00000000-0000-0000-0000-000000000000}"/>
          </ac:spMkLst>
        </pc:spChg>
        <pc:spChg chg="mod">
          <ac:chgData name="Muhammad Munawwar  Anwar" userId="85789d58-215c-478a-a95e-ebff7d4eb59c" providerId="ADAL" clId="{387B52F9-802B-4A92-941A-305015ED2DA9}" dt="2022-08-29T09:50:22.652" v="882" actId="465"/>
          <ac:spMkLst>
            <pc:docMk/>
            <pc:sldMk cId="4708659" sldId="268"/>
            <ac:spMk id="6" creationId="{B9A49F38-01B3-767E-C0AA-E9B2B362877C}"/>
          </ac:spMkLst>
        </pc:spChg>
      </pc:sldChg>
      <pc:sldChg chg="delSp modSp add mod">
        <pc:chgData name="Muhammad Munawwar  Anwar" userId="85789d58-215c-478a-a95e-ebff7d4eb59c" providerId="ADAL" clId="{387B52F9-802B-4A92-941A-305015ED2DA9}" dt="2022-08-29T10:08:30.454" v="1462" actId="478"/>
        <pc:sldMkLst>
          <pc:docMk/>
          <pc:sldMk cId="2765281695" sldId="269"/>
        </pc:sldMkLst>
        <pc:spChg chg="mod">
          <ac:chgData name="Muhammad Munawwar  Anwar" userId="85789d58-215c-478a-a95e-ebff7d4eb59c" providerId="ADAL" clId="{387B52F9-802B-4A92-941A-305015ED2DA9}" dt="2022-08-29T10:08:15.438" v="1461" actId="20577"/>
          <ac:spMkLst>
            <pc:docMk/>
            <pc:sldMk cId="2765281695" sldId="269"/>
            <ac:spMk id="6" creationId="{B9A49F38-01B3-767E-C0AA-E9B2B362877C}"/>
          </ac:spMkLst>
        </pc:spChg>
        <pc:picChg chg="del">
          <ac:chgData name="Muhammad Munawwar  Anwar" userId="85789d58-215c-478a-a95e-ebff7d4eb59c" providerId="ADAL" clId="{387B52F9-802B-4A92-941A-305015ED2DA9}" dt="2022-08-29T10:08:30.454" v="1462" actId="478"/>
          <ac:picMkLst>
            <pc:docMk/>
            <pc:sldMk cId="2765281695" sldId="269"/>
            <ac:picMk id="4" creationId="{F002959B-D5F8-791F-6442-D452C1BE2BE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Arial" panose="020B0604020202020204" pitchFamily="34"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Arial" panose="020B0604020202020204" pitchFamily="34" charset="0"/>
              </a:defRPr>
            </a:lvl1pPr>
          </a:lstStyle>
          <a:p>
            <a:fld id="{98DA581E-BBFA-46A0-B24A-3BF41B2A072F}" type="datetimeFigureOut">
              <a:rPr lang="en-US" smtClean="0"/>
              <a:pPr/>
              <a:t>6/29/2024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Arial" panose="020B0604020202020204"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Arial" panose="020B0604020202020204" pitchFamily="34" charset="0"/>
              </a:defRPr>
            </a:lvl1pPr>
          </a:lstStyle>
          <a:p>
            <a:fld id="{C849D47F-D310-4BA7-A266-25E0A1181E66}" type="slidenum">
              <a:rPr lang="en-US" smtClean="0"/>
              <a:pPr/>
              <a:t>‹#›</a:t>
            </a:fld>
            <a:endParaRPr lang="en-US" dirty="0"/>
          </a:p>
        </p:txBody>
      </p:sp>
    </p:spTree>
    <p:extLst>
      <p:ext uri="{BB962C8B-B14F-4D97-AF65-F5344CB8AC3E}">
        <p14:creationId xmlns:p14="http://schemas.microsoft.com/office/powerpoint/2010/main" val="22724580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anose="020B0604020202020204" pitchFamily="34" charset="0"/>
        <a:ea typeface="+mn-ea"/>
        <a:cs typeface="+mn-cs"/>
      </a:defRPr>
    </a:lvl1pPr>
    <a:lvl2pPr marL="457200" algn="l" defTabSz="914400" rtl="0" eaLnBrk="1" latinLnBrk="0" hangingPunct="1">
      <a:defRPr sz="1200" kern="1200">
        <a:solidFill>
          <a:schemeClr val="tx1"/>
        </a:solidFill>
        <a:latin typeface="Arial" panose="020B0604020202020204" pitchFamily="34" charset="0"/>
        <a:ea typeface="+mn-ea"/>
        <a:cs typeface="+mn-cs"/>
      </a:defRPr>
    </a:lvl2pPr>
    <a:lvl3pPr marL="914400" algn="l" defTabSz="914400" rtl="0" eaLnBrk="1" latinLnBrk="0" hangingPunct="1">
      <a:defRPr sz="1200" kern="1200">
        <a:solidFill>
          <a:schemeClr val="tx1"/>
        </a:solidFill>
        <a:latin typeface="Arial" panose="020B0604020202020204" pitchFamily="34" charset="0"/>
        <a:ea typeface="+mn-ea"/>
        <a:cs typeface="+mn-cs"/>
      </a:defRPr>
    </a:lvl3pPr>
    <a:lvl4pPr marL="1371600" algn="l" defTabSz="914400" rtl="0" eaLnBrk="1" latinLnBrk="0" hangingPunct="1">
      <a:defRPr sz="1200" kern="1200">
        <a:solidFill>
          <a:schemeClr val="tx1"/>
        </a:solidFill>
        <a:latin typeface="Arial" panose="020B0604020202020204" pitchFamily="34" charset="0"/>
        <a:ea typeface="+mn-ea"/>
        <a:cs typeface="+mn-cs"/>
      </a:defRPr>
    </a:lvl4pPr>
    <a:lvl5pPr marL="1828800" algn="l" defTabSz="914400" rtl="0" eaLnBrk="1" latinLnBrk="0" hangingPunct="1">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B61BAF9C-3025-DA94-1A03-058E105D929B}"/>
              </a:ext>
            </a:extLst>
          </p:cNvPr>
          <p:cNvSpPr>
            <a:spLocks noGrp="1" noRot="1" noChangeAspect="1" noTextEdit="1"/>
          </p:cNvSpPr>
          <p:nvPr>
            <p:ph type="sldImg"/>
          </p:nvPr>
        </p:nvSpPr>
        <p:spPr/>
      </p:sp>
      <p:sp>
        <p:nvSpPr>
          <p:cNvPr id="7171" name="Rectangle 3">
            <a:extLst>
              <a:ext uri="{FF2B5EF4-FFF2-40B4-BE49-F238E27FC236}">
                <a16:creationId xmlns:a16="http://schemas.microsoft.com/office/drawing/2014/main" id="{34617DE6-6186-40F1-927C-CC25CD199792}"/>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30986529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733" b="1"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3200" b="0" i="0">
                <a:solidFill>
                  <a:schemeClr val="tx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it-IT"/>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it-IT"/>
              <a:t>Click to edit Master subtitle style</a:t>
            </a:r>
            <a:endParaRPr lang="en-US"/>
          </a:p>
        </p:txBody>
      </p:sp>
      <p:sp>
        <p:nvSpPr>
          <p:cNvPr id="4" name="Date Placeholder 3">
            <a:extLst>
              <a:ext uri="{FF2B5EF4-FFF2-40B4-BE49-F238E27FC236}">
                <a16:creationId xmlns:a16="http://schemas.microsoft.com/office/drawing/2014/main" id="{948A5CCE-C5F8-8FC1-4126-BD45281E12F5}"/>
              </a:ext>
            </a:extLst>
          </p:cNvPr>
          <p:cNvSpPr>
            <a:spLocks noGrp="1"/>
          </p:cNvSpPr>
          <p:nvPr>
            <p:ph type="dt" sz="half" idx="10"/>
          </p:nvPr>
        </p:nvSpPr>
        <p:spPr/>
        <p:txBody>
          <a:bodyPr/>
          <a:lstStyle>
            <a:lvl1pPr>
              <a:defRPr/>
            </a:lvl1pPr>
          </a:lstStyle>
          <a:p>
            <a:pPr>
              <a:defRPr/>
            </a:pPr>
            <a:endParaRPr lang="en-US" altLang="en-US"/>
          </a:p>
        </p:txBody>
      </p:sp>
      <p:sp>
        <p:nvSpPr>
          <p:cNvPr id="5" name="Footer Placeholder 4">
            <a:extLst>
              <a:ext uri="{FF2B5EF4-FFF2-40B4-BE49-F238E27FC236}">
                <a16:creationId xmlns:a16="http://schemas.microsoft.com/office/drawing/2014/main" id="{B1015E25-AF90-0C49-7148-7F6E03939543}"/>
              </a:ext>
            </a:extLst>
          </p:cNvPr>
          <p:cNvSpPr>
            <a:spLocks noGrp="1"/>
          </p:cNvSpPr>
          <p:nvPr>
            <p:ph type="ftr" sz="quarter" idx="11"/>
          </p:nvPr>
        </p:nvSpPr>
        <p:spPr/>
        <p:txBody>
          <a:bodyPr/>
          <a:lstStyle>
            <a:lvl1pPr>
              <a:defRPr/>
            </a:lvl1pPr>
          </a:lstStyle>
          <a:p>
            <a:pPr>
              <a:defRPr/>
            </a:pPr>
            <a:endParaRPr lang="en-US" altLang="en-US"/>
          </a:p>
        </p:txBody>
      </p:sp>
      <p:sp>
        <p:nvSpPr>
          <p:cNvPr id="6" name="Slide Number Placeholder 5">
            <a:extLst>
              <a:ext uri="{FF2B5EF4-FFF2-40B4-BE49-F238E27FC236}">
                <a16:creationId xmlns:a16="http://schemas.microsoft.com/office/drawing/2014/main" id="{792FEB6D-11D9-A555-B4DF-0D5F766EA207}"/>
              </a:ext>
            </a:extLst>
          </p:cNvPr>
          <p:cNvSpPr>
            <a:spLocks noGrp="1"/>
          </p:cNvSpPr>
          <p:nvPr>
            <p:ph type="sldNum" sz="quarter" idx="12"/>
          </p:nvPr>
        </p:nvSpPr>
        <p:spPr/>
        <p:txBody>
          <a:bodyPr/>
          <a:lstStyle>
            <a:lvl1pPr>
              <a:defRPr smtClean="0"/>
            </a:lvl1pPr>
          </a:lstStyle>
          <a:p>
            <a:pPr>
              <a:defRPr/>
            </a:pPr>
            <a:fld id="{2779D90F-DD75-472E-91CD-7BC7175C8209}" type="slidenum">
              <a:rPr lang="en-US" altLang="en-US"/>
              <a:pPr>
                <a:defRPr/>
              </a:pPr>
              <a:t>‹#›</a:t>
            </a:fld>
            <a:endParaRPr lang="en-US" altLang="en-US"/>
          </a:p>
        </p:txBody>
      </p:sp>
    </p:spTree>
    <p:extLst>
      <p:ext uri="{BB962C8B-B14F-4D97-AF65-F5344CB8AC3E}">
        <p14:creationId xmlns:p14="http://schemas.microsoft.com/office/powerpoint/2010/main" val="205496686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471559" y="183828"/>
            <a:ext cx="11248880" cy="602827"/>
          </a:xfrm>
          <a:prstGeom prst="rect">
            <a:avLst/>
          </a:prstGeom>
        </p:spPr>
        <p:txBody>
          <a:bodyPr wrap="square" lIns="0" tIns="0" rIns="0" bIns="0">
            <a:spAutoFit/>
          </a:bodyPr>
          <a:lstStyle>
            <a:lvl1pPr>
              <a:defRPr sz="2800" b="1" i="0">
                <a:solidFill>
                  <a:schemeClr val="tx1"/>
                </a:solidFill>
                <a:latin typeface="Arial"/>
                <a:cs typeface="Arial"/>
              </a:defRPr>
            </a:lvl1pPr>
          </a:lstStyle>
          <a:p>
            <a:endParaRPr/>
          </a:p>
        </p:txBody>
      </p:sp>
      <p:sp>
        <p:nvSpPr>
          <p:cNvPr id="3" name="Holder 3"/>
          <p:cNvSpPr>
            <a:spLocks noGrp="1"/>
          </p:cNvSpPr>
          <p:nvPr>
            <p:ph type="body" idx="1"/>
          </p:nvPr>
        </p:nvSpPr>
        <p:spPr>
          <a:xfrm>
            <a:off x="446364" y="1399031"/>
            <a:ext cx="10692553" cy="2088727"/>
          </a:xfrm>
          <a:prstGeom prst="rect">
            <a:avLst/>
          </a:prstGeom>
        </p:spPr>
        <p:txBody>
          <a:bodyPr wrap="square" lIns="0" tIns="0" rIns="0" bIns="0">
            <a:spAutoFit/>
          </a:bodyPr>
          <a:lstStyle>
            <a:lvl1pPr>
              <a:defRPr sz="2400" b="0" i="0">
                <a:solidFill>
                  <a:schemeClr val="tx1"/>
                </a:solidFill>
                <a:latin typeface="Arial"/>
                <a:cs typeface="Arial"/>
              </a:defRPr>
            </a:lvl1pPr>
          </a:lstStyle>
          <a:p>
            <a:endParaRPr/>
          </a:p>
        </p:txBody>
      </p:sp>
      <p:sp>
        <p:nvSpPr>
          <p:cNvPr id="4" name="Holder 4"/>
          <p:cNvSpPr>
            <a:spLocks noGrp="1"/>
          </p:cNvSpPr>
          <p:nvPr>
            <p:ph type="ftr" sz="quarter" idx="5"/>
          </p:nvPr>
        </p:nvSpPr>
        <p:spPr>
          <a:xfrm>
            <a:off x="4145280" y="6377941"/>
            <a:ext cx="3901440" cy="276999"/>
          </a:xfrm>
          <a:prstGeom prst="rect">
            <a:avLst/>
          </a:prstGeom>
        </p:spPr>
        <p:txBody>
          <a:bodyPr wrap="square" lIns="0" tIns="0" rIns="0" bIns="0">
            <a:spAutoFit/>
          </a:bodyPr>
          <a:lstStyle>
            <a:lvl1pPr algn="ctr">
              <a:defRPr>
                <a:solidFill>
                  <a:schemeClr val="tx1">
                    <a:tint val="75000"/>
                  </a:schemeClr>
                </a:solidFill>
                <a:latin typeface="Arial" panose="020B0604020202020204" pitchFamily="34" charset="0"/>
              </a:defRPr>
            </a:lvl1pPr>
          </a:lstStyle>
          <a:p>
            <a:endParaRPr lang="en-US" dirty="0"/>
          </a:p>
        </p:txBody>
      </p:sp>
      <p:sp>
        <p:nvSpPr>
          <p:cNvPr id="5" name="Holder 5"/>
          <p:cNvSpPr>
            <a:spLocks noGrp="1"/>
          </p:cNvSpPr>
          <p:nvPr>
            <p:ph type="dt" sz="half" idx="6"/>
          </p:nvPr>
        </p:nvSpPr>
        <p:spPr>
          <a:xfrm>
            <a:off x="609600" y="6377941"/>
            <a:ext cx="2804160" cy="276999"/>
          </a:xfrm>
          <a:prstGeom prst="rect">
            <a:avLst/>
          </a:prstGeom>
        </p:spPr>
        <p:txBody>
          <a:bodyPr wrap="square" lIns="0" tIns="0" rIns="0" bIns="0">
            <a:spAutoFit/>
          </a:bodyPr>
          <a:lstStyle>
            <a:lvl1pPr algn="l">
              <a:defRPr>
                <a:solidFill>
                  <a:schemeClr val="tx1">
                    <a:tint val="75000"/>
                  </a:schemeClr>
                </a:solidFill>
                <a:latin typeface="Arial" panose="020B0604020202020204" pitchFamily="34" charset="0"/>
              </a:defRPr>
            </a:lvl1pPr>
          </a:lstStyle>
          <a:p>
            <a:fld id="{1D8BD707-D9CF-40AE-B4C6-C98DA3205C09}" type="datetimeFigureOut">
              <a:rPr lang="en-US" smtClean="0"/>
              <a:pPr/>
              <a:t>6/29/2024</a:t>
            </a:fld>
            <a:endParaRPr lang="en-US" dirty="0"/>
          </a:p>
        </p:txBody>
      </p:sp>
      <p:sp>
        <p:nvSpPr>
          <p:cNvPr id="6" name="Holder 6"/>
          <p:cNvSpPr>
            <a:spLocks noGrp="1"/>
          </p:cNvSpPr>
          <p:nvPr>
            <p:ph type="sldNum" sz="quarter" idx="7"/>
          </p:nvPr>
        </p:nvSpPr>
        <p:spPr>
          <a:xfrm>
            <a:off x="8778240" y="6377941"/>
            <a:ext cx="2804160" cy="276999"/>
          </a:xfrm>
          <a:prstGeom prst="rect">
            <a:avLst/>
          </a:prstGeom>
        </p:spPr>
        <p:txBody>
          <a:bodyPr wrap="square" lIns="0" tIns="0" rIns="0" bIns="0">
            <a:spAutoFit/>
          </a:bodyPr>
          <a:lstStyle>
            <a:lvl1pPr algn="r">
              <a:defRPr>
                <a:solidFill>
                  <a:schemeClr val="tx1">
                    <a:tint val="75000"/>
                  </a:schemeClr>
                </a:solidFill>
                <a:latin typeface="Arial" panose="020B0604020202020204" pitchFamily="34" charset="0"/>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2" r:id="rId1"/>
    <p:sldLayoutId id="2147483666" r:id="rId2"/>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scikit-learn.org/stable/_images/grid_search_cross_validation.png"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hyperlink" Target="https://d2l.ai/_images/capacity-vs-error.svg"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hyperlink" Target="https://d2l.ai/chapter_multilayer-perceptrons/generalization-deep.html"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CB852754-469D-125C-7B2A-4721B0A420A1}"/>
              </a:ext>
            </a:extLst>
          </p:cNvPr>
          <p:cNvSpPr>
            <a:spLocks noGrp="1"/>
          </p:cNvSpPr>
          <p:nvPr>
            <p:ph type="ctrTitle"/>
          </p:nvPr>
        </p:nvSpPr>
        <p:spPr>
          <a:xfrm>
            <a:off x="914400" y="2131484"/>
            <a:ext cx="10363200" cy="656655"/>
          </a:xfrm>
        </p:spPr>
        <p:txBody>
          <a:bodyPr/>
          <a:lstStyle/>
          <a:p>
            <a:pPr algn="ctr" eaLnBrk="1" hangingPunct="1"/>
            <a:r>
              <a:rPr lang="en-GB" altLang="en-US" sz="4267" b="0" dirty="0">
                <a:latin typeface="Arial" panose="020B0604020202020204" pitchFamily="34" charset="0"/>
                <a:cs typeface="Arial" panose="020B0604020202020204" pitchFamily="34" charset="0"/>
              </a:rPr>
              <a:t>CS 316: Introduction to Deep Learning</a:t>
            </a:r>
          </a:p>
        </p:txBody>
      </p:sp>
      <p:sp>
        <p:nvSpPr>
          <p:cNvPr id="6147" name="Rectangle 3">
            <a:extLst>
              <a:ext uri="{FF2B5EF4-FFF2-40B4-BE49-F238E27FC236}">
                <a16:creationId xmlns:a16="http://schemas.microsoft.com/office/drawing/2014/main" id="{75FDD76A-1CE8-32B4-9B34-2B3A9E0F97AF}"/>
              </a:ext>
            </a:extLst>
          </p:cNvPr>
          <p:cNvSpPr>
            <a:spLocks noGrp="1"/>
          </p:cNvSpPr>
          <p:nvPr>
            <p:ph type="subTitle" idx="1"/>
          </p:nvPr>
        </p:nvSpPr>
        <p:spPr>
          <a:xfrm>
            <a:off x="2438400" y="3505201"/>
            <a:ext cx="7391400" cy="2626681"/>
          </a:xfrm>
        </p:spPr>
        <p:txBody>
          <a:bodyPr/>
          <a:lstStyle/>
          <a:p>
            <a:pPr eaLnBrk="1" hangingPunct="1">
              <a:lnSpc>
                <a:spcPct val="80000"/>
              </a:lnSpc>
            </a:pPr>
            <a:r>
              <a:rPr lang="en-GB" altLang="en-US" sz="4267" dirty="0">
                <a:solidFill>
                  <a:srgbClr val="111111"/>
                </a:solidFill>
                <a:latin typeface="Arial" panose="020B0604020202020204" pitchFamily="34" charset="0"/>
                <a:cs typeface="Arial" panose="020B0604020202020204" pitchFamily="34" charset="0"/>
              </a:rPr>
              <a:t>Generalization in Deep Learning</a:t>
            </a:r>
          </a:p>
          <a:p>
            <a:pPr eaLnBrk="1" hangingPunct="1">
              <a:lnSpc>
                <a:spcPct val="80000"/>
              </a:lnSpc>
            </a:pPr>
            <a:r>
              <a:rPr lang="en-GB" altLang="en-US" sz="4267" dirty="0">
                <a:solidFill>
                  <a:srgbClr val="111111"/>
                </a:solidFill>
                <a:latin typeface="Arial" panose="020B0604020202020204" pitchFamily="34" charset="0"/>
                <a:cs typeface="Arial" panose="020B0604020202020204" pitchFamily="34" charset="0"/>
              </a:rPr>
              <a:t>Week 8</a:t>
            </a:r>
          </a:p>
          <a:p>
            <a:pPr eaLnBrk="1" hangingPunct="1">
              <a:lnSpc>
                <a:spcPct val="80000"/>
              </a:lnSpc>
            </a:pPr>
            <a:endParaRPr lang="en-GB" altLang="en-US" sz="4267" dirty="0">
              <a:solidFill>
                <a:srgbClr val="111111"/>
              </a:solidFill>
              <a:latin typeface="Arial" panose="020B0604020202020204" pitchFamily="34" charset="0"/>
              <a:cs typeface="Arial" panose="020B0604020202020204" pitchFamily="34" charset="0"/>
            </a:endParaRPr>
          </a:p>
          <a:p>
            <a:pPr eaLnBrk="1" hangingPunct="1">
              <a:lnSpc>
                <a:spcPct val="80000"/>
              </a:lnSpc>
            </a:pPr>
            <a:r>
              <a:rPr lang="en-GB" altLang="en-US" sz="4267" dirty="0">
                <a:solidFill>
                  <a:srgbClr val="111111"/>
                </a:solidFill>
                <a:latin typeface="Arial" panose="020B0604020202020204" pitchFamily="34" charset="0"/>
                <a:cs typeface="Arial" panose="020B0604020202020204" pitchFamily="34" charset="0"/>
              </a:rPr>
              <a:t>Dr Abdul Samad</a:t>
            </a:r>
          </a:p>
        </p:txBody>
      </p:sp>
    </p:spTree>
    <p:extLst>
      <p:ext uri="{BB962C8B-B14F-4D97-AF65-F5344CB8AC3E}">
        <p14:creationId xmlns:p14="http://schemas.microsoft.com/office/powerpoint/2010/main" val="21857586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12800" y="183829"/>
            <a:ext cx="10668000" cy="508687"/>
          </a:xfrm>
          <a:prstGeom prst="rect">
            <a:avLst/>
          </a:prstGeom>
        </p:spPr>
        <p:txBody>
          <a:bodyPr vert="horz" wrap="square" lIns="0" tIns="16087" rIns="0" bIns="0" rtlCol="0">
            <a:spAutoFit/>
          </a:bodyP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marL="16933" algn="ctr">
              <a:lnSpc>
                <a:spcPct val="100000"/>
              </a:lnSpc>
              <a:spcBef>
                <a:spcPts val="127"/>
              </a:spcBef>
            </a:pPr>
            <a:r>
              <a:rPr lang="en-US" sz="3200" b="0" dirty="0">
                <a:latin typeface="Arial" panose="020B0604020202020204" pitchFamily="34" charset="0"/>
              </a:rPr>
              <a:t>K-Fold Cross-Validation</a:t>
            </a:r>
            <a:endParaRPr sz="3200" b="0" dirty="0">
              <a:latin typeface="Arial" panose="020B0604020202020204" pitchFamily="34" charset="0"/>
            </a:endParaRPr>
          </a:p>
        </p:txBody>
      </p:sp>
      <p:pic>
        <p:nvPicPr>
          <p:cNvPr id="1028" name="Picture 4">
            <a:extLst>
              <a:ext uri="{FF2B5EF4-FFF2-40B4-BE49-F238E27FC236}">
                <a16:creationId xmlns:a16="http://schemas.microsoft.com/office/drawing/2014/main" id="{B0C3BF8C-0752-C894-2AB9-02487F061C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963" y="944419"/>
            <a:ext cx="7174074" cy="496916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EF76229D-01BE-ABCF-827E-2761571BFAF7}"/>
              </a:ext>
            </a:extLst>
          </p:cNvPr>
          <p:cNvSpPr txBox="1"/>
          <p:nvPr/>
        </p:nvSpPr>
        <p:spPr>
          <a:xfrm>
            <a:off x="7900441" y="6396335"/>
            <a:ext cx="4291559" cy="461665"/>
          </a:xfrm>
          <a:prstGeom prst="rect">
            <a:avLst/>
          </a:prstGeom>
          <a:noFill/>
        </p:spPr>
        <p:txBody>
          <a:bodyPr wrap="none" rtlCol="0">
            <a:spAutoFit/>
          </a:bodyPr>
          <a:lstStyle/>
          <a:p>
            <a:pPr algn="ctr"/>
            <a:r>
              <a:rPr lang="en-US" sz="2400" dirty="0">
                <a:latin typeface="Arial" panose="020B0604020202020204" pitchFamily="34" charset="0"/>
              </a:rPr>
              <a:t>Figure taken from </a:t>
            </a:r>
            <a:r>
              <a:rPr lang="en-US" sz="2400" dirty="0">
                <a:solidFill>
                  <a:srgbClr val="0070C0"/>
                </a:solidFill>
                <a:latin typeface="Arial" panose="020B0604020202020204" pitchFamily="34" charset="0"/>
                <a:hlinkClick r:id="rId3">
                  <a:extLst>
                    <a:ext uri="{A12FA001-AC4F-418D-AE19-62706E023703}">
                      <ahyp:hlinkClr xmlns:ahyp="http://schemas.microsoft.com/office/drawing/2018/hyperlinkcolor" val="tx"/>
                    </a:ext>
                  </a:extLst>
                </a:hlinkClick>
              </a:rPr>
              <a:t>Scikit Learn</a:t>
            </a:r>
            <a:endParaRPr lang="en-US" sz="2400" dirty="0">
              <a:solidFill>
                <a:srgbClr val="0070C0"/>
              </a:solidFill>
              <a:latin typeface="Arial" panose="020B0604020202020204" pitchFamily="34" charset="0"/>
            </a:endParaRPr>
          </a:p>
        </p:txBody>
      </p:sp>
    </p:spTree>
    <p:extLst>
      <p:ext uri="{BB962C8B-B14F-4D97-AF65-F5344CB8AC3E}">
        <p14:creationId xmlns:p14="http://schemas.microsoft.com/office/powerpoint/2010/main" val="42392719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12800" y="183829"/>
            <a:ext cx="10668000" cy="508687"/>
          </a:xfrm>
          <a:prstGeom prst="rect">
            <a:avLst/>
          </a:prstGeom>
        </p:spPr>
        <p:txBody>
          <a:bodyPr vert="horz" wrap="square" lIns="0" tIns="16087" rIns="0" bIns="0" rtlCol="0">
            <a:spAutoFit/>
          </a:bodyP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marL="16933" algn="ctr">
              <a:lnSpc>
                <a:spcPct val="100000"/>
              </a:lnSpc>
              <a:spcBef>
                <a:spcPts val="127"/>
              </a:spcBef>
            </a:pPr>
            <a:r>
              <a:rPr lang="en-US" sz="3200" b="0" dirty="0">
                <a:latin typeface="Arial" panose="020B0604020202020204" pitchFamily="34" charset="0"/>
              </a:rPr>
              <a:t>Overfitting and Underfitting</a:t>
            </a:r>
            <a:endParaRPr sz="3200" b="0" dirty="0">
              <a:latin typeface="Arial" panose="020B0604020202020204" pitchFamily="34" charset="0"/>
            </a:endParaRPr>
          </a:p>
        </p:txBody>
      </p:sp>
      <p:sp>
        <p:nvSpPr>
          <p:cNvPr id="6" name="object 3">
            <a:extLst>
              <a:ext uri="{FF2B5EF4-FFF2-40B4-BE49-F238E27FC236}">
                <a16:creationId xmlns:a16="http://schemas.microsoft.com/office/drawing/2014/main" id="{B9A49F38-01B3-767E-C0AA-E9B2B362877C}"/>
              </a:ext>
            </a:extLst>
          </p:cNvPr>
          <p:cNvSpPr txBox="1"/>
          <p:nvPr/>
        </p:nvSpPr>
        <p:spPr>
          <a:xfrm>
            <a:off x="959782" y="1685360"/>
            <a:ext cx="10272437" cy="4472164"/>
          </a:xfrm>
          <a:prstGeom prst="rect">
            <a:avLst/>
          </a:prstGeom>
        </p:spPr>
        <p:txBody>
          <a:bodyPr vert="horz" wrap="square" lIns="0" tIns="100753" rIns="0" bIns="0" rtlCol="0">
            <a:spAutoFit/>
          </a:bodyP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marL="337812" indent="-321725" algn="just">
              <a:lnSpc>
                <a:spcPct val="100000"/>
              </a:lnSpc>
              <a:spcBef>
                <a:spcPts val="793"/>
              </a:spcBef>
              <a:buChar char="•"/>
              <a:tabLst>
                <a:tab pos="337812" algn="l"/>
                <a:tab pos="338658" algn="l"/>
              </a:tabLst>
            </a:pPr>
            <a:r>
              <a:rPr lang="en-US" spc="-7" dirty="0">
                <a:latin typeface="Arial" panose="020B0604020202020204" pitchFamily="34" charset="0"/>
                <a:cs typeface="Arial"/>
              </a:rPr>
              <a:t>When comparing training and validation errors, we must keep two common scenarios in mind: </a:t>
            </a:r>
            <a:r>
              <a:rPr lang="en-US" spc="-7" dirty="0">
                <a:solidFill>
                  <a:srgbClr val="FF0000"/>
                </a:solidFill>
                <a:latin typeface="Arial" panose="020B0604020202020204" pitchFamily="34" charset="0"/>
                <a:cs typeface="Arial"/>
              </a:rPr>
              <a:t>underfitting</a:t>
            </a:r>
            <a:r>
              <a:rPr lang="en-US" spc="-7" dirty="0">
                <a:latin typeface="Arial" panose="020B0604020202020204" pitchFamily="34" charset="0"/>
                <a:cs typeface="Arial"/>
              </a:rPr>
              <a:t> and </a:t>
            </a:r>
            <a:r>
              <a:rPr lang="en-US" spc="-7" dirty="0">
                <a:solidFill>
                  <a:srgbClr val="FF0000"/>
                </a:solidFill>
                <a:latin typeface="Arial" panose="020B0604020202020204" pitchFamily="34" charset="0"/>
                <a:cs typeface="Arial"/>
              </a:rPr>
              <a:t>overfitting</a:t>
            </a:r>
            <a:r>
              <a:rPr lang="en-US" spc="-7" dirty="0">
                <a:latin typeface="Arial" panose="020B0604020202020204" pitchFamily="34" charset="0"/>
                <a:cs typeface="Arial"/>
              </a:rPr>
              <a:t>.</a:t>
            </a:r>
          </a:p>
          <a:p>
            <a:pPr marL="337812" indent="-321725" algn="just">
              <a:lnSpc>
                <a:spcPct val="100000"/>
              </a:lnSpc>
              <a:spcBef>
                <a:spcPts val="793"/>
              </a:spcBef>
              <a:buChar char="•"/>
              <a:tabLst>
                <a:tab pos="337812" algn="l"/>
                <a:tab pos="338658" algn="l"/>
              </a:tabLst>
            </a:pPr>
            <a:r>
              <a:rPr lang="en-US" spc="-7" dirty="0">
                <a:latin typeface="Arial" panose="020B0604020202020204" pitchFamily="34" charset="0"/>
                <a:cs typeface="Arial"/>
              </a:rPr>
              <a:t>If the model cannot reduce training error, this may indicate that our model is too simple to capture the pattern we are attempting to model. Furthermore, because the difference in generalization between our training and validation errors is small, we could employ a more complex model. This is referred to as </a:t>
            </a:r>
            <a:r>
              <a:rPr lang="en-US" spc="-7" dirty="0">
                <a:solidFill>
                  <a:srgbClr val="FF0000"/>
                </a:solidFill>
                <a:latin typeface="Arial" panose="020B0604020202020204" pitchFamily="34" charset="0"/>
                <a:cs typeface="Arial"/>
              </a:rPr>
              <a:t>underfitting</a:t>
            </a:r>
            <a:r>
              <a:rPr lang="en-US" spc="-7" dirty="0">
                <a:latin typeface="Arial" panose="020B0604020202020204" pitchFamily="34" charset="0"/>
                <a:cs typeface="Arial"/>
              </a:rPr>
              <a:t>.</a:t>
            </a:r>
          </a:p>
          <a:p>
            <a:pPr marL="337812" indent="-321725" algn="just">
              <a:lnSpc>
                <a:spcPct val="100000"/>
              </a:lnSpc>
              <a:spcBef>
                <a:spcPts val="793"/>
              </a:spcBef>
              <a:buChar char="•"/>
              <a:tabLst>
                <a:tab pos="337812" algn="l"/>
                <a:tab pos="338658" algn="l"/>
              </a:tabLst>
            </a:pPr>
            <a:r>
              <a:rPr lang="en-US" spc="-7" dirty="0">
                <a:latin typeface="Arial" panose="020B0604020202020204" pitchFamily="34" charset="0"/>
                <a:cs typeface="Arial"/>
              </a:rPr>
              <a:t>On the other hand, </a:t>
            </a:r>
            <a:r>
              <a:rPr lang="en-US" spc="-7" dirty="0">
                <a:solidFill>
                  <a:srgbClr val="FF0000"/>
                </a:solidFill>
                <a:latin typeface="Arial" panose="020B0604020202020204" pitchFamily="34" charset="0"/>
                <a:cs typeface="Arial"/>
              </a:rPr>
              <a:t>overfitting</a:t>
            </a:r>
            <a:r>
              <a:rPr lang="en-US" spc="-7" dirty="0">
                <a:latin typeface="Arial" panose="020B0604020202020204" pitchFamily="34" charset="0"/>
                <a:cs typeface="Arial"/>
              </a:rPr>
              <a:t> occurs when our training error is significantly lower than our validation error.</a:t>
            </a:r>
          </a:p>
          <a:p>
            <a:pPr marL="337812" indent="-321725" algn="just">
              <a:lnSpc>
                <a:spcPct val="100000"/>
              </a:lnSpc>
              <a:spcBef>
                <a:spcPts val="793"/>
              </a:spcBef>
              <a:buChar char="•"/>
              <a:tabLst>
                <a:tab pos="337812" algn="l"/>
                <a:tab pos="338658" algn="l"/>
              </a:tabLst>
            </a:pPr>
            <a:r>
              <a:rPr lang="en-US" spc="-7" dirty="0">
                <a:latin typeface="Arial" panose="020B0604020202020204" pitchFamily="34" charset="0"/>
                <a:cs typeface="Arial"/>
              </a:rPr>
              <a:t>Whether we overfit or underfit can depend both on the </a:t>
            </a:r>
            <a:r>
              <a:rPr lang="en-US" spc="-7" dirty="0">
                <a:solidFill>
                  <a:srgbClr val="FF0000"/>
                </a:solidFill>
                <a:latin typeface="Arial" panose="020B0604020202020204" pitchFamily="34" charset="0"/>
                <a:cs typeface="Arial"/>
              </a:rPr>
              <a:t>complexity of our model </a:t>
            </a:r>
            <a:r>
              <a:rPr lang="en-US" spc="-7" dirty="0">
                <a:latin typeface="Arial" panose="020B0604020202020204" pitchFamily="34" charset="0"/>
                <a:cs typeface="Arial"/>
              </a:rPr>
              <a:t>and the </a:t>
            </a:r>
            <a:r>
              <a:rPr lang="en-US" spc="-7" dirty="0">
                <a:solidFill>
                  <a:srgbClr val="FF0000"/>
                </a:solidFill>
                <a:latin typeface="Arial" panose="020B0604020202020204" pitchFamily="34" charset="0"/>
                <a:cs typeface="Arial"/>
              </a:rPr>
              <a:t>size of the available training datasets.</a:t>
            </a:r>
          </a:p>
        </p:txBody>
      </p:sp>
    </p:spTree>
    <p:extLst>
      <p:ext uri="{BB962C8B-B14F-4D97-AF65-F5344CB8AC3E}">
        <p14:creationId xmlns:p14="http://schemas.microsoft.com/office/powerpoint/2010/main" val="47086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1488" y="184150"/>
            <a:ext cx="11249025" cy="508687"/>
          </a:xfrm>
        </p:spPr>
        <p:txBody>
          <a:bodyPr vert="horz" wrap="square" lIns="0" tIns="16087" rIns="0" bIns="0" rtlCol="0">
            <a:spAutoFit/>
          </a:bodyP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algn="ctr"/>
            <a:r>
              <a:rPr lang="en-US" sz="3200" b="0" dirty="0">
                <a:latin typeface="Arial" panose="020B0604020202020204" pitchFamily="34" charset="0"/>
                <a:cs typeface="Arial" panose="020B0604020202020204" pitchFamily="34" charset="0"/>
              </a:rPr>
              <a:t>Influence of model complexity on underfitting and overfitting</a:t>
            </a:r>
          </a:p>
        </p:txBody>
      </p:sp>
      <p:sp>
        <p:nvSpPr>
          <p:cNvPr id="6" name="object 3">
            <a:extLst>
              <a:ext uri="{FF2B5EF4-FFF2-40B4-BE49-F238E27FC236}">
                <a16:creationId xmlns:a16="http://schemas.microsoft.com/office/drawing/2014/main" id="{B9A49F38-01B3-767E-C0AA-E9B2B362877C}"/>
              </a:ext>
            </a:extLst>
          </p:cNvPr>
          <p:cNvSpPr txBox="1"/>
          <p:nvPr/>
        </p:nvSpPr>
        <p:spPr>
          <a:xfrm>
            <a:off x="959782" y="1121772"/>
            <a:ext cx="10272437" cy="2522913"/>
          </a:xfrm>
          <a:prstGeom prst="rect">
            <a:avLst/>
          </a:prstGeom>
        </p:spPr>
        <p:txBody>
          <a:bodyPr vert="horz" wrap="square" lIns="0" tIns="100753" rIns="0" bIns="0" rtlCol="0">
            <a:spAutoFit/>
          </a:bodyP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marL="337812" indent="-321725" algn="just">
              <a:lnSpc>
                <a:spcPct val="100000"/>
              </a:lnSpc>
              <a:spcBef>
                <a:spcPts val="793"/>
              </a:spcBef>
              <a:buChar char="•"/>
              <a:tabLst>
                <a:tab pos="337812" algn="l"/>
                <a:tab pos="338658" algn="l"/>
              </a:tabLst>
            </a:pPr>
            <a:r>
              <a:rPr lang="en-US" spc="-7" dirty="0">
                <a:latin typeface="Arial" panose="020B0604020202020204" pitchFamily="34" charset="0"/>
                <a:cs typeface="Arial"/>
              </a:rPr>
              <a:t>A complex model has more parameters than a less complex model and the model function’s selection range is wider.</a:t>
            </a:r>
          </a:p>
          <a:p>
            <a:pPr marL="337812" indent="-321725" algn="just">
              <a:lnSpc>
                <a:spcPct val="100000"/>
              </a:lnSpc>
              <a:spcBef>
                <a:spcPts val="793"/>
              </a:spcBef>
              <a:buChar char="•"/>
              <a:tabLst>
                <a:tab pos="337812" algn="l"/>
                <a:tab pos="338658" algn="l"/>
              </a:tabLst>
            </a:pPr>
            <a:r>
              <a:rPr lang="en-US" spc="-7" dirty="0">
                <a:latin typeface="Arial" panose="020B0604020202020204" pitchFamily="34" charset="0"/>
                <a:cs typeface="Arial"/>
              </a:rPr>
              <a:t>Fixing the training dataset, complex models should always lower (at worse, equal) training error relative to less complex models. </a:t>
            </a:r>
          </a:p>
          <a:p>
            <a:pPr marL="337812" indent="-321725" algn="just">
              <a:lnSpc>
                <a:spcPct val="100000"/>
              </a:lnSpc>
              <a:spcBef>
                <a:spcPts val="793"/>
              </a:spcBef>
              <a:buChar char="•"/>
              <a:tabLst>
                <a:tab pos="337812" algn="l"/>
                <a:tab pos="338658" algn="l"/>
              </a:tabLst>
            </a:pPr>
            <a:r>
              <a:rPr lang="en-US" spc="-7" dirty="0">
                <a:latin typeface="Arial" panose="020B0604020202020204" pitchFamily="34" charset="0"/>
                <a:cs typeface="Arial"/>
              </a:rPr>
              <a:t>The relationship between model complexity and underfitting vs. overfitting can be visualized as follows.</a:t>
            </a:r>
          </a:p>
        </p:txBody>
      </p:sp>
      <p:pic>
        <p:nvPicPr>
          <p:cNvPr id="4" name="Graphic 3">
            <a:extLst>
              <a:ext uri="{FF2B5EF4-FFF2-40B4-BE49-F238E27FC236}">
                <a16:creationId xmlns:a16="http://schemas.microsoft.com/office/drawing/2014/main" id="{F002959B-D5F8-791F-6442-D452C1BE2BE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790950" y="3583228"/>
            <a:ext cx="4610100" cy="3048000"/>
          </a:xfrm>
          <a:prstGeom prst="rect">
            <a:avLst/>
          </a:prstGeom>
        </p:spPr>
      </p:pic>
      <p:sp>
        <p:nvSpPr>
          <p:cNvPr id="5" name="TextBox 4">
            <a:extLst>
              <a:ext uri="{FF2B5EF4-FFF2-40B4-BE49-F238E27FC236}">
                <a16:creationId xmlns:a16="http://schemas.microsoft.com/office/drawing/2014/main" id="{5FCDAF7D-FA10-2359-280F-A44D862AD38E}"/>
              </a:ext>
            </a:extLst>
          </p:cNvPr>
          <p:cNvSpPr txBox="1"/>
          <p:nvPr/>
        </p:nvSpPr>
        <p:spPr>
          <a:xfrm>
            <a:off x="7148633" y="6443017"/>
            <a:ext cx="5043367" cy="461665"/>
          </a:xfrm>
          <a:prstGeom prst="rect">
            <a:avLst/>
          </a:prstGeom>
          <a:noFill/>
        </p:spPr>
        <p:txBody>
          <a:bodyPr wrap="none" rtlCol="0">
            <a:spAutoFit/>
          </a:bodyPr>
          <a:lstStyle/>
          <a:p>
            <a:pPr algn="ctr"/>
            <a:r>
              <a:rPr lang="en-US" sz="2400" dirty="0">
                <a:latin typeface="Arial" panose="020B0604020202020204" pitchFamily="34" charset="0"/>
              </a:rPr>
              <a:t>Figure taken from </a:t>
            </a:r>
            <a:r>
              <a:rPr lang="en-US" sz="2400" dirty="0">
                <a:solidFill>
                  <a:srgbClr val="0070C0"/>
                </a:solidFill>
                <a:latin typeface="Arial" panose="020B0604020202020204" pitchFamily="34" charset="0"/>
                <a:hlinkClick r:id="rId4">
                  <a:extLst>
                    <a:ext uri="{A12FA001-AC4F-418D-AE19-62706E023703}">
                      <ahyp:hlinkClr xmlns:ahyp="http://schemas.microsoft.com/office/drawing/2018/hyperlinkcolor" val="tx"/>
                    </a:ext>
                  </a:extLst>
                </a:hlinkClick>
              </a:rPr>
              <a:t>Capacity vs Error</a:t>
            </a:r>
            <a:endParaRPr lang="en-US" sz="2400" dirty="0">
              <a:solidFill>
                <a:srgbClr val="0070C0"/>
              </a:solidFill>
              <a:latin typeface="Arial" panose="020B0604020202020204" pitchFamily="34" charset="0"/>
            </a:endParaRPr>
          </a:p>
        </p:txBody>
      </p:sp>
    </p:spTree>
    <p:extLst>
      <p:ext uri="{BB962C8B-B14F-4D97-AF65-F5344CB8AC3E}">
        <p14:creationId xmlns:p14="http://schemas.microsoft.com/office/powerpoint/2010/main" val="4798297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12800" y="183829"/>
            <a:ext cx="10668000" cy="1001129"/>
          </a:xfrm>
          <a:prstGeom prst="rect">
            <a:avLst/>
          </a:prstGeom>
        </p:spPr>
        <p:txBody>
          <a:bodyPr vert="horz" wrap="square" lIns="0" tIns="16087" rIns="0" bIns="0" rtlCol="0">
            <a:spAutoFit/>
          </a:bodyP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marL="16933" algn="ctr">
              <a:lnSpc>
                <a:spcPct val="100000"/>
              </a:lnSpc>
              <a:spcBef>
                <a:spcPts val="127"/>
              </a:spcBef>
            </a:pPr>
            <a:r>
              <a:rPr lang="en-US" sz="3200" b="0" i="0" dirty="0">
                <a:effectLst/>
                <a:latin typeface="Arial" panose="020B0604020202020204" pitchFamily="34" charset="0"/>
              </a:rPr>
              <a:t>Influence of model complexity on underfitting and overfitting</a:t>
            </a:r>
            <a:endParaRPr sz="4000" b="0" dirty="0">
              <a:latin typeface="Arial" panose="020B0604020202020204" pitchFamily="34" charset="0"/>
            </a:endParaRPr>
          </a:p>
        </p:txBody>
      </p:sp>
      <p:sp>
        <p:nvSpPr>
          <p:cNvPr id="6" name="object 3">
            <a:extLst>
              <a:ext uri="{FF2B5EF4-FFF2-40B4-BE49-F238E27FC236}">
                <a16:creationId xmlns:a16="http://schemas.microsoft.com/office/drawing/2014/main" id="{B9A49F38-01B3-767E-C0AA-E9B2B362877C}"/>
              </a:ext>
            </a:extLst>
          </p:cNvPr>
          <p:cNvSpPr txBox="1"/>
          <p:nvPr/>
        </p:nvSpPr>
        <p:spPr>
          <a:xfrm>
            <a:off x="812800" y="1184958"/>
            <a:ext cx="10272437" cy="2994837"/>
          </a:xfrm>
          <a:prstGeom prst="rect">
            <a:avLst/>
          </a:prstGeom>
        </p:spPr>
        <p:txBody>
          <a:bodyPr vert="horz" wrap="square" lIns="0" tIns="100753" rIns="0" bIns="0" rtlCol="0">
            <a:spAutoFit/>
          </a:bodyP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marL="337812" indent="-321725" algn="just">
              <a:lnSpc>
                <a:spcPct val="100000"/>
              </a:lnSpc>
              <a:spcBef>
                <a:spcPts val="793"/>
              </a:spcBef>
              <a:buChar char="•"/>
              <a:tabLst>
                <a:tab pos="337812" algn="l"/>
                <a:tab pos="338658" algn="l"/>
              </a:tabLst>
            </a:pPr>
            <a:r>
              <a:rPr lang="en-US" spc="-7" dirty="0">
                <a:latin typeface="Arial" panose="020B0604020202020204" pitchFamily="34" charset="0"/>
                <a:cs typeface="Arial"/>
              </a:rPr>
              <a:t>Fixing our model, the fewer samples we have in the training dataset, the more likely we are to encounter overfitting.</a:t>
            </a:r>
          </a:p>
          <a:p>
            <a:pPr marL="337812" indent="-321725" algn="just">
              <a:lnSpc>
                <a:spcPct val="100000"/>
              </a:lnSpc>
              <a:spcBef>
                <a:spcPts val="793"/>
              </a:spcBef>
              <a:buChar char="•"/>
              <a:tabLst>
                <a:tab pos="337812" algn="l"/>
                <a:tab pos="338658" algn="l"/>
              </a:tabLst>
            </a:pPr>
            <a:r>
              <a:rPr lang="en-US" spc="-7" dirty="0">
                <a:latin typeface="Arial" panose="020B0604020202020204" pitchFamily="34" charset="0"/>
                <a:cs typeface="Arial"/>
              </a:rPr>
              <a:t>As we increase the amount of training data, the generalization error typically decreases.</a:t>
            </a:r>
          </a:p>
          <a:p>
            <a:pPr marL="337812" indent="-321725" algn="just">
              <a:lnSpc>
                <a:spcPct val="100000"/>
              </a:lnSpc>
              <a:spcBef>
                <a:spcPts val="793"/>
              </a:spcBef>
              <a:buChar char="•"/>
              <a:tabLst>
                <a:tab pos="337812" algn="l"/>
                <a:tab pos="338658" algn="l"/>
              </a:tabLst>
            </a:pPr>
            <a:r>
              <a:rPr lang="en-US" spc="-7" dirty="0">
                <a:latin typeface="Arial" panose="020B0604020202020204" pitchFamily="34" charset="0"/>
                <a:cs typeface="Arial"/>
              </a:rPr>
              <a:t>Given more data, we might profitably attempt to fit a more complex model.</a:t>
            </a:r>
          </a:p>
          <a:p>
            <a:pPr marL="337812" indent="-321725" algn="just">
              <a:lnSpc>
                <a:spcPct val="100000"/>
              </a:lnSpc>
              <a:spcBef>
                <a:spcPts val="793"/>
              </a:spcBef>
              <a:buChar char="•"/>
              <a:tabLst>
                <a:tab pos="337812" algn="l"/>
                <a:tab pos="338658" algn="l"/>
              </a:tabLst>
            </a:pPr>
            <a:r>
              <a:rPr lang="en-US" spc="-7" dirty="0">
                <a:latin typeface="Arial" panose="020B0604020202020204" pitchFamily="34" charset="0"/>
                <a:cs typeface="Arial"/>
              </a:rPr>
              <a:t>In the absence of sufficient data, simpler models may become more difficult to beat.</a:t>
            </a:r>
          </a:p>
        </p:txBody>
      </p:sp>
    </p:spTree>
    <p:extLst>
      <p:ext uri="{BB962C8B-B14F-4D97-AF65-F5344CB8AC3E}">
        <p14:creationId xmlns:p14="http://schemas.microsoft.com/office/powerpoint/2010/main" val="27652816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5ADBE-6B27-E481-D896-73BDDF1449D7}"/>
              </a:ext>
            </a:extLst>
          </p:cNvPr>
          <p:cNvSpPr>
            <a:spLocks noGrp="1"/>
          </p:cNvSpPr>
          <p:nvPr>
            <p:ph type="title"/>
          </p:nvPr>
        </p:nvSpPr>
        <p:spPr>
          <a:xfrm>
            <a:off x="471559" y="183828"/>
            <a:ext cx="11248880" cy="492443"/>
          </a:xfrm>
        </p:spPr>
        <p:txBody>
          <a:bodyPr/>
          <a:lstStyle/>
          <a:p>
            <a:pPr algn="ctr"/>
            <a:r>
              <a:rPr lang="en-US" sz="3200" b="0" dirty="0"/>
              <a:t>References</a:t>
            </a:r>
          </a:p>
        </p:txBody>
      </p:sp>
      <p:sp>
        <p:nvSpPr>
          <p:cNvPr id="3" name="Text Placeholder 2">
            <a:extLst>
              <a:ext uri="{FF2B5EF4-FFF2-40B4-BE49-F238E27FC236}">
                <a16:creationId xmlns:a16="http://schemas.microsoft.com/office/drawing/2014/main" id="{835EE182-7F8A-5206-73C5-AC44162B5CA4}"/>
              </a:ext>
            </a:extLst>
          </p:cNvPr>
          <p:cNvSpPr>
            <a:spLocks noGrp="1"/>
          </p:cNvSpPr>
          <p:nvPr>
            <p:ph type="body" idx="1"/>
          </p:nvPr>
        </p:nvSpPr>
        <p:spPr>
          <a:xfrm>
            <a:off x="446364" y="1399031"/>
            <a:ext cx="10692553" cy="1292662"/>
          </a:xfrm>
        </p:spPr>
        <p:txBody>
          <a:bodyPr/>
          <a:lstStyle/>
          <a:p>
            <a:pPr marL="457200" indent="-457200" algn="just">
              <a:buFont typeface="Arial" panose="020B0604020202020204" pitchFamily="34" charset="0"/>
              <a:buChar char="•"/>
            </a:pPr>
            <a:r>
              <a:rPr lang="en-US" sz="2800" dirty="0">
                <a:solidFill>
                  <a:srgbClr val="0070C0"/>
                </a:solidFill>
                <a:hlinkClick r:id="rId2">
                  <a:extLst>
                    <a:ext uri="{A12FA001-AC4F-418D-AE19-62706E023703}">
                      <ahyp:hlinkClr xmlns:ahyp="http://schemas.microsoft.com/office/drawing/2018/hyperlinkcolor" val="tx"/>
                    </a:ext>
                  </a:extLst>
                </a:hlinkClick>
              </a:rPr>
              <a:t>https://d2l.ai/chapter_multilayer-perceptrons/generalization-deep.html</a:t>
            </a:r>
            <a:endParaRPr lang="en-US" sz="2800" dirty="0">
              <a:solidFill>
                <a:srgbClr val="0070C0"/>
              </a:solidFill>
            </a:endParaRPr>
          </a:p>
          <a:p>
            <a:pPr marL="457200" indent="-457200" algn="just">
              <a:buFont typeface="Arial" panose="020B0604020202020204" pitchFamily="34" charset="0"/>
              <a:buChar char="•"/>
            </a:pPr>
            <a:endParaRPr lang="en-US" sz="2800" dirty="0"/>
          </a:p>
        </p:txBody>
      </p:sp>
    </p:spTree>
    <p:extLst>
      <p:ext uri="{BB962C8B-B14F-4D97-AF65-F5344CB8AC3E}">
        <p14:creationId xmlns:p14="http://schemas.microsoft.com/office/powerpoint/2010/main" val="42939248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74895" y="279401"/>
            <a:ext cx="10842211" cy="508687"/>
          </a:xfrm>
          <a:prstGeom prst="rect">
            <a:avLst/>
          </a:prstGeom>
        </p:spPr>
        <p:txBody>
          <a:bodyPr vert="horz" wrap="square" lIns="0" tIns="16087" rIns="0" bIns="0" rtlCol="0">
            <a:spAutoFit/>
          </a:bodyP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marL="16933" algn="ctr">
              <a:lnSpc>
                <a:spcPct val="100000"/>
              </a:lnSpc>
              <a:spcBef>
                <a:spcPts val="127"/>
              </a:spcBef>
            </a:pPr>
            <a:r>
              <a:rPr lang="en-US" sz="3200" b="0" spc="-7" dirty="0">
                <a:solidFill>
                  <a:schemeClr val="tx1"/>
                </a:solidFill>
                <a:latin typeface="Arial" panose="020B0604020202020204" pitchFamily="34" charset="0"/>
                <a:cs typeface="Arial" panose="020B0604020202020204" pitchFamily="34" charset="0"/>
              </a:rPr>
              <a:t>Lecture </a:t>
            </a:r>
            <a:r>
              <a:rPr sz="3200" b="0" spc="-7" dirty="0">
                <a:solidFill>
                  <a:schemeClr val="tx1"/>
                </a:solidFill>
                <a:latin typeface="Arial" panose="020B0604020202020204" pitchFamily="34" charset="0"/>
                <a:cs typeface="Arial" panose="020B0604020202020204" pitchFamily="34" charset="0"/>
              </a:rPr>
              <a:t>Outline</a:t>
            </a:r>
          </a:p>
        </p:txBody>
      </p:sp>
      <p:sp>
        <p:nvSpPr>
          <p:cNvPr id="3" name="object 3"/>
          <p:cNvSpPr txBox="1"/>
          <p:nvPr/>
        </p:nvSpPr>
        <p:spPr>
          <a:xfrm>
            <a:off x="943390" y="1776744"/>
            <a:ext cx="7123007" cy="3289789"/>
          </a:xfrm>
          <a:prstGeom prst="rect">
            <a:avLst/>
          </a:prstGeom>
        </p:spPr>
        <p:txBody>
          <a:bodyPr vert="horz" wrap="square" lIns="0" tIns="100753" rIns="0" bIns="0" rtlCol="0">
            <a:spAutoFit/>
          </a:bodyP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marL="474121" indent="-457189">
              <a:spcBef>
                <a:spcPts val="793"/>
              </a:spcBef>
              <a:buFont typeface="Arial" panose="020B0604020202020204" pitchFamily="34" charset="0"/>
              <a:buChar char="•"/>
              <a:tabLst>
                <a:tab pos="473275" algn="l"/>
                <a:tab pos="474121" algn="l"/>
              </a:tabLst>
            </a:pPr>
            <a:r>
              <a:rPr lang="en-US" spc="-7" dirty="0">
                <a:latin typeface="Arial" panose="020B0604020202020204" pitchFamily="34" charset="0"/>
                <a:cs typeface="Arial" panose="020B0604020202020204" pitchFamily="34" charset="0"/>
              </a:rPr>
              <a:t>Generalized Models</a:t>
            </a:r>
          </a:p>
          <a:p>
            <a:pPr marL="474121" indent="-457189">
              <a:spcBef>
                <a:spcPts val="793"/>
              </a:spcBef>
              <a:buFont typeface="Arial" panose="020B0604020202020204" pitchFamily="34" charset="0"/>
              <a:buChar char="•"/>
              <a:tabLst>
                <a:tab pos="473275" algn="l"/>
                <a:tab pos="474121" algn="l"/>
              </a:tabLst>
            </a:pPr>
            <a:r>
              <a:rPr lang="en-US" spc="-7" dirty="0">
                <a:latin typeface="Arial" panose="020B0604020202020204" pitchFamily="34" charset="0"/>
                <a:cs typeface="Arial" panose="020B0604020202020204" pitchFamily="34" charset="0"/>
              </a:rPr>
              <a:t>Training and Generalized Error</a:t>
            </a:r>
          </a:p>
          <a:p>
            <a:pPr marL="474121" indent="-457189">
              <a:lnSpc>
                <a:spcPct val="100000"/>
              </a:lnSpc>
              <a:spcBef>
                <a:spcPts val="793"/>
              </a:spcBef>
              <a:buFont typeface="Arial"/>
              <a:buChar char="•"/>
              <a:tabLst>
                <a:tab pos="473275" algn="l"/>
                <a:tab pos="474121" algn="l"/>
              </a:tabLst>
            </a:pPr>
            <a:r>
              <a:rPr lang="en-US" spc="-7" dirty="0">
                <a:latin typeface="Arial" panose="020B0604020202020204" pitchFamily="34" charset="0"/>
                <a:cs typeface="Arial" panose="020B0604020202020204" pitchFamily="34" charset="0"/>
              </a:rPr>
              <a:t>Model Complexity</a:t>
            </a:r>
          </a:p>
          <a:p>
            <a:pPr marL="474121" indent="-457189">
              <a:lnSpc>
                <a:spcPct val="100000"/>
              </a:lnSpc>
              <a:spcBef>
                <a:spcPts val="793"/>
              </a:spcBef>
              <a:buFont typeface="Arial"/>
              <a:buChar char="•"/>
              <a:tabLst>
                <a:tab pos="473275" algn="l"/>
                <a:tab pos="474121" algn="l"/>
              </a:tabLst>
            </a:pPr>
            <a:r>
              <a:rPr lang="en-US" spc="-7" dirty="0">
                <a:latin typeface="Arial" panose="020B0604020202020204" pitchFamily="34" charset="0"/>
                <a:cs typeface="Arial" panose="020B0604020202020204" pitchFamily="34" charset="0"/>
              </a:rPr>
              <a:t>Model Selection</a:t>
            </a:r>
          </a:p>
          <a:p>
            <a:pPr marL="474121" indent="-457189">
              <a:lnSpc>
                <a:spcPct val="100000"/>
              </a:lnSpc>
              <a:spcBef>
                <a:spcPts val="793"/>
              </a:spcBef>
              <a:buFont typeface="Arial"/>
              <a:buChar char="•"/>
              <a:tabLst>
                <a:tab pos="473275" algn="l"/>
                <a:tab pos="474121" algn="l"/>
              </a:tabLst>
            </a:pPr>
            <a:r>
              <a:rPr lang="en-US" spc="-7" dirty="0">
                <a:latin typeface="Arial" panose="020B0604020202020204" pitchFamily="34" charset="0"/>
                <a:cs typeface="Arial" panose="020B0604020202020204" pitchFamily="34" charset="0"/>
              </a:rPr>
              <a:t>Validation Dataset</a:t>
            </a:r>
          </a:p>
          <a:p>
            <a:pPr marL="474121" indent="-457189">
              <a:lnSpc>
                <a:spcPct val="100000"/>
              </a:lnSpc>
              <a:spcBef>
                <a:spcPts val="793"/>
              </a:spcBef>
              <a:buFont typeface="Arial"/>
              <a:buChar char="•"/>
              <a:tabLst>
                <a:tab pos="473275" algn="l"/>
                <a:tab pos="474121" algn="l"/>
              </a:tabLst>
            </a:pPr>
            <a:r>
              <a:rPr lang="en-US" dirty="0">
                <a:latin typeface="Arial" panose="020B0604020202020204" pitchFamily="34" charset="0"/>
                <a:cs typeface="Arial" panose="020B0604020202020204" pitchFamily="34" charset="0"/>
              </a:rPr>
              <a:t>Overfitting vs Underfitting</a:t>
            </a:r>
          </a:p>
          <a:p>
            <a:pPr marL="474121" indent="-457189">
              <a:lnSpc>
                <a:spcPct val="100000"/>
              </a:lnSpc>
              <a:spcBef>
                <a:spcPts val="660"/>
              </a:spcBef>
              <a:buFont typeface="Arial"/>
              <a:buChar char="•"/>
              <a:tabLst>
                <a:tab pos="473275" algn="l"/>
                <a:tab pos="474121" algn="l"/>
              </a:tabLst>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933126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12800" y="183829"/>
            <a:ext cx="10668000" cy="508687"/>
          </a:xfrm>
          <a:prstGeom prst="rect">
            <a:avLst/>
          </a:prstGeom>
        </p:spPr>
        <p:txBody>
          <a:bodyPr vert="horz" wrap="square" lIns="0" tIns="16087" rIns="0" bIns="0" rtlCol="0">
            <a:spAutoFit/>
          </a:bodyP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marL="16933" algn="ctr">
              <a:lnSpc>
                <a:spcPct val="100000"/>
              </a:lnSpc>
              <a:spcBef>
                <a:spcPts val="127"/>
              </a:spcBef>
            </a:pPr>
            <a:r>
              <a:rPr lang="en-US" sz="3200" b="0" dirty="0">
                <a:latin typeface="Arial" panose="020B0604020202020204" pitchFamily="34" charset="0"/>
              </a:rPr>
              <a:t>Generalized Models</a:t>
            </a:r>
            <a:endParaRPr sz="3200" b="0" dirty="0">
              <a:latin typeface="Arial" panose="020B0604020202020204" pitchFamily="34" charset="0"/>
            </a:endParaRPr>
          </a:p>
        </p:txBody>
      </p:sp>
      <p:sp>
        <p:nvSpPr>
          <p:cNvPr id="3" name="object 3"/>
          <p:cNvSpPr txBox="1"/>
          <p:nvPr/>
        </p:nvSpPr>
        <p:spPr>
          <a:xfrm>
            <a:off x="959781" y="1787953"/>
            <a:ext cx="10272437" cy="3836093"/>
          </a:xfrm>
          <a:prstGeom prst="rect">
            <a:avLst/>
          </a:prstGeom>
        </p:spPr>
        <p:txBody>
          <a:bodyPr vert="horz" wrap="square" lIns="0" tIns="100753" rIns="0" bIns="0" rtlCol="0">
            <a:spAutoFit/>
          </a:bodyP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marL="337812" indent="-321725" algn="just">
              <a:lnSpc>
                <a:spcPct val="100000"/>
              </a:lnSpc>
              <a:spcBef>
                <a:spcPts val="793"/>
              </a:spcBef>
              <a:buChar char="•"/>
              <a:tabLst>
                <a:tab pos="337812" algn="l"/>
                <a:tab pos="338658" algn="l"/>
              </a:tabLst>
            </a:pPr>
            <a:r>
              <a:rPr lang="en-US" spc="-7" dirty="0">
                <a:latin typeface="Arial" panose="020B0604020202020204" pitchFamily="34" charset="0"/>
                <a:cs typeface="Arial"/>
              </a:rPr>
              <a:t>As machine learning scientists, our goal is to discover patterns.</a:t>
            </a:r>
          </a:p>
          <a:p>
            <a:pPr marL="337812" indent="-321725" algn="just">
              <a:lnSpc>
                <a:spcPct val="100000"/>
              </a:lnSpc>
              <a:spcBef>
                <a:spcPts val="793"/>
              </a:spcBef>
              <a:buChar char="•"/>
              <a:tabLst>
                <a:tab pos="337812" algn="l"/>
                <a:tab pos="338658" algn="l"/>
              </a:tabLst>
            </a:pPr>
            <a:r>
              <a:rPr lang="en-US" spc="-7" dirty="0">
                <a:latin typeface="Arial" panose="020B0604020202020204" pitchFamily="34" charset="0"/>
                <a:cs typeface="Arial"/>
              </a:rPr>
              <a:t>But how can we be sure that we have truly discovered a general pattern and not simply memorized our data?</a:t>
            </a:r>
          </a:p>
          <a:p>
            <a:pPr marL="337812" indent="-321725" algn="just">
              <a:lnSpc>
                <a:spcPct val="100000"/>
              </a:lnSpc>
              <a:spcBef>
                <a:spcPts val="793"/>
              </a:spcBef>
              <a:buChar char="•"/>
              <a:tabLst>
                <a:tab pos="337812" algn="l"/>
                <a:tab pos="338658" algn="l"/>
              </a:tabLst>
            </a:pPr>
            <a:r>
              <a:rPr lang="en-US" spc="-7" dirty="0">
                <a:latin typeface="Arial" panose="020B0604020202020204" pitchFamily="34" charset="0"/>
                <a:cs typeface="Arial"/>
              </a:rPr>
              <a:t>When we deploy the model in the future, we will encounter examples that the model has never seen before.</a:t>
            </a:r>
          </a:p>
          <a:p>
            <a:pPr marL="337812" indent="-321725" algn="just">
              <a:lnSpc>
                <a:spcPct val="100000"/>
              </a:lnSpc>
              <a:spcBef>
                <a:spcPts val="793"/>
              </a:spcBef>
              <a:buChar char="•"/>
              <a:tabLst>
                <a:tab pos="337812" algn="l"/>
                <a:tab pos="338658" algn="l"/>
              </a:tabLst>
            </a:pPr>
            <a:r>
              <a:rPr lang="en-US" spc="-7" dirty="0">
                <a:latin typeface="Arial" panose="020B0604020202020204" pitchFamily="34" charset="0"/>
                <a:cs typeface="Arial"/>
              </a:rPr>
              <a:t>Our predictions will only be useful if our model has truly discovered a general pattern.</a:t>
            </a:r>
          </a:p>
          <a:p>
            <a:pPr marL="337812" indent="-321725" algn="just">
              <a:lnSpc>
                <a:spcPct val="100000"/>
              </a:lnSpc>
              <a:spcBef>
                <a:spcPts val="793"/>
              </a:spcBef>
              <a:buChar char="•"/>
              <a:tabLst>
                <a:tab pos="337812" algn="l"/>
                <a:tab pos="338658" algn="l"/>
              </a:tabLst>
            </a:pPr>
            <a:r>
              <a:rPr lang="en-US" spc="-7" dirty="0">
                <a:latin typeface="Arial" panose="020B0604020202020204" pitchFamily="34" charset="0"/>
                <a:cs typeface="Arial"/>
              </a:rPr>
              <a:t>Our goal is to discover patterns that capture regularities in the underlying population from which our training set was drawn.</a:t>
            </a:r>
          </a:p>
        </p:txBody>
      </p:sp>
    </p:spTree>
    <p:extLst>
      <p:ext uri="{BB962C8B-B14F-4D97-AF65-F5344CB8AC3E}">
        <p14:creationId xmlns:p14="http://schemas.microsoft.com/office/powerpoint/2010/main" val="8181580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12800" y="183829"/>
            <a:ext cx="10668000" cy="508687"/>
          </a:xfrm>
          <a:prstGeom prst="rect">
            <a:avLst/>
          </a:prstGeom>
        </p:spPr>
        <p:txBody>
          <a:bodyPr vert="horz" wrap="square" lIns="0" tIns="16087" rIns="0" bIns="0" rtlCol="0">
            <a:spAutoFit/>
          </a:bodyP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marL="16933" algn="ctr">
              <a:lnSpc>
                <a:spcPct val="100000"/>
              </a:lnSpc>
              <a:spcBef>
                <a:spcPts val="127"/>
              </a:spcBef>
            </a:pPr>
            <a:r>
              <a:rPr lang="en-US" sz="3200" b="0" dirty="0">
                <a:latin typeface="Arial" panose="020B0604020202020204" pitchFamily="34" charset="0"/>
              </a:rPr>
              <a:t>Training and Generalization Error</a:t>
            </a:r>
            <a:endParaRPr sz="3200" b="0" dirty="0">
              <a:latin typeface="Arial" panose="020B0604020202020204" pitchFamily="34" charset="0"/>
            </a:endParaRPr>
          </a:p>
        </p:txBody>
      </p:sp>
      <p:sp>
        <p:nvSpPr>
          <p:cNvPr id="3" name="object 3"/>
          <p:cNvSpPr txBox="1"/>
          <p:nvPr/>
        </p:nvSpPr>
        <p:spPr>
          <a:xfrm>
            <a:off x="959781" y="1787953"/>
            <a:ext cx="10272437" cy="4205424"/>
          </a:xfrm>
          <a:prstGeom prst="rect">
            <a:avLst/>
          </a:prstGeom>
        </p:spPr>
        <p:txBody>
          <a:bodyPr vert="horz" wrap="square" lIns="0" tIns="100753" rIns="0" bIns="0" rtlCol="0">
            <a:spAutoFit/>
          </a:bodyP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marL="337812" indent="-321725">
              <a:lnSpc>
                <a:spcPct val="100000"/>
              </a:lnSpc>
              <a:spcBef>
                <a:spcPts val="793"/>
              </a:spcBef>
              <a:buChar char="•"/>
              <a:tabLst>
                <a:tab pos="337812" algn="l"/>
                <a:tab pos="338658" algn="l"/>
              </a:tabLst>
            </a:pPr>
            <a:r>
              <a:rPr lang="en-US" spc="-7" dirty="0">
                <a:latin typeface="Arial" panose="020B0604020202020204" pitchFamily="34" charset="0"/>
                <a:cs typeface="Arial"/>
              </a:rPr>
              <a:t>The training error is the error of our model as calculated on the training dataset.</a:t>
            </a:r>
          </a:p>
          <a:p>
            <a:pPr marL="337812" indent="-321725">
              <a:lnSpc>
                <a:spcPct val="100000"/>
              </a:lnSpc>
              <a:spcBef>
                <a:spcPts val="793"/>
              </a:spcBef>
              <a:buChar char="•"/>
              <a:tabLst>
                <a:tab pos="337812" algn="l"/>
                <a:tab pos="338658" algn="l"/>
              </a:tabLst>
            </a:pPr>
            <a:r>
              <a:rPr lang="en-US" spc="-7" dirty="0">
                <a:latin typeface="Arial" panose="020B0604020202020204" pitchFamily="34" charset="0"/>
                <a:cs typeface="Arial"/>
              </a:rPr>
              <a:t>Generalization error is the expectation of our model's error were we to apply it to an infinite stream of additional data examples drawn from the same underlying data distribution as our original sample.</a:t>
            </a:r>
          </a:p>
          <a:p>
            <a:pPr marL="337812" indent="-321725">
              <a:lnSpc>
                <a:spcPct val="100000"/>
              </a:lnSpc>
              <a:spcBef>
                <a:spcPts val="793"/>
              </a:spcBef>
              <a:buChar char="•"/>
              <a:tabLst>
                <a:tab pos="337812" algn="l"/>
                <a:tab pos="338658" algn="l"/>
              </a:tabLst>
            </a:pPr>
            <a:r>
              <a:rPr lang="en-US" spc="-7" dirty="0">
                <a:latin typeface="Arial" panose="020B0604020202020204" pitchFamily="34" charset="0"/>
                <a:cs typeface="Arial"/>
              </a:rPr>
              <a:t>We can never calculate the generalization error exactly.</a:t>
            </a:r>
          </a:p>
          <a:p>
            <a:pPr marL="337812" indent="-321725">
              <a:lnSpc>
                <a:spcPct val="100000"/>
              </a:lnSpc>
              <a:spcBef>
                <a:spcPts val="793"/>
              </a:spcBef>
              <a:buChar char="•"/>
              <a:tabLst>
                <a:tab pos="337812" algn="l"/>
                <a:tab pos="338658" algn="l"/>
              </a:tabLst>
            </a:pPr>
            <a:r>
              <a:rPr lang="en-US" spc="-7" dirty="0">
                <a:latin typeface="Arial" panose="020B0604020202020204" pitchFamily="34" charset="0"/>
                <a:cs typeface="Arial"/>
              </a:rPr>
              <a:t>In practice, we must estimate the generalization error by applying our model to an independent test set constituted of a random selection of data examples that were withheld from our training set.</a:t>
            </a:r>
          </a:p>
          <a:p>
            <a:pPr marL="337812" indent="-321725">
              <a:lnSpc>
                <a:spcPct val="100000"/>
              </a:lnSpc>
              <a:spcBef>
                <a:spcPts val="793"/>
              </a:spcBef>
              <a:buChar char="•"/>
              <a:tabLst>
                <a:tab pos="337812" algn="l"/>
                <a:tab pos="338658" algn="l"/>
              </a:tabLst>
            </a:pPr>
            <a:endParaRPr lang="en-US" spc="-7" dirty="0">
              <a:latin typeface="Arial" panose="020B0604020202020204" pitchFamily="34" charset="0"/>
              <a:cs typeface="Arial"/>
            </a:endParaRPr>
          </a:p>
        </p:txBody>
      </p:sp>
    </p:spTree>
    <p:extLst>
      <p:ext uri="{BB962C8B-B14F-4D97-AF65-F5344CB8AC3E}">
        <p14:creationId xmlns:p14="http://schemas.microsoft.com/office/powerpoint/2010/main" val="42859910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12800" y="183829"/>
            <a:ext cx="10668000" cy="508687"/>
          </a:xfrm>
          <a:prstGeom prst="rect">
            <a:avLst/>
          </a:prstGeom>
        </p:spPr>
        <p:txBody>
          <a:bodyPr vert="horz" wrap="square" lIns="0" tIns="16087" rIns="0" bIns="0" rtlCol="0">
            <a:spAutoFit/>
          </a:bodyP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marL="16933" algn="ctr">
              <a:lnSpc>
                <a:spcPct val="100000"/>
              </a:lnSpc>
              <a:spcBef>
                <a:spcPts val="127"/>
              </a:spcBef>
            </a:pPr>
            <a:r>
              <a:rPr lang="en-US" sz="3200" b="0" dirty="0">
                <a:latin typeface="Arial" panose="020B0604020202020204" pitchFamily="34" charset="0"/>
              </a:rPr>
              <a:t>Model Complexity</a:t>
            </a:r>
            <a:endParaRPr sz="3200" b="0" dirty="0">
              <a:latin typeface="Arial" panose="020B0604020202020204" pitchFamily="34" charset="0"/>
            </a:endParaRPr>
          </a:p>
        </p:txBody>
      </p:sp>
      <p:sp>
        <p:nvSpPr>
          <p:cNvPr id="3" name="object 3"/>
          <p:cNvSpPr txBox="1"/>
          <p:nvPr/>
        </p:nvSpPr>
        <p:spPr>
          <a:xfrm>
            <a:off x="711200" y="692516"/>
            <a:ext cx="10272437" cy="2153581"/>
          </a:xfrm>
          <a:prstGeom prst="rect">
            <a:avLst/>
          </a:prstGeom>
        </p:spPr>
        <p:txBody>
          <a:bodyPr vert="horz" wrap="square" lIns="0" tIns="100753" rIns="0" bIns="0" rtlCol="0">
            <a:spAutoFit/>
          </a:bodyP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marL="337812" indent="-321725" algn="just">
              <a:lnSpc>
                <a:spcPct val="100000"/>
              </a:lnSpc>
              <a:spcBef>
                <a:spcPts val="793"/>
              </a:spcBef>
              <a:buChar char="•"/>
              <a:tabLst>
                <a:tab pos="337812" algn="l"/>
                <a:tab pos="338658" algn="l"/>
              </a:tabLst>
            </a:pPr>
            <a:r>
              <a:rPr lang="en-US" spc="-7" dirty="0">
                <a:latin typeface="Arial" panose="020B0604020202020204" pitchFamily="34" charset="0"/>
                <a:cs typeface="Arial"/>
              </a:rPr>
              <a:t>When we have simple models and abundant data, we except the generalization error to resemble the training error.</a:t>
            </a:r>
          </a:p>
          <a:p>
            <a:pPr marL="337812" indent="-321725" algn="just">
              <a:lnSpc>
                <a:spcPct val="100000"/>
              </a:lnSpc>
              <a:spcBef>
                <a:spcPts val="793"/>
              </a:spcBef>
              <a:buChar char="•"/>
              <a:tabLst>
                <a:tab pos="337812" algn="l"/>
                <a:tab pos="338658" algn="l"/>
              </a:tabLst>
            </a:pPr>
            <a:r>
              <a:rPr lang="en-US" spc="-7" dirty="0">
                <a:latin typeface="Arial" panose="020B0604020202020204" pitchFamily="34" charset="0"/>
                <a:cs typeface="Arial"/>
              </a:rPr>
              <a:t>When we work with more complex models and fewer examples, we expect the training error to go down but the generalization gap to grow.</a:t>
            </a:r>
          </a:p>
          <a:p>
            <a:pPr marL="16087" algn="just">
              <a:lnSpc>
                <a:spcPct val="100000"/>
              </a:lnSpc>
              <a:spcBef>
                <a:spcPts val="793"/>
              </a:spcBef>
              <a:tabLst>
                <a:tab pos="337812" algn="l"/>
                <a:tab pos="338658" algn="l"/>
              </a:tabLst>
            </a:pPr>
            <a:endParaRPr lang="en-US" spc="-7" dirty="0">
              <a:latin typeface="Arial" panose="020B0604020202020204" pitchFamily="34" charset="0"/>
              <a:cs typeface="Arial"/>
            </a:endParaRPr>
          </a:p>
        </p:txBody>
      </p:sp>
    </p:spTree>
    <p:extLst>
      <p:ext uri="{BB962C8B-B14F-4D97-AF65-F5344CB8AC3E}">
        <p14:creationId xmlns:p14="http://schemas.microsoft.com/office/powerpoint/2010/main" val="32512187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6087" rIns="0" bIns="0" rtlCol="0">
            <a:spAutoFit/>
          </a:bodyP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marL="16933" algn="ctr">
              <a:lnSpc>
                <a:spcPct val="100000"/>
              </a:lnSpc>
              <a:spcBef>
                <a:spcPts val="127"/>
              </a:spcBef>
            </a:pPr>
            <a:r>
              <a:rPr lang="en-US" sz="3200" b="0" dirty="0">
                <a:latin typeface="Arial" panose="020B0604020202020204" pitchFamily="34" charset="0"/>
              </a:rPr>
              <a:t>Factors affecting generalizability of a model</a:t>
            </a:r>
            <a:endParaRPr sz="3200" b="0" dirty="0">
              <a:latin typeface="Arial" panose="020B0604020202020204" pitchFamily="34" charset="0"/>
            </a:endParaRPr>
          </a:p>
        </p:txBody>
      </p:sp>
      <p:sp>
        <p:nvSpPr>
          <p:cNvPr id="3" name="object 3"/>
          <p:cNvSpPr txBox="1"/>
          <p:nvPr/>
        </p:nvSpPr>
        <p:spPr>
          <a:xfrm>
            <a:off x="711200" y="692516"/>
            <a:ext cx="10272437" cy="4944088"/>
          </a:xfrm>
          <a:prstGeom prst="rect">
            <a:avLst/>
          </a:prstGeom>
        </p:spPr>
        <p:txBody>
          <a:bodyPr vert="horz" wrap="square" lIns="0" tIns="100753" rIns="0" bIns="0" rtlCol="0">
            <a:spAutoFit/>
          </a:bodyP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marL="337812" indent="-321725" algn="just">
              <a:lnSpc>
                <a:spcPct val="100000"/>
              </a:lnSpc>
              <a:spcBef>
                <a:spcPts val="793"/>
              </a:spcBef>
              <a:buChar char="•"/>
              <a:tabLst>
                <a:tab pos="337812" algn="l"/>
                <a:tab pos="338658" algn="l"/>
              </a:tabLst>
            </a:pPr>
            <a:r>
              <a:rPr lang="en-US" spc="-7" dirty="0">
                <a:latin typeface="Arial" panose="020B0604020202020204" pitchFamily="34" charset="0"/>
                <a:cs typeface="Arial"/>
              </a:rPr>
              <a:t>Some of the factors that tend to influence the generalizability of a model class are as follows: </a:t>
            </a:r>
          </a:p>
          <a:p>
            <a:pPr marL="947397" lvl="1" indent="-321725" algn="just">
              <a:spcBef>
                <a:spcPts val="793"/>
              </a:spcBef>
              <a:buChar char="•"/>
              <a:tabLst>
                <a:tab pos="337812" algn="l"/>
                <a:tab pos="338658" algn="l"/>
              </a:tabLst>
            </a:pPr>
            <a:r>
              <a:rPr lang="en-US" spc="-7" dirty="0">
                <a:latin typeface="Arial" panose="020B0604020202020204" pitchFamily="34" charset="0"/>
                <a:cs typeface="Arial"/>
              </a:rPr>
              <a:t>The number of tunable parameters. When the number of tunable parameters is large, models tend to be more susceptible to overfitting.</a:t>
            </a:r>
          </a:p>
          <a:p>
            <a:pPr marL="947397" lvl="1" indent="-321725" algn="just">
              <a:spcBef>
                <a:spcPts val="793"/>
              </a:spcBef>
              <a:buChar char="•"/>
              <a:tabLst>
                <a:tab pos="337812" algn="l"/>
                <a:tab pos="338658" algn="l"/>
              </a:tabLst>
            </a:pPr>
            <a:r>
              <a:rPr lang="en-US" spc="-7" dirty="0">
                <a:latin typeface="Arial" panose="020B0604020202020204" pitchFamily="34" charset="0"/>
                <a:cs typeface="Arial"/>
              </a:rPr>
              <a:t>The values taken by the parameters. When weights take a wider range of values, models can be more susceptible to overfitting.</a:t>
            </a:r>
          </a:p>
          <a:p>
            <a:pPr marL="947397" lvl="1" indent="-321725" algn="just">
              <a:spcBef>
                <a:spcPts val="793"/>
              </a:spcBef>
              <a:buChar char="•"/>
              <a:tabLst>
                <a:tab pos="337812" algn="l"/>
                <a:tab pos="338658" algn="l"/>
              </a:tabLst>
            </a:pPr>
            <a:r>
              <a:rPr lang="en-US" spc="-7" dirty="0">
                <a:latin typeface="Arial" panose="020B0604020202020204" pitchFamily="34" charset="0"/>
                <a:cs typeface="Arial"/>
              </a:rPr>
              <a:t>The number of training examples. It is trivially easy to overfit a dataset containing only one or two examples even if your model is simple. But overfitting a dataset with millions of examples requires an extremely flexible model.</a:t>
            </a:r>
          </a:p>
          <a:p>
            <a:pPr marL="16087" algn="just">
              <a:lnSpc>
                <a:spcPct val="100000"/>
              </a:lnSpc>
              <a:spcBef>
                <a:spcPts val="793"/>
              </a:spcBef>
              <a:tabLst>
                <a:tab pos="337812" algn="l"/>
                <a:tab pos="338658" algn="l"/>
              </a:tabLst>
            </a:pPr>
            <a:endParaRPr lang="en-US" spc="-7" dirty="0">
              <a:latin typeface="Arial" panose="020B0604020202020204" pitchFamily="34" charset="0"/>
              <a:cs typeface="Arial"/>
            </a:endParaRPr>
          </a:p>
        </p:txBody>
      </p:sp>
    </p:spTree>
    <p:extLst>
      <p:ext uri="{BB962C8B-B14F-4D97-AF65-F5344CB8AC3E}">
        <p14:creationId xmlns:p14="http://schemas.microsoft.com/office/powerpoint/2010/main" val="24312078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12800" y="183829"/>
            <a:ext cx="10668000" cy="508687"/>
          </a:xfrm>
          <a:prstGeom prst="rect">
            <a:avLst/>
          </a:prstGeom>
        </p:spPr>
        <p:txBody>
          <a:bodyPr vert="horz" wrap="square" lIns="0" tIns="16087" rIns="0" bIns="0" rtlCol="0">
            <a:spAutoFit/>
          </a:bodyP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marL="16933" algn="ctr">
              <a:lnSpc>
                <a:spcPct val="100000"/>
              </a:lnSpc>
              <a:spcBef>
                <a:spcPts val="127"/>
              </a:spcBef>
            </a:pPr>
            <a:r>
              <a:rPr lang="en-US" sz="3200" b="0" dirty="0">
                <a:latin typeface="Arial" panose="020B0604020202020204" pitchFamily="34" charset="0"/>
              </a:rPr>
              <a:t>Model Selection</a:t>
            </a:r>
            <a:endParaRPr sz="3200" b="0" dirty="0">
              <a:latin typeface="Arial" panose="020B0604020202020204" pitchFamily="34" charset="0"/>
            </a:endParaRPr>
          </a:p>
        </p:txBody>
      </p:sp>
      <p:sp>
        <p:nvSpPr>
          <p:cNvPr id="3" name="object 3"/>
          <p:cNvSpPr txBox="1"/>
          <p:nvPr/>
        </p:nvSpPr>
        <p:spPr>
          <a:xfrm>
            <a:off x="959781" y="1787953"/>
            <a:ext cx="10272437" cy="3364168"/>
          </a:xfrm>
          <a:prstGeom prst="rect">
            <a:avLst/>
          </a:prstGeom>
        </p:spPr>
        <p:txBody>
          <a:bodyPr vert="horz" wrap="square" lIns="0" tIns="100753" rIns="0" bIns="0" rtlCol="0">
            <a:spAutoFit/>
          </a:bodyP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marL="337812" indent="-321725" algn="just">
              <a:lnSpc>
                <a:spcPct val="100000"/>
              </a:lnSpc>
              <a:spcBef>
                <a:spcPts val="793"/>
              </a:spcBef>
              <a:buChar char="•"/>
              <a:tabLst>
                <a:tab pos="337812" algn="l"/>
                <a:tab pos="338658" algn="l"/>
              </a:tabLst>
            </a:pPr>
            <a:r>
              <a:rPr lang="en-US" spc="-7" dirty="0">
                <a:latin typeface="Arial" panose="020B0604020202020204" pitchFamily="34" charset="0"/>
                <a:cs typeface="Arial"/>
              </a:rPr>
              <a:t>In machine learning, we usually select out final model after evaluating several candidate models. This process is called model selection.</a:t>
            </a:r>
          </a:p>
          <a:p>
            <a:pPr marL="337812" indent="-321725" algn="just">
              <a:lnSpc>
                <a:spcPct val="100000"/>
              </a:lnSpc>
              <a:spcBef>
                <a:spcPts val="793"/>
              </a:spcBef>
              <a:buChar char="•"/>
              <a:tabLst>
                <a:tab pos="337812" algn="l"/>
                <a:tab pos="338658" algn="l"/>
              </a:tabLst>
            </a:pPr>
            <a:r>
              <a:rPr lang="en-US" spc="-7" dirty="0">
                <a:latin typeface="Arial" panose="020B0604020202020204" pitchFamily="34" charset="0"/>
                <a:cs typeface="Arial"/>
              </a:rPr>
              <a:t>Sometimes models subject to comparison are fundamentally different in nature.</a:t>
            </a:r>
          </a:p>
          <a:p>
            <a:pPr marL="337812" indent="-321725" algn="just">
              <a:lnSpc>
                <a:spcPct val="100000"/>
              </a:lnSpc>
              <a:spcBef>
                <a:spcPts val="793"/>
              </a:spcBef>
              <a:buChar char="•"/>
              <a:tabLst>
                <a:tab pos="337812" algn="l"/>
                <a:tab pos="338658" algn="l"/>
              </a:tabLst>
            </a:pPr>
            <a:r>
              <a:rPr lang="en-US" spc="-7" dirty="0">
                <a:latin typeface="Arial" panose="020B0604020202020204" pitchFamily="34" charset="0"/>
                <a:cs typeface="Arial"/>
              </a:rPr>
              <a:t>At other times, we are comparing members of the same class of models that have been trained with different hyperparameter settings.</a:t>
            </a:r>
          </a:p>
          <a:p>
            <a:pPr marL="337812" indent="-321725" algn="just">
              <a:lnSpc>
                <a:spcPct val="100000"/>
              </a:lnSpc>
              <a:spcBef>
                <a:spcPts val="793"/>
              </a:spcBef>
              <a:buChar char="•"/>
              <a:tabLst>
                <a:tab pos="337812" algn="l"/>
                <a:tab pos="338658" algn="l"/>
              </a:tabLst>
            </a:pPr>
            <a:r>
              <a:rPr lang="en-US" spc="-7" dirty="0">
                <a:latin typeface="Arial" panose="020B0604020202020204" pitchFamily="34" charset="0"/>
                <a:cs typeface="Arial"/>
              </a:rPr>
              <a:t>In order to determine, the best among our candidate models, we will typically employ a validation dataset. </a:t>
            </a:r>
          </a:p>
        </p:txBody>
      </p:sp>
    </p:spTree>
    <p:extLst>
      <p:ext uri="{BB962C8B-B14F-4D97-AF65-F5344CB8AC3E}">
        <p14:creationId xmlns:p14="http://schemas.microsoft.com/office/powerpoint/2010/main" val="32456210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6087" rIns="0" bIns="0" rtlCol="0">
            <a:spAutoFit/>
          </a:bodyP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marL="16933" algn="ctr">
              <a:lnSpc>
                <a:spcPct val="100000"/>
              </a:lnSpc>
              <a:spcBef>
                <a:spcPts val="127"/>
              </a:spcBef>
            </a:pPr>
            <a:r>
              <a:rPr lang="en-US" sz="3200" b="0" dirty="0">
                <a:latin typeface="Arial" panose="020B0604020202020204" pitchFamily="34" charset="0"/>
              </a:rPr>
              <a:t>Validation Dataset</a:t>
            </a:r>
            <a:endParaRPr sz="3200" b="0" dirty="0">
              <a:latin typeface="Arial" panose="020B0604020202020204" pitchFamily="34" charset="0"/>
            </a:endParaRPr>
          </a:p>
        </p:txBody>
      </p:sp>
      <p:sp>
        <p:nvSpPr>
          <p:cNvPr id="3" name="object 3"/>
          <p:cNvSpPr txBox="1"/>
          <p:nvPr/>
        </p:nvSpPr>
        <p:spPr>
          <a:xfrm>
            <a:off x="381283" y="873553"/>
            <a:ext cx="10272437" cy="6257268"/>
          </a:xfrm>
          <a:prstGeom prst="rect">
            <a:avLst/>
          </a:prstGeom>
        </p:spPr>
        <p:txBody>
          <a:bodyPr vert="horz" wrap="square" lIns="0" tIns="100753" rIns="0" bIns="0" rtlCol="0">
            <a:spAutoFit/>
          </a:bodyP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marL="337812" indent="-321725" algn="just">
              <a:lnSpc>
                <a:spcPct val="100000"/>
              </a:lnSpc>
              <a:spcBef>
                <a:spcPts val="793"/>
              </a:spcBef>
              <a:buChar char="•"/>
              <a:tabLst>
                <a:tab pos="337812" algn="l"/>
                <a:tab pos="338658" algn="l"/>
              </a:tabLst>
            </a:pPr>
            <a:r>
              <a:rPr lang="en-US" spc="-7" dirty="0">
                <a:latin typeface="Arial" panose="020B0604020202020204" pitchFamily="34" charset="0"/>
                <a:cs typeface="Arial"/>
              </a:rPr>
              <a:t>In principle we should not touch our test set until after we have chosen all our hypermeters.</a:t>
            </a:r>
          </a:p>
          <a:p>
            <a:pPr marL="337812" indent="-321725" algn="just">
              <a:lnSpc>
                <a:spcPct val="100000"/>
              </a:lnSpc>
              <a:spcBef>
                <a:spcPts val="793"/>
              </a:spcBef>
              <a:buChar char="•"/>
              <a:tabLst>
                <a:tab pos="337812" algn="l"/>
                <a:tab pos="338658" algn="l"/>
              </a:tabLst>
            </a:pPr>
            <a:r>
              <a:rPr lang="en-US" spc="-7" dirty="0">
                <a:latin typeface="Arial" panose="020B0604020202020204" pitchFamily="34" charset="0"/>
                <a:cs typeface="Arial"/>
              </a:rPr>
              <a:t>If we overfit our training data, there is always the evaluation on the test data.</a:t>
            </a:r>
          </a:p>
          <a:p>
            <a:pPr marL="337812" indent="-321725" algn="just">
              <a:lnSpc>
                <a:spcPct val="100000"/>
              </a:lnSpc>
              <a:spcBef>
                <a:spcPts val="793"/>
              </a:spcBef>
              <a:buChar char="•"/>
              <a:tabLst>
                <a:tab pos="337812" algn="l"/>
                <a:tab pos="338658" algn="l"/>
              </a:tabLst>
            </a:pPr>
            <a:r>
              <a:rPr lang="en-US" spc="-7" dirty="0">
                <a:latin typeface="Arial" panose="020B0604020202020204" pitchFamily="34" charset="0"/>
                <a:cs typeface="Arial"/>
              </a:rPr>
              <a:t>But if we overfit the dataset, how would we ever know ?</a:t>
            </a:r>
          </a:p>
          <a:p>
            <a:pPr marL="337812" indent="-321725" algn="just">
              <a:lnSpc>
                <a:spcPct val="100000"/>
              </a:lnSpc>
              <a:spcBef>
                <a:spcPts val="793"/>
              </a:spcBef>
              <a:buChar char="•"/>
              <a:tabLst>
                <a:tab pos="337812" algn="l"/>
                <a:tab pos="338658" algn="l"/>
              </a:tabLst>
            </a:pPr>
            <a:r>
              <a:rPr lang="en-US" spc="-7" dirty="0">
                <a:latin typeface="Arial" panose="020B0604020202020204" pitchFamily="34" charset="0"/>
                <a:cs typeface="Arial"/>
              </a:rPr>
              <a:t>We should never rely on the test data for model selection. And yet we cannot solely rely on the training data for model selection either because we cannot estimate the generalization error on the very data, we use to train the model.</a:t>
            </a:r>
          </a:p>
          <a:p>
            <a:pPr marL="337812" indent="-321725" algn="just">
              <a:lnSpc>
                <a:spcPct val="100000"/>
              </a:lnSpc>
              <a:spcBef>
                <a:spcPts val="793"/>
              </a:spcBef>
              <a:buChar char="•"/>
              <a:tabLst>
                <a:tab pos="337812" algn="l"/>
                <a:tab pos="338658" algn="l"/>
              </a:tabLst>
            </a:pPr>
            <a:r>
              <a:rPr lang="en-US" spc="-7" dirty="0">
                <a:latin typeface="Arial" panose="020B0604020202020204" pitchFamily="34" charset="0"/>
                <a:cs typeface="Arial"/>
              </a:rPr>
              <a:t>In the real world, test data is discarded after just one use, and we can seldom afford a new test for each round of experiments.</a:t>
            </a:r>
          </a:p>
          <a:p>
            <a:pPr marL="337812" indent="-321725" algn="just">
              <a:lnSpc>
                <a:spcPct val="100000"/>
              </a:lnSpc>
              <a:spcBef>
                <a:spcPts val="793"/>
              </a:spcBef>
              <a:buChar char="•"/>
              <a:tabLst>
                <a:tab pos="337812" algn="l"/>
                <a:tab pos="338658" algn="l"/>
              </a:tabLst>
            </a:pPr>
            <a:r>
              <a:rPr lang="en-US" spc="-7" dirty="0">
                <a:latin typeface="Arial" panose="020B0604020202020204" pitchFamily="34" charset="0"/>
                <a:cs typeface="Arial"/>
              </a:rPr>
              <a:t>The common practice to address this problem is to split our data three ways, incorporating a validation dataset into addition to the training and test datasets.</a:t>
            </a:r>
          </a:p>
          <a:p>
            <a:pPr marL="337812" indent="-321725" algn="just">
              <a:lnSpc>
                <a:spcPct val="100000"/>
              </a:lnSpc>
              <a:spcBef>
                <a:spcPts val="793"/>
              </a:spcBef>
              <a:buChar char="•"/>
              <a:tabLst>
                <a:tab pos="337812" algn="l"/>
                <a:tab pos="338658" algn="l"/>
              </a:tabLst>
            </a:pPr>
            <a:endParaRPr lang="en-US" spc="-7" dirty="0">
              <a:latin typeface="Arial" panose="020B0604020202020204" pitchFamily="34" charset="0"/>
              <a:cs typeface="Arial"/>
            </a:endParaRPr>
          </a:p>
        </p:txBody>
      </p:sp>
    </p:spTree>
    <p:extLst>
      <p:ext uri="{BB962C8B-B14F-4D97-AF65-F5344CB8AC3E}">
        <p14:creationId xmlns:p14="http://schemas.microsoft.com/office/powerpoint/2010/main" val="3724772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12800" y="183829"/>
            <a:ext cx="10668000" cy="508687"/>
          </a:xfrm>
          <a:prstGeom prst="rect">
            <a:avLst/>
          </a:prstGeom>
        </p:spPr>
        <p:txBody>
          <a:bodyPr vert="horz" wrap="square" lIns="0" tIns="16087" rIns="0" bIns="0" rtlCol="0">
            <a:spAutoFit/>
          </a:bodyP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marL="16933" algn="ctr">
              <a:lnSpc>
                <a:spcPct val="100000"/>
              </a:lnSpc>
              <a:spcBef>
                <a:spcPts val="127"/>
              </a:spcBef>
            </a:pPr>
            <a:r>
              <a:rPr lang="en-US" sz="3200" b="0" dirty="0">
                <a:latin typeface="Arial" panose="020B0604020202020204" pitchFamily="34" charset="0"/>
              </a:rPr>
              <a:t>K-Fold Cross-Validation</a:t>
            </a:r>
            <a:endParaRPr sz="3200" b="0" dirty="0">
              <a:latin typeface="Arial" panose="020B0604020202020204" pitchFamily="34" charset="0"/>
            </a:endParaRPr>
          </a:p>
        </p:txBody>
      </p:sp>
      <p:sp>
        <p:nvSpPr>
          <p:cNvPr id="6" name="object 3">
            <a:extLst>
              <a:ext uri="{FF2B5EF4-FFF2-40B4-BE49-F238E27FC236}">
                <a16:creationId xmlns:a16="http://schemas.microsoft.com/office/drawing/2014/main" id="{B9A49F38-01B3-767E-C0AA-E9B2B362877C}"/>
              </a:ext>
            </a:extLst>
          </p:cNvPr>
          <p:cNvSpPr txBox="1"/>
          <p:nvPr/>
        </p:nvSpPr>
        <p:spPr>
          <a:xfrm>
            <a:off x="959781" y="1787953"/>
            <a:ext cx="10272437" cy="3836093"/>
          </a:xfrm>
          <a:prstGeom prst="rect">
            <a:avLst/>
          </a:prstGeom>
        </p:spPr>
        <p:txBody>
          <a:bodyPr vert="horz" wrap="square" lIns="0" tIns="100753" rIns="0" bIns="0" rtlCol="0">
            <a:spAutoFit/>
          </a:bodyP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marL="337812" indent="-321725" algn="just">
              <a:lnSpc>
                <a:spcPct val="100000"/>
              </a:lnSpc>
              <a:spcBef>
                <a:spcPts val="793"/>
              </a:spcBef>
              <a:buChar char="•"/>
              <a:tabLst>
                <a:tab pos="337812" algn="l"/>
                <a:tab pos="338658" algn="l"/>
              </a:tabLst>
            </a:pPr>
            <a:r>
              <a:rPr lang="en-US" spc="-7" dirty="0">
                <a:latin typeface="Arial" panose="020B0604020202020204" pitchFamily="34" charset="0"/>
                <a:cs typeface="Arial"/>
              </a:rPr>
              <a:t>When the training data is scare, we might not even to be able to afford to hold out enough data to constitute a proper validation set.</a:t>
            </a:r>
          </a:p>
          <a:p>
            <a:pPr marL="337812" indent="-321725" algn="just">
              <a:lnSpc>
                <a:spcPct val="100000"/>
              </a:lnSpc>
              <a:spcBef>
                <a:spcPts val="793"/>
              </a:spcBef>
              <a:buChar char="•"/>
              <a:tabLst>
                <a:tab pos="337812" algn="l"/>
                <a:tab pos="338658" algn="l"/>
              </a:tabLst>
            </a:pPr>
            <a:r>
              <a:rPr lang="en-US" spc="-7" dirty="0">
                <a:latin typeface="Arial" panose="020B0604020202020204" pitchFamily="34" charset="0"/>
                <a:cs typeface="Arial"/>
              </a:rPr>
              <a:t>One popular solution to this problem is to employ K-fold cross validation.</a:t>
            </a:r>
          </a:p>
          <a:p>
            <a:pPr marL="337812" indent="-321725" algn="just">
              <a:lnSpc>
                <a:spcPct val="100000"/>
              </a:lnSpc>
              <a:spcBef>
                <a:spcPts val="793"/>
              </a:spcBef>
              <a:buChar char="•"/>
              <a:tabLst>
                <a:tab pos="337812" algn="l"/>
                <a:tab pos="338658" algn="l"/>
              </a:tabLst>
            </a:pPr>
            <a:r>
              <a:rPr lang="en-US" spc="-7" dirty="0">
                <a:latin typeface="Arial" panose="020B0604020202020204" pitchFamily="34" charset="0"/>
                <a:cs typeface="Arial"/>
              </a:rPr>
              <a:t>The original training data is split into K non-overlapping subsets.</a:t>
            </a:r>
          </a:p>
          <a:p>
            <a:pPr marL="337812" indent="-321725" algn="just">
              <a:lnSpc>
                <a:spcPct val="100000"/>
              </a:lnSpc>
              <a:spcBef>
                <a:spcPts val="793"/>
              </a:spcBef>
              <a:buChar char="•"/>
              <a:tabLst>
                <a:tab pos="337812" algn="l"/>
                <a:tab pos="338658" algn="l"/>
              </a:tabLst>
            </a:pPr>
            <a:r>
              <a:rPr lang="en-US" spc="-7" dirty="0">
                <a:latin typeface="Arial" panose="020B0604020202020204" pitchFamily="34" charset="0"/>
                <a:cs typeface="Arial"/>
              </a:rPr>
              <a:t>Model training and validation are executed K times , each time training on K -1 subsets and validation on a different subset i.e., the one not used for training in that round.</a:t>
            </a:r>
          </a:p>
          <a:p>
            <a:pPr marL="337812" indent="-321725" algn="just">
              <a:lnSpc>
                <a:spcPct val="100000"/>
              </a:lnSpc>
              <a:spcBef>
                <a:spcPts val="793"/>
              </a:spcBef>
              <a:buChar char="•"/>
              <a:tabLst>
                <a:tab pos="337812" algn="l"/>
                <a:tab pos="338658" algn="l"/>
              </a:tabLst>
            </a:pPr>
            <a:r>
              <a:rPr lang="en-US" spc="-7" dirty="0">
                <a:latin typeface="Arial" panose="020B0604020202020204" pitchFamily="34" charset="0"/>
                <a:cs typeface="Arial"/>
              </a:rPr>
              <a:t>The training and validation errors are estimated by averaging over the results from the K experiments.</a:t>
            </a:r>
          </a:p>
        </p:txBody>
      </p:sp>
    </p:spTree>
    <p:extLst>
      <p:ext uri="{BB962C8B-B14F-4D97-AF65-F5344CB8AC3E}">
        <p14:creationId xmlns:p14="http://schemas.microsoft.com/office/powerpoint/2010/main" val="20728166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464646"/>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3127</TotalTime>
  <Words>1017</Words>
  <Application>Microsoft Office PowerPoint</Application>
  <PresentationFormat>Widescreen</PresentationFormat>
  <Paragraphs>68</Paragraphs>
  <Slides>14</Slides>
  <Notes>1</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14</vt:i4>
      </vt:variant>
    </vt:vector>
  </HeadingPairs>
  <TitlesOfParts>
    <vt:vector size="16" baseType="lpstr">
      <vt:lpstr>Arial</vt:lpstr>
      <vt:lpstr>Office Theme</vt:lpstr>
      <vt:lpstr>CS 316: Introduction to Deep Learning</vt:lpstr>
      <vt:lpstr>Lecture Outline</vt:lpstr>
      <vt:lpstr>Generalized Models</vt:lpstr>
      <vt:lpstr>Training and Generalization Error</vt:lpstr>
      <vt:lpstr>Model Complexity</vt:lpstr>
      <vt:lpstr>Factors affecting generalizability of a model</vt:lpstr>
      <vt:lpstr>Model Selection</vt:lpstr>
      <vt:lpstr>Validation Dataset</vt:lpstr>
      <vt:lpstr>K-Fold Cross-Validation</vt:lpstr>
      <vt:lpstr>K-Fold Cross-Validation</vt:lpstr>
      <vt:lpstr>Overfitting and Underfitting</vt:lpstr>
      <vt:lpstr>Influence of model complexity on underfitting and overfitting</vt:lpstr>
      <vt:lpstr>Influence of model complexity on underfitting and overfitting</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316: Introduction to Deep Learning</dc:title>
  <dc:creator>Muhammad Munawwar Anwar</dc:creator>
  <cp:lastModifiedBy>Muhammad Munawwar Adam</cp:lastModifiedBy>
  <cp:revision>6</cp:revision>
  <dcterms:created xsi:type="dcterms:W3CDTF">2022-08-24T09:06:25Z</dcterms:created>
  <dcterms:modified xsi:type="dcterms:W3CDTF">2024-06-29T07:56:01Z</dcterms:modified>
</cp:coreProperties>
</file>