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16"/>
  </p:notesMasterIdLst>
  <p:sldIdLst>
    <p:sldId id="312" r:id="rId3"/>
    <p:sldId id="257" r:id="rId4"/>
    <p:sldId id="258" r:id="rId5"/>
    <p:sldId id="259" r:id="rId6"/>
    <p:sldId id="314" r:id="rId7"/>
    <p:sldId id="316" r:id="rId8"/>
    <p:sldId id="317" r:id="rId9"/>
    <p:sldId id="263" r:id="rId10"/>
    <p:sldId id="264" r:id="rId11"/>
    <p:sldId id="265" r:id="rId12"/>
    <p:sldId id="318" r:id="rId13"/>
    <p:sldId id="266"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478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1FEEBE-1291-4E89-B871-DC3EED1F8CBE}" v="101" dt="2022-09-26T08:10:15.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nawwar Anwar" userId="85789d58-215c-478a-a95e-ebff7d4eb59c" providerId="ADAL" clId="{B11FEEBE-1291-4E89-B871-DC3EED1F8CBE}"/>
    <pc:docChg chg="undo custSel addSld delSld modSld sldOrd addMainMaster">
      <pc:chgData name="Muhammad Munawwar Anwar" userId="85789d58-215c-478a-a95e-ebff7d4eb59c" providerId="ADAL" clId="{B11FEEBE-1291-4E89-B871-DC3EED1F8CBE}" dt="2022-09-26T08:11:14.451" v="4283"/>
      <pc:docMkLst>
        <pc:docMk/>
      </pc:docMkLst>
      <pc:sldChg chg="del">
        <pc:chgData name="Muhammad Munawwar Anwar" userId="85789d58-215c-478a-a95e-ebff7d4eb59c" providerId="ADAL" clId="{B11FEEBE-1291-4E89-B871-DC3EED1F8CBE}" dt="2022-09-26T06:28:50.299" v="9" actId="47"/>
        <pc:sldMkLst>
          <pc:docMk/>
          <pc:sldMk cId="4158168666" sldId="256"/>
        </pc:sldMkLst>
      </pc:sldChg>
      <pc:sldChg chg="modSp mod">
        <pc:chgData name="Muhammad Munawwar Anwar" userId="85789d58-215c-478a-a95e-ebff7d4eb59c" providerId="ADAL" clId="{B11FEEBE-1291-4E89-B871-DC3EED1F8CBE}" dt="2022-09-26T07:20:05.722" v="1536" actId="1076"/>
        <pc:sldMkLst>
          <pc:docMk/>
          <pc:sldMk cId="3829961108" sldId="257"/>
        </pc:sldMkLst>
        <pc:spChg chg="mod">
          <ac:chgData name="Muhammad Munawwar Anwar" userId="85789d58-215c-478a-a95e-ebff7d4eb59c" providerId="ADAL" clId="{B11FEEBE-1291-4E89-B871-DC3EED1F8CBE}" dt="2022-09-26T07:19:58.602" v="1534" actId="255"/>
          <ac:spMkLst>
            <pc:docMk/>
            <pc:sldMk cId="3829961108" sldId="257"/>
            <ac:spMk id="3" creationId="{A721E241-331F-2DF6-B558-1237D1BB7B5F}"/>
          </ac:spMkLst>
        </pc:spChg>
        <pc:picChg chg="mod">
          <ac:chgData name="Muhammad Munawwar Anwar" userId="85789d58-215c-478a-a95e-ebff7d4eb59c" providerId="ADAL" clId="{B11FEEBE-1291-4E89-B871-DC3EED1F8CBE}" dt="2022-09-26T07:20:05.722" v="1536" actId="1076"/>
          <ac:picMkLst>
            <pc:docMk/>
            <pc:sldMk cId="3829961108" sldId="257"/>
            <ac:picMk id="3074" creationId="{E8E60708-A5E4-DD2A-4C71-8E9C49FF77AC}"/>
          </ac:picMkLst>
        </pc:picChg>
        <pc:picChg chg="mod">
          <ac:chgData name="Muhammad Munawwar Anwar" userId="85789d58-215c-478a-a95e-ebff7d4eb59c" providerId="ADAL" clId="{B11FEEBE-1291-4E89-B871-DC3EED1F8CBE}" dt="2022-09-26T07:20:01.941" v="1535" actId="1076"/>
          <ac:picMkLst>
            <pc:docMk/>
            <pc:sldMk cId="3829961108" sldId="257"/>
            <ac:picMk id="3076" creationId="{EB71869B-578D-8B5B-92B9-0306EA4E97B4}"/>
          </ac:picMkLst>
        </pc:picChg>
      </pc:sldChg>
      <pc:sldChg chg="modSp mod">
        <pc:chgData name="Muhammad Munawwar Anwar" userId="85789d58-215c-478a-a95e-ebff7d4eb59c" providerId="ADAL" clId="{B11FEEBE-1291-4E89-B871-DC3EED1F8CBE}" dt="2022-09-26T07:20:42.424" v="1540" actId="1076"/>
        <pc:sldMkLst>
          <pc:docMk/>
          <pc:sldMk cId="400868484" sldId="258"/>
        </pc:sldMkLst>
        <pc:spChg chg="mod">
          <ac:chgData name="Muhammad Munawwar Anwar" userId="85789d58-215c-478a-a95e-ebff7d4eb59c" providerId="ADAL" clId="{B11FEEBE-1291-4E89-B871-DC3EED1F8CBE}" dt="2022-09-26T07:20:14.613" v="1537" actId="403"/>
          <ac:spMkLst>
            <pc:docMk/>
            <pc:sldMk cId="400868484" sldId="258"/>
            <ac:spMk id="3" creationId="{4AC6205C-7BCB-1ABE-5BD3-4B21A9083446}"/>
          </ac:spMkLst>
        </pc:spChg>
        <pc:picChg chg="mod">
          <ac:chgData name="Muhammad Munawwar Anwar" userId="85789d58-215c-478a-a95e-ebff7d4eb59c" providerId="ADAL" clId="{B11FEEBE-1291-4E89-B871-DC3EED1F8CBE}" dt="2022-09-26T07:20:36.665" v="1539" actId="1076"/>
          <ac:picMkLst>
            <pc:docMk/>
            <pc:sldMk cId="400868484" sldId="258"/>
            <ac:picMk id="1026" creationId="{A986392A-58A0-0F91-252B-83CB743C887D}"/>
          </ac:picMkLst>
        </pc:picChg>
        <pc:picChg chg="mod">
          <ac:chgData name="Muhammad Munawwar Anwar" userId="85789d58-215c-478a-a95e-ebff7d4eb59c" providerId="ADAL" clId="{B11FEEBE-1291-4E89-B871-DC3EED1F8CBE}" dt="2022-09-26T07:20:42.424" v="1540" actId="1076"/>
          <ac:picMkLst>
            <pc:docMk/>
            <pc:sldMk cId="400868484" sldId="258"/>
            <ac:picMk id="1028" creationId="{5D7AB5EF-2D53-CB75-63D9-E8627F3450B2}"/>
          </ac:picMkLst>
        </pc:picChg>
      </pc:sldChg>
      <pc:sldChg chg="modSp add mod ord">
        <pc:chgData name="Muhammad Munawwar Anwar" userId="85789d58-215c-478a-a95e-ebff7d4eb59c" providerId="ADAL" clId="{B11FEEBE-1291-4E89-B871-DC3EED1F8CBE}" dt="2022-09-26T07:04:56.043" v="1533" actId="403"/>
        <pc:sldMkLst>
          <pc:docMk/>
          <pc:sldMk cId="1236781406" sldId="261"/>
        </pc:sldMkLst>
        <pc:spChg chg="mod">
          <ac:chgData name="Muhammad Munawwar Anwar" userId="85789d58-215c-478a-a95e-ebff7d4eb59c" providerId="ADAL" clId="{B11FEEBE-1291-4E89-B871-DC3EED1F8CBE}" dt="2022-09-26T07:04:50.991" v="1530" actId="404"/>
          <ac:spMkLst>
            <pc:docMk/>
            <pc:sldMk cId="1236781406" sldId="261"/>
            <ac:spMk id="6146" creationId="{CB852754-469D-125C-7B2A-4721B0A420A1}"/>
          </ac:spMkLst>
        </pc:spChg>
        <pc:spChg chg="mod">
          <ac:chgData name="Muhammad Munawwar Anwar" userId="85789d58-215c-478a-a95e-ebff7d4eb59c" providerId="ADAL" clId="{B11FEEBE-1291-4E89-B871-DC3EED1F8CBE}" dt="2022-09-26T07:04:56.043" v="1533" actId="403"/>
          <ac:spMkLst>
            <pc:docMk/>
            <pc:sldMk cId="1236781406" sldId="261"/>
            <ac:spMk id="6147" creationId="{75FDD76A-1CE8-32B4-9B34-2B3A9E0F97AF}"/>
          </ac:spMkLst>
        </pc:spChg>
      </pc:sldChg>
      <pc:sldChg chg="new del">
        <pc:chgData name="Muhammad Munawwar Anwar" userId="85789d58-215c-478a-a95e-ebff7d4eb59c" providerId="ADAL" clId="{B11FEEBE-1291-4E89-B871-DC3EED1F8CBE}" dt="2022-09-26T06:31:03.233" v="46" actId="2696"/>
        <pc:sldMkLst>
          <pc:docMk/>
          <pc:sldMk cId="230455954" sldId="262"/>
        </pc:sldMkLst>
      </pc:sldChg>
      <pc:sldChg chg="addSp delSp modSp add mod">
        <pc:chgData name="Muhammad Munawwar Anwar" userId="85789d58-215c-478a-a95e-ebff7d4eb59c" providerId="ADAL" clId="{B11FEEBE-1291-4E89-B871-DC3EED1F8CBE}" dt="2022-09-26T06:47:38.045" v="807" actId="1076"/>
        <pc:sldMkLst>
          <pc:docMk/>
          <pc:sldMk cId="2360103109" sldId="262"/>
        </pc:sldMkLst>
        <pc:spChg chg="mod">
          <ac:chgData name="Muhammad Munawwar Anwar" userId="85789d58-215c-478a-a95e-ebff7d4eb59c" providerId="ADAL" clId="{B11FEEBE-1291-4E89-B871-DC3EED1F8CBE}" dt="2022-09-26T06:37:28" v="190" actId="20577"/>
          <ac:spMkLst>
            <pc:docMk/>
            <pc:sldMk cId="2360103109" sldId="262"/>
            <ac:spMk id="2" creationId="{2262F724-D47C-9730-688B-DE2EC4DF26DE}"/>
          </ac:spMkLst>
        </pc:spChg>
        <pc:spChg chg="mod">
          <ac:chgData name="Muhammad Munawwar Anwar" userId="85789d58-215c-478a-a95e-ebff7d4eb59c" providerId="ADAL" clId="{B11FEEBE-1291-4E89-B871-DC3EED1F8CBE}" dt="2022-09-26T06:47:32.852" v="806" actId="20577"/>
          <ac:spMkLst>
            <pc:docMk/>
            <pc:sldMk cId="2360103109" sldId="262"/>
            <ac:spMk id="3" creationId="{4E3F8807-EF30-9B74-8DB9-12BAD071524B}"/>
          </ac:spMkLst>
        </pc:spChg>
        <pc:picChg chg="del">
          <ac:chgData name="Muhammad Munawwar Anwar" userId="85789d58-215c-478a-a95e-ebff7d4eb59c" providerId="ADAL" clId="{B11FEEBE-1291-4E89-B871-DC3EED1F8CBE}" dt="2022-09-26T06:31:40.982" v="60" actId="478"/>
          <ac:picMkLst>
            <pc:docMk/>
            <pc:sldMk cId="2360103109" sldId="262"/>
            <ac:picMk id="2050" creationId="{EFE13EBA-2E42-3607-E119-31B6AB16FFD2}"/>
          </ac:picMkLst>
        </pc:picChg>
        <pc:picChg chg="del">
          <ac:chgData name="Muhammad Munawwar Anwar" userId="85789d58-215c-478a-a95e-ebff7d4eb59c" providerId="ADAL" clId="{B11FEEBE-1291-4E89-B871-DC3EED1F8CBE}" dt="2022-09-26T06:31:40.982" v="60" actId="478"/>
          <ac:picMkLst>
            <pc:docMk/>
            <pc:sldMk cId="2360103109" sldId="262"/>
            <ac:picMk id="2052" creationId="{BF5EBEEA-A06A-3A50-0A08-C860A19578FE}"/>
          </ac:picMkLst>
        </pc:picChg>
        <pc:picChg chg="del">
          <ac:chgData name="Muhammad Munawwar Anwar" userId="85789d58-215c-478a-a95e-ebff7d4eb59c" providerId="ADAL" clId="{B11FEEBE-1291-4E89-B871-DC3EED1F8CBE}" dt="2022-09-26T06:31:40.982" v="60" actId="478"/>
          <ac:picMkLst>
            <pc:docMk/>
            <pc:sldMk cId="2360103109" sldId="262"/>
            <ac:picMk id="2054" creationId="{A2802899-CC5D-2B01-C7DF-7FF1FBFFCE9C}"/>
          </ac:picMkLst>
        </pc:picChg>
        <pc:picChg chg="del">
          <ac:chgData name="Muhammad Munawwar Anwar" userId="85789d58-215c-478a-a95e-ebff7d4eb59c" providerId="ADAL" clId="{B11FEEBE-1291-4E89-B871-DC3EED1F8CBE}" dt="2022-09-26T06:31:40.982" v="60" actId="478"/>
          <ac:picMkLst>
            <pc:docMk/>
            <pc:sldMk cId="2360103109" sldId="262"/>
            <ac:picMk id="2056" creationId="{59EA79E9-34D5-6E3F-8CC4-7463E0DEA515}"/>
          </ac:picMkLst>
        </pc:picChg>
        <pc:picChg chg="del">
          <ac:chgData name="Muhammad Munawwar Anwar" userId="85789d58-215c-478a-a95e-ebff7d4eb59c" providerId="ADAL" clId="{B11FEEBE-1291-4E89-B871-DC3EED1F8CBE}" dt="2022-09-26T06:31:40.982" v="60" actId="478"/>
          <ac:picMkLst>
            <pc:docMk/>
            <pc:sldMk cId="2360103109" sldId="262"/>
            <ac:picMk id="2058" creationId="{096E5808-4861-EEDA-5722-A4E3EF482FC1}"/>
          </ac:picMkLst>
        </pc:picChg>
        <pc:picChg chg="del">
          <ac:chgData name="Muhammad Munawwar Anwar" userId="85789d58-215c-478a-a95e-ebff7d4eb59c" providerId="ADAL" clId="{B11FEEBE-1291-4E89-B871-DC3EED1F8CBE}" dt="2022-09-26T06:31:40.982" v="60" actId="478"/>
          <ac:picMkLst>
            <pc:docMk/>
            <pc:sldMk cId="2360103109" sldId="262"/>
            <ac:picMk id="2060" creationId="{A3FF436D-2E8E-B64C-A019-02CF38EB2759}"/>
          </ac:picMkLst>
        </pc:picChg>
        <pc:picChg chg="del">
          <ac:chgData name="Muhammad Munawwar Anwar" userId="85789d58-215c-478a-a95e-ebff7d4eb59c" providerId="ADAL" clId="{B11FEEBE-1291-4E89-B871-DC3EED1F8CBE}" dt="2022-09-26T06:31:40.982" v="60" actId="478"/>
          <ac:picMkLst>
            <pc:docMk/>
            <pc:sldMk cId="2360103109" sldId="262"/>
            <ac:picMk id="2062" creationId="{7BA17842-3D98-57FC-FDD9-2CABE7BFA2A5}"/>
          </ac:picMkLst>
        </pc:picChg>
        <pc:picChg chg="add mod">
          <ac:chgData name="Muhammad Munawwar Anwar" userId="85789d58-215c-478a-a95e-ebff7d4eb59c" providerId="ADAL" clId="{B11FEEBE-1291-4E89-B871-DC3EED1F8CBE}" dt="2022-09-26T06:35:55.069" v="134" actId="1076"/>
          <ac:picMkLst>
            <pc:docMk/>
            <pc:sldMk cId="2360103109" sldId="262"/>
            <ac:picMk id="5122" creationId="{6074862E-BF54-E0F2-E131-B73013CE7E72}"/>
          </ac:picMkLst>
        </pc:picChg>
        <pc:picChg chg="add mod">
          <ac:chgData name="Muhammad Munawwar Anwar" userId="85789d58-215c-478a-a95e-ebff7d4eb59c" providerId="ADAL" clId="{B11FEEBE-1291-4E89-B871-DC3EED1F8CBE}" dt="2022-09-26T06:36:44.233" v="177" actId="1076"/>
          <ac:picMkLst>
            <pc:docMk/>
            <pc:sldMk cId="2360103109" sldId="262"/>
            <ac:picMk id="5124" creationId="{22CDF85A-1A37-C5AE-A7AD-DBB1F28E7143}"/>
          </ac:picMkLst>
        </pc:picChg>
        <pc:picChg chg="add del mod">
          <ac:chgData name="Muhammad Munawwar Anwar" userId="85789d58-215c-478a-a95e-ebff7d4eb59c" providerId="ADAL" clId="{B11FEEBE-1291-4E89-B871-DC3EED1F8CBE}" dt="2022-09-26T06:37:41.582" v="193" actId="478"/>
          <ac:picMkLst>
            <pc:docMk/>
            <pc:sldMk cId="2360103109" sldId="262"/>
            <ac:picMk id="5126" creationId="{964D2266-ED96-7A9E-4D71-04A85F431F73}"/>
          </ac:picMkLst>
        </pc:picChg>
        <pc:picChg chg="add mod">
          <ac:chgData name="Muhammad Munawwar Anwar" userId="85789d58-215c-478a-a95e-ebff7d4eb59c" providerId="ADAL" clId="{B11FEEBE-1291-4E89-B871-DC3EED1F8CBE}" dt="2022-09-26T06:38:14.613" v="197" actId="1076"/>
          <ac:picMkLst>
            <pc:docMk/>
            <pc:sldMk cId="2360103109" sldId="262"/>
            <ac:picMk id="5128" creationId="{9FEF7CD3-AB5F-1830-EE58-72B5681A3F65}"/>
          </ac:picMkLst>
        </pc:picChg>
        <pc:picChg chg="add mod">
          <ac:chgData name="Muhammad Munawwar Anwar" userId="85789d58-215c-478a-a95e-ebff7d4eb59c" providerId="ADAL" clId="{B11FEEBE-1291-4E89-B871-DC3EED1F8CBE}" dt="2022-09-26T06:47:38.045" v="807" actId="1076"/>
          <ac:picMkLst>
            <pc:docMk/>
            <pc:sldMk cId="2360103109" sldId="262"/>
            <ac:picMk id="5130" creationId="{7660DB0B-73F5-184E-88BA-50BBC5084257}"/>
          </ac:picMkLst>
        </pc:picChg>
        <pc:picChg chg="add mod">
          <ac:chgData name="Muhammad Munawwar Anwar" userId="85789d58-215c-478a-a95e-ebff7d4eb59c" providerId="ADAL" clId="{B11FEEBE-1291-4E89-B871-DC3EED1F8CBE}" dt="2022-09-26T06:40:04.643" v="384" actId="1076"/>
          <ac:picMkLst>
            <pc:docMk/>
            <pc:sldMk cId="2360103109" sldId="262"/>
            <ac:picMk id="5132" creationId="{E7E516A2-DB31-BD2B-DE73-83A1429A46DB}"/>
          </ac:picMkLst>
        </pc:picChg>
        <pc:picChg chg="add del mod">
          <ac:chgData name="Muhammad Munawwar Anwar" userId="85789d58-215c-478a-a95e-ebff7d4eb59c" providerId="ADAL" clId="{B11FEEBE-1291-4E89-B871-DC3EED1F8CBE}" dt="2022-09-26T06:44:25.496" v="687" actId="478"/>
          <ac:picMkLst>
            <pc:docMk/>
            <pc:sldMk cId="2360103109" sldId="262"/>
            <ac:picMk id="5134" creationId="{083CEC74-2579-92B8-F215-C364BF038602}"/>
          </ac:picMkLst>
        </pc:picChg>
        <pc:picChg chg="add mod">
          <ac:chgData name="Muhammad Munawwar Anwar" userId="85789d58-215c-478a-a95e-ebff7d4eb59c" providerId="ADAL" clId="{B11FEEBE-1291-4E89-B871-DC3EED1F8CBE}" dt="2022-09-26T06:44:35.116" v="689" actId="1076"/>
          <ac:picMkLst>
            <pc:docMk/>
            <pc:sldMk cId="2360103109" sldId="262"/>
            <ac:picMk id="5136" creationId="{E1C23DED-725D-4DE5-498D-556EB09E1762}"/>
          </ac:picMkLst>
        </pc:picChg>
        <pc:picChg chg="add mod">
          <ac:chgData name="Muhammad Munawwar Anwar" userId="85789d58-215c-478a-a95e-ebff7d4eb59c" providerId="ADAL" clId="{B11FEEBE-1291-4E89-B871-DC3EED1F8CBE}" dt="2022-09-26T06:45:15.734" v="729" actId="1076"/>
          <ac:picMkLst>
            <pc:docMk/>
            <pc:sldMk cId="2360103109" sldId="262"/>
            <ac:picMk id="5138" creationId="{0CD92591-ACEC-8E19-2FDF-ADDBFA8DFE06}"/>
          </ac:picMkLst>
        </pc:picChg>
        <pc:picChg chg="add mod">
          <ac:chgData name="Muhammad Munawwar Anwar" userId="85789d58-215c-478a-a95e-ebff7d4eb59c" providerId="ADAL" clId="{B11FEEBE-1291-4E89-B871-DC3EED1F8CBE}" dt="2022-09-26T06:46:21.541" v="781" actId="1076"/>
          <ac:picMkLst>
            <pc:docMk/>
            <pc:sldMk cId="2360103109" sldId="262"/>
            <ac:picMk id="5140" creationId="{A6E6B4CB-D8E7-E557-2FA9-9B9F7D34CAC6}"/>
          </ac:picMkLst>
        </pc:picChg>
        <pc:picChg chg="add mod">
          <ac:chgData name="Muhammad Munawwar Anwar" userId="85789d58-215c-478a-a95e-ebff7d4eb59c" providerId="ADAL" clId="{B11FEEBE-1291-4E89-B871-DC3EED1F8CBE}" dt="2022-09-26T06:46:07.476" v="769" actId="1076"/>
          <ac:picMkLst>
            <pc:docMk/>
            <pc:sldMk cId="2360103109" sldId="262"/>
            <ac:picMk id="5142" creationId="{B1765138-0930-60FE-7F8E-D01B0FAF10AD}"/>
          </ac:picMkLst>
        </pc:picChg>
      </pc:sldChg>
      <pc:sldChg chg="addSp delSp modSp add mod ord">
        <pc:chgData name="Muhammad Munawwar Anwar" userId="85789d58-215c-478a-a95e-ebff7d4eb59c" providerId="ADAL" clId="{B11FEEBE-1291-4E89-B871-DC3EED1F8CBE}" dt="2022-09-26T07:21:42.849" v="1546" actId="20577"/>
        <pc:sldMkLst>
          <pc:docMk/>
          <pc:sldMk cId="780446881" sldId="263"/>
        </pc:sldMkLst>
        <pc:spChg chg="mod">
          <ac:chgData name="Muhammad Munawwar Anwar" userId="85789d58-215c-478a-a95e-ebff7d4eb59c" providerId="ADAL" clId="{B11FEEBE-1291-4E89-B871-DC3EED1F8CBE}" dt="2022-09-26T06:52:31.909" v="890" actId="20577"/>
          <ac:spMkLst>
            <pc:docMk/>
            <pc:sldMk cId="780446881" sldId="263"/>
            <ac:spMk id="2" creationId="{83DD7A24-9D81-8780-C6FB-A3E0141EE09F}"/>
          </ac:spMkLst>
        </pc:spChg>
        <pc:spChg chg="mod">
          <ac:chgData name="Muhammad Munawwar Anwar" userId="85789d58-215c-478a-a95e-ebff7d4eb59c" providerId="ADAL" clId="{B11FEEBE-1291-4E89-B871-DC3EED1F8CBE}" dt="2022-09-26T07:21:42.849" v="1546" actId="20577"/>
          <ac:spMkLst>
            <pc:docMk/>
            <pc:sldMk cId="780446881" sldId="263"/>
            <ac:spMk id="3" creationId="{4AC6205C-7BCB-1ABE-5BD3-4B21A9083446}"/>
          </ac:spMkLst>
        </pc:spChg>
        <pc:picChg chg="del">
          <ac:chgData name="Muhammad Munawwar Anwar" userId="85789d58-215c-478a-a95e-ebff7d4eb59c" providerId="ADAL" clId="{B11FEEBE-1291-4E89-B871-DC3EED1F8CBE}" dt="2022-09-26T06:53:05.502" v="954" actId="478"/>
          <ac:picMkLst>
            <pc:docMk/>
            <pc:sldMk cId="780446881" sldId="263"/>
            <ac:picMk id="1026" creationId="{A986392A-58A0-0F91-252B-83CB743C887D}"/>
          </ac:picMkLst>
        </pc:picChg>
        <pc:picChg chg="del">
          <ac:chgData name="Muhammad Munawwar Anwar" userId="85789d58-215c-478a-a95e-ebff7d4eb59c" providerId="ADAL" clId="{B11FEEBE-1291-4E89-B871-DC3EED1F8CBE}" dt="2022-09-26T06:51:50.758" v="859" actId="478"/>
          <ac:picMkLst>
            <pc:docMk/>
            <pc:sldMk cId="780446881" sldId="263"/>
            <ac:picMk id="1028" creationId="{5D7AB5EF-2D53-CB75-63D9-E8627F3450B2}"/>
          </ac:picMkLst>
        </pc:picChg>
        <pc:picChg chg="add mod">
          <ac:chgData name="Muhammad Munawwar Anwar" userId="85789d58-215c-478a-a95e-ebff7d4eb59c" providerId="ADAL" clId="{B11FEEBE-1291-4E89-B871-DC3EED1F8CBE}" dt="2022-09-26T07:21:41.081" v="1545" actId="1076"/>
          <ac:picMkLst>
            <pc:docMk/>
            <pc:sldMk cId="780446881" sldId="263"/>
            <ac:picMk id="6146" creationId="{39AEC613-1D7D-F8BF-9684-F3FAE21070E8}"/>
          </ac:picMkLst>
        </pc:picChg>
      </pc:sldChg>
      <pc:sldChg chg="addSp delSp modSp add del mod">
        <pc:chgData name="Muhammad Munawwar Anwar" userId="85789d58-215c-478a-a95e-ebff7d4eb59c" providerId="ADAL" clId="{B11FEEBE-1291-4E89-B871-DC3EED1F8CBE}" dt="2022-09-26T06:49:38.409" v="836" actId="47"/>
        <pc:sldMkLst>
          <pc:docMk/>
          <pc:sldMk cId="3278245156" sldId="263"/>
        </pc:sldMkLst>
        <pc:spChg chg="mod">
          <ac:chgData name="Muhammad Munawwar Anwar" userId="85789d58-215c-478a-a95e-ebff7d4eb59c" providerId="ADAL" clId="{B11FEEBE-1291-4E89-B871-DC3EED1F8CBE}" dt="2022-09-26T06:49:09.120" v="828" actId="20577"/>
          <ac:spMkLst>
            <pc:docMk/>
            <pc:sldMk cId="3278245156" sldId="263"/>
            <ac:spMk id="2" creationId="{C066AE80-1C6A-02C3-CBA5-1ACF51F01CAF}"/>
          </ac:spMkLst>
        </pc:spChg>
        <pc:spChg chg="add del mod">
          <ac:chgData name="Muhammad Munawwar Anwar" userId="85789d58-215c-478a-a95e-ebff7d4eb59c" providerId="ADAL" clId="{B11FEEBE-1291-4E89-B871-DC3EED1F8CBE}" dt="2022-09-26T06:48:54.703" v="817" actId="478"/>
          <ac:spMkLst>
            <pc:docMk/>
            <pc:sldMk cId="3278245156" sldId="263"/>
            <ac:spMk id="3" creationId="{36E3B247-AFBF-A69B-88A8-22ED8AD00A55}"/>
          </ac:spMkLst>
        </pc:spChg>
        <pc:spChg chg="del mod">
          <ac:chgData name="Muhammad Munawwar Anwar" userId="85789d58-215c-478a-a95e-ebff7d4eb59c" providerId="ADAL" clId="{B11FEEBE-1291-4E89-B871-DC3EED1F8CBE}" dt="2022-09-26T06:49:32.021" v="833"/>
          <ac:spMkLst>
            <pc:docMk/>
            <pc:sldMk cId="3278245156" sldId="263"/>
            <ac:spMk id="4" creationId="{B48CF198-9281-3309-9EDA-CF288C1D1113}"/>
          </ac:spMkLst>
        </pc:spChg>
        <pc:picChg chg="del">
          <ac:chgData name="Muhammad Munawwar Anwar" userId="85789d58-215c-478a-a95e-ebff7d4eb59c" providerId="ADAL" clId="{B11FEEBE-1291-4E89-B871-DC3EED1F8CBE}" dt="2022-09-26T06:48:34.837" v="810" actId="478"/>
          <ac:picMkLst>
            <pc:docMk/>
            <pc:sldMk cId="3278245156" sldId="263"/>
            <ac:picMk id="4100" creationId="{18ABBD59-5B9F-C875-7ECD-E386282D6B61}"/>
          </ac:picMkLst>
        </pc:picChg>
        <pc:picChg chg="del">
          <ac:chgData name="Muhammad Munawwar Anwar" userId="85789d58-215c-478a-a95e-ebff7d4eb59c" providerId="ADAL" clId="{B11FEEBE-1291-4E89-B871-DC3EED1F8CBE}" dt="2022-09-26T06:48:37.163" v="811" actId="478"/>
          <ac:picMkLst>
            <pc:docMk/>
            <pc:sldMk cId="3278245156" sldId="263"/>
            <ac:picMk id="4102" creationId="{A67A3A3B-5518-EB9E-0ACF-2D551AD2E8CE}"/>
          </ac:picMkLst>
        </pc:picChg>
        <pc:picChg chg="del">
          <ac:chgData name="Muhammad Munawwar Anwar" userId="85789d58-215c-478a-a95e-ebff7d4eb59c" providerId="ADAL" clId="{B11FEEBE-1291-4E89-B871-DC3EED1F8CBE}" dt="2022-09-26T06:49:33.982" v="834" actId="478"/>
          <ac:picMkLst>
            <pc:docMk/>
            <pc:sldMk cId="3278245156" sldId="263"/>
            <ac:picMk id="4106" creationId="{41D7ED61-53C1-DF47-174B-2538C3193C8D}"/>
          </ac:picMkLst>
        </pc:picChg>
        <pc:picChg chg="del">
          <ac:chgData name="Muhammad Munawwar Anwar" userId="85789d58-215c-478a-a95e-ebff7d4eb59c" providerId="ADAL" clId="{B11FEEBE-1291-4E89-B871-DC3EED1F8CBE}" dt="2022-09-26T06:49:35.467" v="835" actId="478"/>
          <ac:picMkLst>
            <pc:docMk/>
            <pc:sldMk cId="3278245156" sldId="263"/>
            <ac:picMk id="4108" creationId="{195CFA43-420F-A453-8E34-B52CFDEB41EB}"/>
          </ac:picMkLst>
        </pc:picChg>
        <pc:picChg chg="del">
          <ac:chgData name="Muhammad Munawwar Anwar" userId="85789d58-215c-478a-a95e-ebff7d4eb59c" providerId="ADAL" clId="{B11FEEBE-1291-4E89-B871-DC3EED1F8CBE}" dt="2022-09-26T06:49:32.017" v="831" actId="478"/>
          <ac:picMkLst>
            <pc:docMk/>
            <pc:sldMk cId="3278245156" sldId="263"/>
            <ac:picMk id="4116" creationId="{718E0C26-0A9D-1B55-108E-FFB7A11BDEF5}"/>
          </ac:picMkLst>
        </pc:picChg>
      </pc:sldChg>
      <pc:sldChg chg="delSp modSp add mod">
        <pc:chgData name="Muhammad Munawwar Anwar" userId="85789d58-215c-478a-a95e-ebff7d4eb59c" providerId="ADAL" clId="{B11FEEBE-1291-4E89-B871-DC3EED1F8CBE}" dt="2022-09-26T07:41:19.642" v="2566" actId="255"/>
        <pc:sldMkLst>
          <pc:docMk/>
          <pc:sldMk cId="1204502658" sldId="264"/>
        </pc:sldMkLst>
        <pc:spChg chg="mod">
          <ac:chgData name="Muhammad Munawwar Anwar" userId="85789d58-215c-478a-a95e-ebff7d4eb59c" providerId="ADAL" clId="{B11FEEBE-1291-4E89-B871-DC3EED1F8CBE}" dt="2022-09-26T07:22:39.262" v="1559" actId="20577"/>
          <ac:spMkLst>
            <pc:docMk/>
            <pc:sldMk cId="1204502658" sldId="264"/>
            <ac:spMk id="2" creationId="{83DD7A24-9D81-8780-C6FB-A3E0141EE09F}"/>
          </ac:spMkLst>
        </pc:spChg>
        <pc:spChg chg="mod">
          <ac:chgData name="Muhammad Munawwar Anwar" userId="85789d58-215c-478a-a95e-ebff7d4eb59c" providerId="ADAL" clId="{B11FEEBE-1291-4E89-B871-DC3EED1F8CBE}" dt="2022-09-26T07:41:19.642" v="2566" actId="255"/>
          <ac:spMkLst>
            <pc:docMk/>
            <pc:sldMk cId="1204502658" sldId="264"/>
            <ac:spMk id="3" creationId="{4AC6205C-7BCB-1ABE-5BD3-4B21A9083446}"/>
          </ac:spMkLst>
        </pc:spChg>
        <pc:picChg chg="del">
          <ac:chgData name="Muhammad Munawwar Anwar" userId="85789d58-215c-478a-a95e-ebff7d4eb59c" providerId="ADAL" clId="{B11FEEBE-1291-4E89-B871-DC3EED1F8CBE}" dt="2022-09-26T07:33:15.972" v="2138" actId="478"/>
          <ac:picMkLst>
            <pc:docMk/>
            <pc:sldMk cId="1204502658" sldId="264"/>
            <ac:picMk id="6146" creationId="{39AEC613-1D7D-F8BF-9684-F3FAE21070E8}"/>
          </ac:picMkLst>
        </pc:picChg>
      </pc:sldChg>
      <pc:sldChg chg="addSp delSp modSp add mod">
        <pc:chgData name="Muhammad Munawwar Anwar" userId="85789d58-215c-478a-a95e-ebff7d4eb59c" providerId="ADAL" clId="{B11FEEBE-1291-4E89-B871-DC3EED1F8CBE}" dt="2022-09-26T07:55:20.636" v="3414" actId="1076"/>
        <pc:sldMkLst>
          <pc:docMk/>
          <pc:sldMk cId="3603191102" sldId="265"/>
        </pc:sldMkLst>
        <pc:spChg chg="add del mod">
          <ac:chgData name="Muhammad Munawwar Anwar" userId="85789d58-215c-478a-a95e-ebff7d4eb59c" providerId="ADAL" clId="{B11FEEBE-1291-4E89-B871-DC3EED1F8CBE}" dt="2022-09-26T07:52:22.289" v="3408" actId="20577"/>
          <ac:spMkLst>
            <pc:docMk/>
            <pc:sldMk cId="3603191102" sldId="265"/>
            <ac:spMk id="3" creationId="{4AC6205C-7BCB-1ABE-5BD3-4B21A9083446}"/>
          </ac:spMkLst>
        </pc:spChg>
        <pc:graphicFrameChg chg="add del">
          <ac:chgData name="Muhammad Munawwar Anwar" userId="85789d58-215c-478a-a95e-ebff7d4eb59c" providerId="ADAL" clId="{B11FEEBE-1291-4E89-B871-DC3EED1F8CBE}" dt="2022-09-26T07:46:30.662" v="3033" actId="26606"/>
          <ac:graphicFrameMkLst>
            <pc:docMk/>
            <pc:sldMk cId="3603191102" sldId="265"/>
            <ac:graphicFrameMk id="7174" creationId="{7788ED05-C09A-691C-743C-C0F05034B7B6}"/>
          </ac:graphicFrameMkLst>
        </pc:graphicFrameChg>
        <pc:picChg chg="add mod">
          <ac:chgData name="Muhammad Munawwar Anwar" userId="85789d58-215c-478a-a95e-ebff7d4eb59c" providerId="ADAL" clId="{B11FEEBE-1291-4E89-B871-DC3EED1F8CBE}" dt="2022-09-26T07:47:31.422" v="3043" actId="1076"/>
          <ac:picMkLst>
            <pc:docMk/>
            <pc:sldMk cId="3603191102" sldId="265"/>
            <ac:picMk id="4" creationId="{1495876D-E6A5-8403-6E58-4A81EDE3A539}"/>
          </ac:picMkLst>
        </pc:picChg>
        <pc:picChg chg="add mod">
          <ac:chgData name="Muhammad Munawwar Anwar" userId="85789d58-215c-478a-a95e-ebff7d4eb59c" providerId="ADAL" clId="{B11FEEBE-1291-4E89-B871-DC3EED1F8CBE}" dt="2022-09-26T07:45:46.224" v="2989" actId="1076"/>
          <ac:picMkLst>
            <pc:docMk/>
            <pc:sldMk cId="3603191102" sldId="265"/>
            <ac:picMk id="7170" creationId="{DBD6E350-E762-BC14-DA8B-1F9D51B8C2B1}"/>
          </ac:picMkLst>
        </pc:picChg>
        <pc:picChg chg="add mod">
          <ac:chgData name="Muhammad Munawwar Anwar" userId="85789d58-215c-478a-a95e-ebff7d4eb59c" providerId="ADAL" clId="{B11FEEBE-1291-4E89-B871-DC3EED1F8CBE}" dt="2022-09-26T07:46:48.092" v="3036" actId="1076"/>
          <ac:picMkLst>
            <pc:docMk/>
            <pc:sldMk cId="3603191102" sldId="265"/>
            <ac:picMk id="7172" creationId="{67D22E36-67FD-F88A-809A-65F1EA3DBB4E}"/>
          </ac:picMkLst>
        </pc:picChg>
        <pc:picChg chg="add mod">
          <ac:chgData name="Muhammad Munawwar Anwar" userId="85789d58-215c-478a-a95e-ebff7d4eb59c" providerId="ADAL" clId="{B11FEEBE-1291-4E89-B871-DC3EED1F8CBE}" dt="2022-09-26T07:48:52.129" v="3045" actId="1076"/>
          <ac:picMkLst>
            <pc:docMk/>
            <pc:sldMk cId="3603191102" sldId="265"/>
            <ac:picMk id="7176" creationId="{7BC44E21-A891-0AAD-1097-4950B1C3980E}"/>
          </ac:picMkLst>
        </pc:picChg>
        <pc:picChg chg="add mod">
          <ac:chgData name="Muhammad Munawwar Anwar" userId="85789d58-215c-478a-a95e-ebff7d4eb59c" providerId="ADAL" clId="{B11FEEBE-1291-4E89-B871-DC3EED1F8CBE}" dt="2022-09-26T07:52:19.589" v="3405" actId="1076"/>
          <ac:picMkLst>
            <pc:docMk/>
            <pc:sldMk cId="3603191102" sldId="265"/>
            <ac:picMk id="7178" creationId="{C125FAB4-E76E-26C5-D75D-6F9EA1642E94}"/>
          </ac:picMkLst>
        </pc:picChg>
        <pc:picChg chg="add mod">
          <ac:chgData name="Muhammad Munawwar Anwar" userId="85789d58-215c-478a-a95e-ebff7d4eb59c" providerId="ADAL" clId="{B11FEEBE-1291-4E89-B871-DC3EED1F8CBE}" dt="2022-09-26T07:53:38.477" v="3411" actId="1076"/>
          <ac:picMkLst>
            <pc:docMk/>
            <pc:sldMk cId="3603191102" sldId="265"/>
            <ac:picMk id="7180" creationId="{741C31A2-B823-3C84-7224-655A97139C30}"/>
          </ac:picMkLst>
        </pc:picChg>
        <pc:picChg chg="add mod">
          <ac:chgData name="Muhammad Munawwar Anwar" userId="85789d58-215c-478a-a95e-ebff7d4eb59c" providerId="ADAL" clId="{B11FEEBE-1291-4E89-B871-DC3EED1F8CBE}" dt="2022-09-26T07:55:20.636" v="3414" actId="1076"/>
          <ac:picMkLst>
            <pc:docMk/>
            <pc:sldMk cId="3603191102" sldId="265"/>
            <ac:picMk id="7182" creationId="{AB2AF936-E5B7-7F9E-63AB-1BE3D8851035}"/>
          </ac:picMkLst>
        </pc:picChg>
      </pc:sldChg>
      <pc:sldChg chg="addSp delSp modSp new mod">
        <pc:chgData name="Muhammad Munawwar Anwar" userId="85789d58-215c-478a-a95e-ebff7d4eb59c" providerId="ADAL" clId="{B11FEEBE-1291-4E89-B871-DC3EED1F8CBE}" dt="2022-09-26T08:11:05.119" v="4281" actId="478"/>
        <pc:sldMkLst>
          <pc:docMk/>
          <pc:sldMk cId="1842866280" sldId="266"/>
        </pc:sldMkLst>
        <pc:spChg chg="mod">
          <ac:chgData name="Muhammad Munawwar Anwar" userId="85789d58-215c-478a-a95e-ebff7d4eb59c" providerId="ADAL" clId="{B11FEEBE-1291-4E89-B871-DC3EED1F8CBE}" dt="2022-09-26T07:57:06.669" v="3440" actId="255"/>
          <ac:spMkLst>
            <pc:docMk/>
            <pc:sldMk cId="1842866280" sldId="266"/>
            <ac:spMk id="2" creationId="{1D905CAD-8ECE-F938-A750-F540EFA5C989}"/>
          </ac:spMkLst>
        </pc:spChg>
        <pc:spChg chg="mod">
          <ac:chgData name="Muhammad Munawwar Anwar" userId="85789d58-215c-478a-a95e-ebff7d4eb59c" providerId="ADAL" clId="{B11FEEBE-1291-4E89-B871-DC3EED1F8CBE}" dt="2022-09-26T08:09:06.698" v="4247" actId="1076"/>
          <ac:spMkLst>
            <pc:docMk/>
            <pc:sldMk cId="1842866280" sldId="266"/>
            <ac:spMk id="3" creationId="{C8D77D58-4DE3-BE4D-D344-EDB11C6D9E91}"/>
          </ac:spMkLst>
        </pc:spChg>
        <pc:picChg chg="add mod">
          <ac:chgData name="Muhammad Munawwar Anwar" userId="85789d58-215c-478a-a95e-ebff7d4eb59c" providerId="ADAL" clId="{B11FEEBE-1291-4E89-B871-DC3EED1F8CBE}" dt="2022-09-26T08:09:18.906" v="4250" actId="1076"/>
          <ac:picMkLst>
            <pc:docMk/>
            <pc:sldMk cId="1842866280" sldId="266"/>
            <ac:picMk id="4" creationId="{ACFFD514-D69C-0FDC-8535-6565BFEE3027}"/>
          </ac:picMkLst>
        </pc:picChg>
        <pc:picChg chg="add mod">
          <ac:chgData name="Muhammad Munawwar Anwar" userId="85789d58-215c-478a-a95e-ebff7d4eb59c" providerId="ADAL" clId="{B11FEEBE-1291-4E89-B871-DC3EED1F8CBE}" dt="2022-09-26T08:09:22.216" v="4251" actId="1076"/>
          <ac:picMkLst>
            <pc:docMk/>
            <pc:sldMk cId="1842866280" sldId="266"/>
            <ac:picMk id="5" creationId="{76A5099A-BBD7-0944-3CA8-0D9562977D64}"/>
          </ac:picMkLst>
        </pc:picChg>
        <pc:picChg chg="add del mod">
          <ac:chgData name="Muhammad Munawwar Anwar" userId="85789d58-215c-478a-a95e-ebff7d4eb59c" providerId="ADAL" clId="{B11FEEBE-1291-4E89-B871-DC3EED1F8CBE}" dt="2022-09-26T08:11:05.119" v="4281" actId="478"/>
          <ac:picMkLst>
            <pc:docMk/>
            <pc:sldMk cId="1842866280" sldId="266"/>
            <ac:picMk id="7" creationId="{D93AB9FF-3C56-2FE1-A4D7-CD81469FAFC0}"/>
          </ac:picMkLst>
        </pc:picChg>
        <pc:picChg chg="add mod">
          <ac:chgData name="Muhammad Munawwar Anwar" userId="85789d58-215c-478a-a95e-ebff7d4eb59c" providerId="ADAL" clId="{B11FEEBE-1291-4E89-B871-DC3EED1F8CBE}" dt="2022-09-26T08:09:35.995" v="4254" actId="1076"/>
          <ac:picMkLst>
            <pc:docMk/>
            <pc:sldMk cId="1842866280" sldId="266"/>
            <ac:picMk id="8194" creationId="{0C017311-A5E6-B894-319D-1D15B4DE7EA6}"/>
          </ac:picMkLst>
        </pc:picChg>
        <pc:picChg chg="add del mod">
          <ac:chgData name="Muhammad Munawwar Anwar" userId="85789d58-215c-478a-a95e-ebff7d4eb59c" providerId="ADAL" clId="{B11FEEBE-1291-4E89-B871-DC3EED1F8CBE}" dt="2022-09-26T08:04:01.811" v="3865" actId="478"/>
          <ac:picMkLst>
            <pc:docMk/>
            <pc:sldMk cId="1842866280" sldId="266"/>
            <ac:picMk id="8196" creationId="{EB2C3886-F1F3-32C1-7539-CE27D49F3E05}"/>
          </ac:picMkLst>
        </pc:picChg>
        <pc:picChg chg="add mod">
          <ac:chgData name="Muhammad Munawwar Anwar" userId="85789d58-215c-478a-a95e-ebff7d4eb59c" providerId="ADAL" clId="{B11FEEBE-1291-4E89-B871-DC3EED1F8CBE}" dt="2022-09-26T08:09:11.333" v="4248" actId="1076"/>
          <ac:picMkLst>
            <pc:docMk/>
            <pc:sldMk cId="1842866280" sldId="266"/>
            <ac:picMk id="8198" creationId="{FBD1B390-6B38-C5B4-AD54-8460BFBE2CB8}"/>
          </ac:picMkLst>
        </pc:picChg>
        <pc:picChg chg="add mod">
          <ac:chgData name="Muhammad Munawwar Anwar" userId="85789d58-215c-478a-a95e-ebff7d4eb59c" providerId="ADAL" clId="{B11FEEBE-1291-4E89-B871-DC3EED1F8CBE}" dt="2022-09-26T08:09:15.440" v="4249" actId="1076"/>
          <ac:picMkLst>
            <pc:docMk/>
            <pc:sldMk cId="1842866280" sldId="266"/>
            <ac:picMk id="8200" creationId="{CBFA3FA8-207B-EC6B-3892-6D295CFDA225}"/>
          </ac:picMkLst>
        </pc:picChg>
        <pc:picChg chg="add mod">
          <ac:chgData name="Muhammad Munawwar Anwar" userId="85789d58-215c-478a-a95e-ebff7d4eb59c" providerId="ADAL" clId="{B11FEEBE-1291-4E89-B871-DC3EED1F8CBE}" dt="2022-09-26T08:09:28.110" v="4253" actId="1076"/>
          <ac:picMkLst>
            <pc:docMk/>
            <pc:sldMk cId="1842866280" sldId="266"/>
            <ac:picMk id="8202" creationId="{5F875059-5B69-B724-DF3F-6D5C77BA8DCE}"/>
          </ac:picMkLst>
        </pc:picChg>
      </pc:sldChg>
      <pc:sldChg chg="addSp delSp modSp add mod">
        <pc:chgData name="Muhammad Munawwar Anwar" userId="85789d58-215c-478a-a95e-ebff7d4eb59c" providerId="ADAL" clId="{B11FEEBE-1291-4E89-B871-DC3EED1F8CBE}" dt="2022-09-26T08:11:14.451" v="4283"/>
        <pc:sldMkLst>
          <pc:docMk/>
          <pc:sldMk cId="1572656885" sldId="267"/>
        </pc:sldMkLst>
        <pc:spChg chg="mod">
          <ac:chgData name="Muhammad Munawwar Anwar" userId="85789d58-215c-478a-a95e-ebff7d4eb59c" providerId="ADAL" clId="{B11FEEBE-1291-4E89-B871-DC3EED1F8CBE}" dt="2022-09-26T08:11:14.451" v="4283"/>
          <ac:spMkLst>
            <pc:docMk/>
            <pc:sldMk cId="1572656885" sldId="267"/>
            <ac:spMk id="2" creationId="{1D905CAD-8ECE-F938-A750-F540EFA5C989}"/>
          </ac:spMkLst>
        </pc:spChg>
        <pc:spChg chg="del">
          <ac:chgData name="Muhammad Munawwar Anwar" userId="85789d58-215c-478a-a95e-ebff7d4eb59c" providerId="ADAL" clId="{B11FEEBE-1291-4E89-B871-DC3EED1F8CBE}" dt="2022-09-26T08:09:55.566" v="4257" actId="478"/>
          <ac:spMkLst>
            <pc:docMk/>
            <pc:sldMk cId="1572656885" sldId="267"/>
            <ac:spMk id="3" creationId="{C8D77D58-4DE3-BE4D-D344-EDB11C6D9E91}"/>
          </ac:spMkLst>
        </pc:spChg>
        <pc:spChg chg="add del mod">
          <ac:chgData name="Muhammad Munawwar Anwar" userId="85789d58-215c-478a-a95e-ebff7d4eb59c" providerId="ADAL" clId="{B11FEEBE-1291-4E89-B871-DC3EED1F8CBE}" dt="2022-09-26T08:10:15.988" v="4258" actId="478"/>
          <ac:spMkLst>
            <pc:docMk/>
            <pc:sldMk cId="1572656885" sldId="267"/>
            <ac:spMk id="8" creationId="{516D024A-8AB5-D42F-6292-611F62C2E1BD}"/>
          </ac:spMkLst>
        </pc:spChg>
        <pc:picChg chg="del">
          <ac:chgData name="Muhammad Munawwar Anwar" userId="85789d58-215c-478a-a95e-ebff7d4eb59c" providerId="ADAL" clId="{B11FEEBE-1291-4E89-B871-DC3EED1F8CBE}" dt="2022-09-26T08:10:15.988" v="4258" actId="478"/>
          <ac:picMkLst>
            <pc:docMk/>
            <pc:sldMk cId="1572656885" sldId="267"/>
            <ac:picMk id="4" creationId="{ACFFD514-D69C-0FDC-8535-6565BFEE3027}"/>
          </ac:picMkLst>
        </pc:picChg>
        <pc:picChg chg="del">
          <ac:chgData name="Muhammad Munawwar Anwar" userId="85789d58-215c-478a-a95e-ebff7d4eb59c" providerId="ADAL" clId="{B11FEEBE-1291-4E89-B871-DC3EED1F8CBE}" dt="2022-09-26T08:10:15.988" v="4258" actId="478"/>
          <ac:picMkLst>
            <pc:docMk/>
            <pc:sldMk cId="1572656885" sldId="267"/>
            <ac:picMk id="5" creationId="{76A5099A-BBD7-0944-3CA8-0D9562977D64}"/>
          </ac:picMkLst>
        </pc:picChg>
        <pc:picChg chg="mod">
          <ac:chgData name="Muhammad Munawwar Anwar" userId="85789d58-215c-478a-a95e-ebff7d4eb59c" providerId="ADAL" clId="{B11FEEBE-1291-4E89-B871-DC3EED1F8CBE}" dt="2022-09-26T08:10:19.018" v="4259" actId="1076"/>
          <ac:picMkLst>
            <pc:docMk/>
            <pc:sldMk cId="1572656885" sldId="267"/>
            <ac:picMk id="7" creationId="{D93AB9FF-3C56-2FE1-A4D7-CD81469FAFC0}"/>
          </ac:picMkLst>
        </pc:picChg>
        <pc:picChg chg="del">
          <ac:chgData name="Muhammad Munawwar Anwar" userId="85789d58-215c-478a-a95e-ebff7d4eb59c" providerId="ADAL" clId="{B11FEEBE-1291-4E89-B871-DC3EED1F8CBE}" dt="2022-09-26T08:10:15.988" v="4258" actId="478"/>
          <ac:picMkLst>
            <pc:docMk/>
            <pc:sldMk cId="1572656885" sldId="267"/>
            <ac:picMk id="8194" creationId="{0C017311-A5E6-B894-319D-1D15B4DE7EA6}"/>
          </ac:picMkLst>
        </pc:picChg>
        <pc:picChg chg="del">
          <ac:chgData name="Muhammad Munawwar Anwar" userId="85789d58-215c-478a-a95e-ebff7d4eb59c" providerId="ADAL" clId="{B11FEEBE-1291-4E89-B871-DC3EED1F8CBE}" dt="2022-09-26T08:10:15.988" v="4258" actId="478"/>
          <ac:picMkLst>
            <pc:docMk/>
            <pc:sldMk cId="1572656885" sldId="267"/>
            <ac:picMk id="8198" creationId="{FBD1B390-6B38-C5B4-AD54-8460BFBE2CB8}"/>
          </ac:picMkLst>
        </pc:picChg>
        <pc:picChg chg="del">
          <ac:chgData name="Muhammad Munawwar Anwar" userId="85789d58-215c-478a-a95e-ebff7d4eb59c" providerId="ADAL" clId="{B11FEEBE-1291-4E89-B871-DC3EED1F8CBE}" dt="2022-09-26T08:10:15.988" v="4258" actId="478"/>
          <ac:picMkLst>
            <pc:docMk/>
            <pc:sldMk cId="1572656885" sldId="267"/>
            <ac:picMk id="8200" creationId="{CBFA3FA8-207B-EC6B-3892-6D295CFDA225}"/>
          </ac:picMkLst>
        </pc:picChg>
        <pc:picChg chg="del">
          <ac:chgData name="Muhammad Munawwar Anwar" userId="85789d58-215c-478a-a95e-ebff7d4eb59c" providerId="ADAL" clId="{B11FEEBE-1291-4E89-B871-DC3EED1F8CBE}" dt="2022-09-26T08:10:15.988" v="4258" actId="478"/>
          <ac:picMkLst>
            <pc:docMk/>
            <pc:sldMk cId="1572656885" sldId="267"/>
            <ac:picMk id="8202" creationId="{5F875059-5B69-B724-DF3F-6D5C77BA8DCE}"/>
          </ac:picMkLst>
        </pc:picChg>
      </pc:sldChg>
      <pc:sldMasterChg chg="add addSldLayout">
        <pc:chgData name="Muhammad Munawwar Anwar" userId="85789d58-215c-478a-a95e-ebff7d4eb59c" providerId="ADAL" clId="{B11FEEBE-1291-4E89-B871-DC3EED1F8CBE}" dt="2022-09-26T06:27:32.434" v="0" actId="27028"/>
        <pc:sldMasterMkLst>
          <pc:docMk/>
          <pc:sldMasterMk cId="1234521510" sldId="2147483667"/>
        </pc:sldMasterMkLst>
        <pc:sldLayoutChg chg="add">
          <pc:chgData name="Muhammad Munawwar Anwar" userId="85789d58-215c-478a-a95e-ebff7d4eb59c" providerId="ADAL" clId="{B11FEEBE-1291-4E89-B871-DC3EED1F8CBE}" dt="2022-09-26T06:27:32.434" v="0" actId="27028"/>
          <pc:sldLayoutMkLst>
            <pc:docMk/>
            <pc:sldMasterMk cId="1234521510" sldId="2147483667"/>
            <pc:sldLayoutMk cId="2871871018"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F7AF3A9B-032F-4475-A4F7-6F8179EBF38F}" type="datetimeFigureOut">
              <a:rPr lang="en-US" smtClean="0"/>
              <a:pPr/>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0BFD25C1-7BE9-4D14-B467-D9C4943726BE}" type="slidenum">
              <a:rPr lang="en-US" smtClean="0"/>
              <a:pPr/>
              <a:t>‹#›</a:t>
            </a:fld>
            <a:endParaRPr lang="en-US" dirty="0"/>
          </a:p>
        </p:txBody>
      </p:sp>
    </p:spTree>
    <p:extLst>
      <p:ext uri="{BB962C8B-B14F-4D97-AF65-F5344CB8AC3E}">
        <p14:creationId xmlns:p14="http://schemas.microsoft.com/office/powerpoint/2010/main" val="236797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2813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CCC5-F254-E0EA-C91C-385806CAA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FC968-BB46-EE16-7D4B-642B1208F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F7330-8BCE-D3B5-0B62-D256D1010B0D}"/>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5" name="Footer Placeholder 4">
            <a:extLst>
              <a:ext uri="{FF2B5EF4-FFF2-40B4-BE49-F238E27FC236}">
                <a16:creationId xmlns:a16="http://schemas.microsoft.com/office/drawing/2014/main" id="{3DB81A47-5B11-CD38-2FAE-B0FDBFC4B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4BDB-E602-C9ED-2321-003B752927BA}"/>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930737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D5E1-DBC8-CBF2-F1D8-750E6C9E53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A0B1F-FF71-598A-9294-0956DDEE4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987AB-33C5-3B7D-1BC1-F67D42B072D7}"/>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5" name="Footer Placeholder 4">
            <a:extLst>
              <a:ext uri="{FF2B5EF4-FFF2-40B4-BE49-F238E27FC236}">
                <a16:creationId xmlns:a16="http://schemas.microsoft.com/office/drawing/2014/main" id="{5FE06F58-C214-1BAB-B5C1-536B8649D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B2342-69C6-A604-0E47-A72F25B63283}"/>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278219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7D7A4-2D76-20BC-906D-3B8B54273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016757-DC4E-B928-EB5B-594E05573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C4338-8872-FB60-8DB1-0591ACCC1EF1}"/>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5" name="Footer Placeholder 4">
            <a:extLst>
              <a:ext uri="{FF2B5EF4-FFF2-40B4-BE49-F238E27FC236}">
                <a16:creationId xmlns:a16="http://schemas.microsoft.com/office/drawing/2014/main" id="{F8F71991-9FE5-CD2E-04A7-968C8315A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234F7-060A-B9A0-69B2-907E16D5F688}"/>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225109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C6E8-A795-F36B-EFCA-2BC99900B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3210C9-F337-DC51-F09D-02E6905B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AC120-D2CA-7A4C-C431-4D769FE66FFC}"/>
              </a:ext>
            </a:extLst>
          </p:cNvPr>
          <p:cNvSpPr>
            <a:spLocks noGrp="1"/>
          </p:cNvSpPr>
          <p:nvPr>
            <p:ph type="dt" sz="half" idx="10"/>
          </p:nvPr>
        </p:nvSpPr>
        <p:spPr/>
        <p:txBody>
          <a:bodyPr/>
          <a:lstStyle/>
          <a:p>
            <a:fld id="{1D8BD707-D9CF-40AE-B4C6-C98DA3205C09}" type="datetimeFigureOut">
              <a:rPr lang="en-US" smtClean="0"/>
              <a:t>6/29/2024</a:t>
            </a:fld>
            <a:endParaRPr lang="en-US"/>
          </a:p>
        </p:txBody>
      </p:sp>
      <p:sp>
        <p:nvSpPr>
          <p:cNvPr id="5" name="Footer Placeholder 4">
            <a:extLst>
              <a:ext uri="{FF2B5EF4-FFF2-40B4-BE49-F238E27FC236}">
                <a16:creationId xmlns:a16="http://schemas.microsoft.com/office/drawing/2014/main" id="{CB39A171-7E0D-9551-4D37-49D8F46FB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7F5E-7FC9-7525-197B-D407426BF14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7187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D1E0-4E29-B778-6C3F-C1C06C2D8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90B48-17BB-6747-30F2-6BA77A614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DE5C-6362-C2D9-A96F-B04137790D4E}"/>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5" name="Footer Placeholder 4">
            <a:extLst>
              <a:ext uri="{FF2B5EF4-FFF2-40B4-BE49-F238E27FC236}">
                <a16:creationId xmlns:a16="http://schemas.microsoft.com/office/drawing/2014/main" id="{1DB27EC2-FF46-0BD6-0678-F2DA0AC2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F816B-8D63-3126-5493-03FC0CD310F0}"/>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22822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45B5-1CA6-694B-AC81-5397D5547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7FF6BF-8D2D-59CA-8D58-882BF4D26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B4563-4B0D-D205-D1C7-FE1CCF0C0E63}"/>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5" name="Footer Placeholder 4">
            <a:extLst>
              <a:ext uri="{FF2B5EF4-FFF2-40B4-BE49-F238E27FC236}">
                <a16:creationId xmlns:a16="http://schemas.microsoft.com/office/drawing/2014/main" id="{98968A44-A2FD-CFDB-4780-416AA679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B92F0-F81B-FEB0-B2D0-4FCC2C56A520}"/>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173281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B445-BFA8-EABC-2A91-8F400A0C6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E860C-F8B5-DD2A-F2A1-B9CF2B85F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DC71C-AD1A-285D-EEBA-6FCE0E296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D48F97-2B8B-D484-9F22-4DD70FEFC232}"/>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6" name="Footer Placeholder 5">
            <a:extLst>
              <a:ext uri="{FF2B5EF4-FFF2-40B4-BE49-F238E27FC236}">
                <a16:creationId xmlns:a16="http://schemas.microsoft.com/office/drawing/2014/main" id="{4125E3E3-0B78-0BDA-AF36-093C342C8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E992A-F5F0-F98D-9345-5C584810276A}"/>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44491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6304-A1E0-E672-AEFE-025EAFAD49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00F40A-7015-D227-19F3-C0F4BD620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DADB8-43D5-E321-8E63-34C6A11AA7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7D52A-617F-83B6-FF13-D05C58844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7B17A-CD91-1B88-B36E-7D0F0027C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0059D0-60F1-6DBA-95D1-0379FC081AF8}"/>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8" name="Footer Placeholder 7">
            <a:extLst>
              <a:ext uri="{FF2B5EF4-FFF2-40B4-BE49-F238E27FC236}">
                <a16:creationId xmlns:a16="http://schemas.microsoft.com/office/drawing/2014/main" id="{2D8A2867-232F-D282-EC8C-FEF2618CDB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14D70C-F60D-2B15-A45C-E44B024F4E43}"/>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3168961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7EC0-6ED2-BB8C-CF21-8F3FD42B57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0CEA96-A359-A1AB-2381-F50058EA7472}"/>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4" name="Footer Placeholder 3">
            <a:extLst>
              <a:ext uri="{FF2B5EF4-FFF2-40B4-BE49-F238E27FC236}">
                <a16:creationId xmlns:a16="http://schemas.microsoft.com/office/drawing/2014/main" id="{0B0FB666-44D1-0386-5705-8A683EA2D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9849C-4720-7542-F0D2-8D9008BB87DA}"/>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291607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FE378-E853-61E3-CFB7-C9BE2497C297}"/>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3" name="Footer Placeholder 2">
            <a:extLst>
              <a:ext uri="{FF2B5EF4-FFF2-40B4-BE49-F238E27FC236}">
                <a16:creationId xmlns:a16="http://schemas.microsoft.com/office/drawing/2014/main" id="{F9D2E9F9-8324-51EE-A5FD-DA3DD02AE8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33FBE-9A69-0A57-ACBB-80C0C11C7056}"/>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36172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2525-B13B-08C0-625A-F63E5D94A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ED03D-E5A7-3702-B00B-B24B55B1D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EC812F-A504-A9D0-298D-9C8D8721E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326BB-2DCD-5B82-42E2-5BEB500D0A2A}"/>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6" name="Footer Placeholder 5">
            <a:extLst>
              <a:ext uri="{FF2B5EF4-FFF2-40B4-BE49-F238E27FC236}">
                <a16:creationId xmlns:a16="http://schemas.microsoft.com/office/drawing/2014/main" id="{091FD640-54C2-1A27-7B1E-36544DA97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AD95-585B-5D06-8A5B-CC4599153214}"/>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110994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DC8C-2BFE-D084-22C6-99E13D96A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08DFED-5309-0235-0AC4-04B79C132A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CDA73F-DFA8-11DB-CEAD-32C28E487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588B8-5FDF-B90E-29B1-6DD2BF391AE8}"/>
              </a:ext>
            </a:extLst>
          </p:cNvPr>
          <p:cNvSpPr>
            <a:spLocks noGrp="1"/>
          </p:cNvSpPr>
          <p:nvPr>
            <p:ph type="dt" sz="half" idx="10"/>
          </p:nvPr>
        </p:nvSpPr>
        <p:spPr/>
        <p:txBody>
          <a:bodyPr/>
          <a:lstStyle/>
          <a:p>
            <a:fld id="{450ABF35-2CA0-45FB-A863-AB6E6033BCF5}" type="datetimeFigureOut">
              <a:rPr lang="en-US" smtClean="0"/>
              <a:t>6/29/2024</a:t>
            </a:fld>
            <a:endParaRPr lang="en-US"/>
          </a:p>
        </p:txBody>
      </p:sp>
      <p:sp>
        <p:nvSpPr>
          <p:cNvPr id="6" name="Footer Placeholder 5">
            <a:extLst>
              <a:ext uri="{FF2B5EF4-FFF2-40B4-BE49-F238E27FC236}">
                <a16:creationId xmlns:a16="http://schemas.microsoft.com/office/drawing/2014/main" id="{BEC12CC2-0533-5E66-D76A-E67D7609A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BF2C1-B0F5-BEEC-EE35-B145916558FF}"/>
              </a:ext>
            </a:extLst>
          </p:cNvPr>
          <p:cNvSpPr>
            <a:spLocks noGrp="1"/>
          </p:cNvSpPr>
          <p:nvPr>
            <p:ph type="sldNum" sz="quarter" idx="12"/>
          </p:nvPr>
        </p:nvSpPr>
        <p:spPr/>
        <p:txBody>
          <a:bodyPr/>
          <a:lstStyle/>
          <a:p>
            <a:fld id="{825B02B5-33A7-4424-81C2-35414F0CDA4A}" type="slidenum">
              <a:rPr lang="en-US" smtClean="0"/>
              <a:t>‹#›</a:t>
            </a:fld>
            <a:endParaRPr lang="en-US"/>
          </a:p>
        </p:txBody>
      </p:sp>
    </p:spTree>
    <p:extLst>
      <p:ext uri="{BB962C8B-B14F-4D97-AF65-F5344CB8AC3E}">
        <p14:creationId xmlns:p14="http://schemas.microsoft.com/office/powerpoint/2010/main" val="176247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A431F-E1C9-C477-1F50-C76001FB1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88F99F6-62E9-4D6F-1F9A-12D77495F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DFB2C36-1046-24AA-87FA-27A6EB8E55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450ABF35-2CA0-45FB-A863-AB6E6033BCF5}" type="datetimeFigureOut">
              <a:rPr lang="en-US" smtClean="0"/>
              <a:pPr/>
              <a:t>6/29/2024</a:t>
            </a:fld>
            <a:endParaRPr lang="en-US" dirty="0"/>
          </a:p>
        </p:txBody>
      </p:sp>
      <p:sp>
        <p:nvSpPr>
          <p:cNvPr id="5" name="Footer Placeholder 4">
            <a:extLst>
              <a:ext uri="{FF2B5EF4-FFF2-40B4-BE49-F238E27FC236}">
                <a16:creationId xmlns:a16="http://schemas.microsoft.com/office/drawing/2014/main" id="{856241F6-27BF-315C-EDB0-0766402C5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299CA68A-00A7-336A-4D18-6C78C61D1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825B02B5-33A7-4424-81C2-35414F0CDA4A}" type="slidenum">
              <a:rPr lang="en-US" smtClean="0"/>
              <a:pPr/>
              <a:t>‹#›</a:t>
            </a:fld>
            <a:endParaRPr lang="en-US" dirty="0"/>
          </a:p>
        </p:txBody>
      </p:sp>
    </p:spTree>
    <p:extLst>
      <p:ext uri="{BB962C8B-B14F-4D97-AF65-F5344CB8AC3E}">
        <p14:creationId xmlns:p14="http://schemas.microsoft.com/office/powerpoint/2010/main" val="147813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6AD5B-7CB5-677A-A34A-382CE465E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9443BB8-675D-FA98-D407-82AB78DE5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CFF29-D997-FBD8-1D6A-B490514B0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1D8BD707-D9CF-40AE-B4C6-C98DA3205C09}" type="datetimeFigureOut">
              <a:rPr lang="en-US" smtClean="0"/>
              <a:pPr/>
              <a:t>6/29/2024</a:t>
            </a:fld>
            <a:endParaRPr lang="en-US" dirty="0"/>
          </a:p>
        </p:txBody>
      </p:sp>
      <p:sp>
        <p:nvSpPr>
          <p:cNvPr id="5" name="Footer Placeholder 4">
            <a:extLst>
              <a:ext uri="{FF2B5EF4-FFF2-40B4-BE49-F238E27FC236}">
                <a16:creationId xmlns:a16="http://schemas.microsoft.com/office/drawing/2014/main" id="{02B02203-CFC4-01FD-8F9D-9751CFFB7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12E06DA-051F-758A-A4F6-1F2CA752E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34521510"/>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d2l.ai/chapter_multilayer-perceptrons/dropout.html" TargetMode="Externa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hyperlink" Target="https://d2l.ai/chapter_multilayer-perceptrons/generalization-deep.html" TargetMode="External"/><Relationship Id="rId2" Type="http://schemas.openxmlformats.org/officeDocument/2006/relationships/hyperlink" Target="https://d2l.ai/chapter_linear-regression/weight-decay.html" TargetMode="External"/><Relationship Id="rId1" Type="http://schemas.openxmlformats.org/officeDocument/2006/relationships/slideLayout" Target="../slideLayouts/slideLayout2.xml"/><Relationship Id="rId4" Type="http://schemas.openxmlformats.org/officeDocument/2006/relationships/hyperlink" Target="https://d2l.ai/chapter_multilayer-perceptrons/dropou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914400" y="2131485"/>
            <a:ext cx="10363200" cy="656591"/>
          </a:xfrm>
        </p:spPr>
        <p:txBody>
          <a:bodyPr>
            <a:normAutofit fontScale="90000"/>
          </a:bodyPr>
          <a:lstStyle/>
          <a:p>
            <a:pPr algn="ctr" eaLnBrk="1" hangingPunct="1"/>
            <a:r>
              <a:rPr lang="en-GB" altLang="en-US" sz="4267" dirty="0">
                <a:latin typeface="Arial" panose="020B0604020202020204" pitchFamily="34" charset="0"/>
                <a:cs typeface="Arial" panose="020B0604020202020204" pitchFamily="34"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2438400" y="3505200"/>
            <a:ext cx="7391400" cy="2101088"/>
          </a:xfrm>
        </p:spPr>
        <p:txBody>
          <a:bodyPr>
            <a:normAutofit fontScale="92500" lnSpcReduction="20000"/>
          </a:bodyPr>
          <a:lstStyle/>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Regularization Techniques</a:t>
            </a:r>
          </a:p>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Week 1</a:t>
            </a:r>
          </a:p>
          <a:p>
            <a:pPr eaLnBrk="1" hangingPunct="1">
              <a:lnSpc>
                <a:spcPct val="80000"/>
              </a:lnSpc>
            </a:pPr>
            <a:endParaRPr lang="en-GB" altLang="en-US" sz="4267" dirty="0">
              <a:solidFill>
                <a:srgbClr val="111111"/>
              </a:solidFill>
              <a:latin typeface="Arial" panose="020B0604020202020204" pitchFamily="34" charset="0"/>
              <a:cs typeface="Arial" panose="020B0604020202020204" pitchFamily="34" charset="0"/>
            </a:endParaRPr>
          </a:p>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Dr Abdul Samad</a:t>
            </a:r>
          </a:p>
        </p:txBody>
      </p:sp>
    </p:spTree>
    <p:extLst>
      <p:ext uri="{BB962C8B-B14F-4D97-AF65-F5344CB8AC3E}">
        <p14:creationId xmlns:p14="http://schemas.microsoft.com/office/powerpoint/2010/main" val="156433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7A24-9D81-8780-C6FB-A3E0141EE09F}"/>
              </a:ext>
            </a:extLst>
          </p:cNvPr>
          <p:cNvSpPr>
            <a:spLocks noGrp="1"/>
          </p:cNvSpPr>
          <p:nvPr>
            <p:ph type="title"/>
          </p:nvPr>
        </p:nvSpPr>
        <p:spPr/>
        <p:txBody>
          <a:bodyPr>
            <a:normAutofit/>
          </a:bodyPr>
          <a:lstStyle/>
          <a:p>
            <a:pPr algn="ctr"/>
            <a:r>
              <a:rPr lang="en-US" sz="3200" dirty="0"/>
              <a:t>Dropout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C6205C-7BCB-1ABE-5BD3-4B21A9083446}"/>
                  </a:ext>
                </a:extLst>
              </p:cNvPr>
              <p:cNvSpPr>
                <a:spLocks noGrp="1"/>
              </p:cNvSpPr>
              <p:nvPr>
                <p:ph idx="1"/>
              </p:nvPr>
            </p:nvSpPr>
            <p:spPr/>
            <p:txBody>
              <a:bodyPr>
                <a:noAutofit/>
              </a:bodyPr>
              <a:lstStyle/>
              <a:p>
                <a:r>
                  <a:rPr lang="en-US" sz="2400" dirty="0">
                    <a:cs typeface="Arial" panose="020B0604020202020204" pitchFamily="34" charset="0"/>
                  </a:rPr>
                  <a:t>One idea is to inject the noise in an unbiased manner such that the expected valuer of each layer – while fixing the others – equals to the value it would have taken absent the noise.</a:t>
                </a:r>
              </a:p>
              <a:p>
                <a:r>
                  <a:rPr lang="en-US" sz="2400" dirty="0">
                    <a:cs typeface="Arial" panose="020B0604020202020204" pitchFamily="34" charset="0"/>
                  </a:rPr>
                  <a:t>At each iteration, noise sampled from a distribution with zero  mean  </a:t>
                </a:r>
                <a14:m>
                  <m:oMath xmlns:m="http://schemas.openxmlformats.org/officeDocument/2006/math">
                    <m:r>
                      <a:rPr lang="en-US" sz="2400" b="0" i="1" smtClean="0">
                        <a:latin typeface="Cambria Math" panose="02040503050406030204" pitchFamily="18" charset="0"/>
                      </a:rPr>
                      <m:t>𝜖</m:t>
                    </m:r>
                    <m:r>
                      <a:rPr lang="en-US" sz="2400" b="0" i="1" smtClean="0">
                        <a:latin typeface="Cambria Math" panose="02040503050406030204" pitchFamily="18" charset="0"/>
                      </a:rPr>
                      <m:t>  ~ </m:t>
                    </m:r>
                    <m:r>
                      <a:rPr lang="en-US" sz="2400" b="0" i="1" smtClean="0">
                        <a:latin typeface="Cambria Math" panose="02040503050406030204" pitchFamily="18" charset="0"/>
                      </a:rPr>
                      <m:t>𝑁</m:t>
                    </m:r>
                    <m:r>
                      <a:rPr lang="en-US" sz="2400" b="0" i="1" smtClean="0">
                        <a:latin typeface="Cambria Math" panose="02040503050406030204" pitchFamily="18" charset="0"/>
                      </a:rPr>
                      <m:t> (0,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r>
                  <a:rPr lang="en-US" sz="2400" dirty="0">
                    <a:cs typeface="Arial" panose="020B0604020202020204" pitchFamily="34" charset="0"/>
                  </a:rPr>
                  <a:t> is added to the input  </a:t>
                </a:r>
                <a14:m>
                  <m:oMath xmlns:m="http://schemas.openxmlformats.org/officeDocument/2006/math">
                    <m:r>
                      <a:rPr lang="en-US" sz="2400" b="1" i="1" dirty="0" smtClean="0">
                        <a:latin typeface="Cambria Math" panose="02040503050406030204" pitchFamily="18" charset="0"/>
                      </a:rPr>
                      <m:t>𝒙</m:t>
                    </m:r>
                  </m:oMath>
                </a14:m>
                <a:r>
                  <a:rPr lang="en-US" sz="2400" dirty="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𝜖</m:t>
                      </m:r>
                    </m:oMath>
                  </m:oMathPara>
                </a14:m>
                <a:endParaRPr lang="en-US" sz="2400" b="0" dirty="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m:oMathPara>
                </a14:m>
                <a:endParaRPr lang="en-US" sz="2400" dirty="0">
                  <a:cs typeface="Arial" panose="020B0604020202020204" pitchFamily="34" charset="0"/>
                </a:endParaRPr>
              </a:p>
              <a:p>
                <a:endParaRPr lang="en-US" sz="2400" dirty="0">
                  <a:cs typeface="Arial" panose="020B0604020202020204" pitchFamily="34" charset="0"/>
                </a:endParaRPr>
              </a:p>
              <a:p>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4AC6205C-7BCB-1ABE-5BD3-4B21A9083446}"/>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en-US">
                    <a:noFill/>
                  </a:rPr>
                  <a:t> </a:t>
                </a:r>
              </a:p>
            </p:txBody>
          </p:sp>
        </mc:Fallback>
      </mc:AlternateContent>
    </p:spTree>
    <p:extLst>
      <p:ext uri="{BB962C8B-B14F-4D97-AF65-F5344CB8AC3E}">
        <p14:creationId xmlns:p14="http://schemas.microsoft.com/office/powerpoint/2010/main" val="360319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7A24-9D81-8780-C6FB-A3E0141EE09F}"/>
              </a:ext>
            </a:extLst>
          </p:cNvPr>
          <p:cNvSpPr>
            <a:spLocks noGrp="1"/>
          </p:cNvSpPr>
          <p:nvPr>
            <p:ph type="title"/>
          </p:nvPr>
        </p:nvSpPr>
        <p:spPr/>
        <p:txBody>
          <a:bodyPr>
            <a:normAutofit/>
          </a:bodyPr>
          <a:lstStyle/>
          <a:p>
            <a:pPr algn="ctr"/>
            <a:r>
              <a:rPr lang="en-US" sz="3200" dirty="0"/>
              <a:t>Standard Dropout Regularization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C6205C-7BCB-1ABE-5BD3-4B21A9083446}"/>
                  </a:ext>
                </a:extLst>
              </p:cNvPr>
              <p:cNvSpPr>
                <a:spLocks noGrp="1"/>
              </p:cNvSpPr>
              <p:nvPr>
                <p:ph idx="1"/>
              </p:nvPr>
            </p:nvSpPr>
            <p:spPr/>
            <p:txBody>
              <a:bodyPr>
                <a:noAutofit/>
              </a:bodyPr>
              <a:lstStyle/>
              <a:p>
                <a:r>
                  <a:rPr lang="en-US" sz="2400" dirty="0"/>
                  <a:t>In standard dropout regularization, one zeros out some fraction of the nodes in each layer and then debiases each layer by normalizing by the fraction of nodes that were retained. </a:t>
                </a:r>
              </a:p>
              <a:p>
                <a:r>
                  <a:rPr lang="en-US" sz="2400" dirty="0"/>
                  <a:t>With dropout probability </a:t>
                </a:r>
                <a14:m>
                  <m:oMath xmlns:m="http://schemas.openxmlformats.org/officeDocument/2006/math">
                    <m:r>
                      <a:rPr lang="en-US" sz="2400" i="1" dirty="0" smtClean="0">
                        <a:latin typeface="Cambria Math" panose="02040503050406030204" pitchFamily="18" charset="0"/>
                      </a:rPr>
                      <m:t>𝑝</m:t>
                    </m:r>
                  </m:oMath>
                </a14:m>
                <a:r>
                  <a:rPr lang="en-US" sz="2400" dirty="0"/>
                  <a:t>, each intermediate activation </a:t>
                </a:r>
                <a14:m>
                  <m:oMath xmlns:m="http://schemas.openxmlformats.org/officeDocument/2006/math">
                    <m:r>
                      <a:rPr lang="en-US" sz="2400" i="1" dirty="0" smtClean="0">
                        <a:latin typeface="Cambria Math" panose="02040503050406030204" pitchFamily="18" charset="0"/>
                      </a:rPr>
                      <m:t>h</m:t>
                    </m:r>
                  </m:oMath>
                </a14:m>
                <a:r>
                  <a:rPr lang="en-US" sz="2400" dirty="0"/>
                  <a:t> is replaced by a random variable </a:t>
                </a:r>
                <a14:m>
                  <m:oMath xmlns:m="http://schemas.openxmlformats.org/officeDocument/2006/math">
                    <m:r>
                      <a:rPr lang="en-US" sz="2400" i="1" dirty="0" smtClean="0">
                        <a:latin typeface="Cambria Math" panose="02040503050406030204" pitchFamily="18" charset="0"/>
                      </a:rPr>
                      <m:t>h</m:t>
                    </m:r>
                    <m:r>
                      <a:rPr lang="en-US" sz="2400" b="0" i="1" dirty="0" smtClean="0">
                        <a:latin typeface="Cambria Math" panose="02040503050406030204" pitchFamily="18" charset="0"/>
                      </a:rPr>
                      <m:t>′</m:t>
                    </m:r>
                  </m:oMath>
                </a14:m>
                <a:r>
                  <a:rPr lang="en-US" sz="2400" dirty="0"/>
                  <a:t>:</a:t>
                </a:r>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0  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r>
                                <a:rPr lang="en-US" sz="2400" b="0" i="1" smtClean="0">
                                  <a:latin typeface="Cambria Math" panose="02040503050406030204" pitchFamily="18" charset="0"/>
                                </a:rPr>
                                <m:t>𝑝𝑟𝑜𝑏𝑎𝑏𝑖𝑙𝑖𝑡𝑦</m:t>
                              </m:r>
                              <m:r>
                                <a:rPr lang="en-US" sz="2400" b="0" i="1" smtClean="0">
                                  <a:latin typeface="Cambria Math" panose="02040503050406030204" pitchFamily="18" charset="0"/>
                                </a:rPr>
                                <m:t> </m:t>
                              </m:r>
                              <m:r>
                                <a:rPr lang="en-US" sz="2400" b="0" i="1" smtClean="0">
                                  <a:latin typeface="Cambria Math" panose="02040503050406030204" pitchFamily="18" charset="0"/>
                                </a:rPr>
                                <m:t>𝑝</m:t>
                              </m:r>
                            </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h</m:t>
                                  </m:r>
                                </m:num>
                                <m:den>
                                  <m:r>
                                    <a:rPr lang="en-US" sz="2400" b="0" i="1" smtClean="0">
                                      <a:latin typeface="Cambria Math" panose="02040503050406030204" pitchFamily="18" charset="0"/>
                                    </a:rPr>
                                    <m:t>1−</m:t>
                                  </m:r>
                                  <m:r>
                                    <a:rPr lang="en-US" sz="2400" b="0" i="1" smtClean="0">
                                      <a:latin typeface="Cambria Math" panose="02040503050406030204" pitchFamily="18" charset="0"/>
                                    </a:rPr>
                                    <m:t>𝑝</m:t>
                                  </m:r>
                                </m:den>
                              </m:f>
                              <m:r>
                                <a:rPr lang="en-US" sz="2400" b="0" i="1" smtClean="0">
                                  <a:latin typeface="Cambria Math" panose="02040503050406030204" pitchFamily="18" charset="0"/>
                                </a:rPr>
                                <m:t> </m:t>
                              </m:r>
                              <m:r>
                                <a:rPr lang="en-US" sz="2400" b="0" i="1" smtClean="0">
                                  <a:latin typeface="Cambria Math" panose="02040503050406030204" pitchFamily="18" charset="0"/>
                                </a:rPr>
                                <m:t>𝑜𝑡h𝑒𝑟𝑤𝑖𝑠𝑒</m:t>
                              </m:r>
                            </m:e>
                          </m:eqArr>
                        </m:e>
                      </m:d>
                    </m:oMath>
                  </m:oMathPara>
                </a14:m>
                <a:endParaRPr lang="en-US" sz="2400" dirty="0"/>
              </a:p>
              <a:p>
                <a:pPr marL="0" indent="0" algn="ctr">
                  <a:buNone/>
                </a:pP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h</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h</m:t>
                        </m:r>
                      </m:e>
                    </m:d>
                  </m:oMath>
                </a14:m>
                <a:r>
                  <a:rPr lang="en-US" sz="2400" dirty="0"/>
                  <a:t> </a:t>
                </a:r>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4AC6205C-7BCB-1ABE-5BD3-4B21A9083446}"/>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en-US">
                    <a:noFill/>
                  </a:rPr>
                  <a:t> </a:t>
                </a:r>
              </a:p>
            </p:txBody>
          </p:sp>
        </mc:Fallback>
      </mc:AlternateContent>
    </p:spTree>
    <p:extLst>
      <p:ext uri="{BB962C8B-B14F-4D97-AF65-F5344CB8AC3E}">
        <p14:creationId xmlns:p14="http://schemas.microsoft.com/office/powerpoint/2010/main" val="195904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5CAD-8ECE-F938-A750-F540EFA5C989}"/>
              </a:ext>
            </a:extLst>
          </p:cNvPr>
          <p:cNvSpPr>
            <a:spLocks noGrp="1"/>
          </p:cNvSpPr>
          <p:nvPr>
            <p:ph type="title"/>
          </p:nvPr>
        </p:nvSpPr>
        <p:spPr/>
        <p:txBody>
          <a:bodyPr>
            <a:normAutofit/>
          </a:bodyPr>
          <a:lstStyle/>
          <a:p>
            <a:pPr algn="ctr"/>
            <a:r>
              <a:rPr lang="en-US" sz="3200" dirty="0"/>
              <a:t>Dropout in Practice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D77D58-4DE3-BE4D-D344-EDB11C6D9E91}"/>
                  </a:ext>
                </a:extLst>
              </p:cNvPr>
              <p:cNvSpPr>
                <a:spLocks noGrp="1"/>
              </p:cNvSpPr>
              <p:nvPr>
                <p:ph idx="1"/>
              </p:nvPr>
            </p:nvSpPr>
            <p:spPr>
              <a:xfrm>
                <a:off x="838200" y="1381601"/>
                <a:ext cx="10515600" cy="4351338"/>
              </a:xfrm>
            </p:spPr>
            <p:txBody>
              <a:bodyPr>
                <a:normAutofit/>
              </a:bodyPr>
              <a:lstStyle/>
              <a:p>
                <a:r>
                  <a:rPr lang="en-US" sz="2400" dirty="0"/>
                  <a:t>When we apply drop out to a hidden layer, zeroing out each hidden unit with the probability  </a:t>
                </a:r>
                <a14:m>
                  <m:oMath xmlns:m="http://schemas.openxmlformats.org/officeDocument/2006/math">
                    <m:r>
                      <a:rPr lang="en-US" sz="2400" i="1" dirty="0" smtClean="0">
                        <a:latin typeface="Cambria Math" panose="02040503050406030204" pitchFamily="18" charset="0"/>
                      </a:rPr>
                      <m:t>𝑝</m:t>
                    </m:r>
                  </m:oMath>
                </a14:m>
                <a:r>
                  <a:rPr lang="en-US" sz="2400" dirty="0"/>
                  <a:t>, the result can be viewed as a network containing only a subset of the original neurons.</a:t>
                </a:r>
              </a:p>
              <a:p>
                <a:r>
                  <a:rPr lang="en-US" sz="2400" dirty="0"/>
                  <a:t>Consider a MLP with a single hidden layer and 5 hidden units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oMath>
                </a14:m>
                <a:r>
                  <a:rPr lang="en-US" sz="2400" dirty="0"/>
                  <a:t>. After dropout,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5</m:t>
                        </m:r>
                      </m:sub>
                    </m:sSub>
                  </m:oMath>
                </a14:m>
                <a:r>
                  <a:rPr lang="en-US" sz="2400" dirty="0"/>
                  <a:t> are removed.</a:t>
                </a:r>
              </a:p>
              <a:p>
                <a:r>
                  <a:rPr lang="en-US" sz="2400" dirty="0"/>
                  <a:t>The calculation of the outputs no longer depends 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sub>
                    </m:sSub>
                  </m:oMath>
                </a14:m>
                <a:r>
                  <a:rPr lang="en-US" sz="2400" dirty="0"/>
                  <a:t> 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5 </m:t>
                        </m:r>
                      </m:sub>
                    </m:sSub>
                  </m:oMath>
                </a14:m>
                <a:r>
                  <a:rPr lang="en-US" sz="2400" dirty="0"/>
                  <a:t>and their respective gradient also vanishes when performing backpropagation.</a:t>
                </a:r>
              </a:p>
            </p:txBody>
          </p:sp>
        </mc:Choice>
        <mc:Fallback>
          <p:sp>
            <p:nvSpPr>
              <p:cNvPr id="3" name="Content Placeholder 2">
                <a:extLst>
                  <a:ext uri="{FF2B5EF4-FFF2-40B4-BE49-F238E27FC236}">
                    <a16:creationId xmlns:a16="http://schemas.microsoft.com/office/drawing/2014/main" id="{C8D77D58-4DE3-BE4D-D344-EDB11C6D9E91}"/>
                  </a:ext>
                </a:extLst>
              </p:cNvPr>
              <p:cNvSpPr>
                <a:spLocks noGrp="1" noRot="1" noChangeAspect="1" noMove="1" noResize="1" noEditPoints="1" noAdjustHandles="1" noChangeArrowheads="1" noChangeShapeType="1" noTextEdit="1"/>
              </p:cNvSpPr>
              <p:nvPr>
                <p:ph idx="1"/>
              </p:nvPr>
            </p:nvSpPr>
            <p:spPr>
              <a:xfrm>
                <a:off x="838200" y="1381601"/>
                <a:ext cx="10515600" cy="4351338"/>
              </a:xfrm>
              <a:blipFill>
                <a:blip r:embed="rId2"/>
                <a:stretch>
                  <a:fillRect l="-812" t="-1823"/>
                </a:stretch>
              </a:blipFill>
            </p:spPr>
            <p:txBody>
              <a:bodyPr/>
              <a:lstStyle/>
              <a:p>
                <a:r>
                  <a:rPr lang="en-US">
                    <a:noFill/>
                  </a:rPr>
                  <a:t> </a:t>
                </a:r>
              </a:p>
            </p:txBody>
          </p:sp>
        </mc:Fallback>
      </mc:AlternateContent>
      <p:pic>
        <p:nvPicPr>
          <p:cNvPr id="6" name="Graphic 5">
            <a:extLst>
              <a:ext uri="{FF2B5EF4-FFF2-40B4-BE49-F238E27FC236}">
                <a16:creationId xmlns:a16="http://schemas.microsoft.com/office/drawing/2014/main" id="{384F79DE-F507-0FE0-0217-AE72468499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3404" y="3953440"/>
            <a:ext cx="6400800" cy="2657475"/>
          </a:xfrm>
          <a:prstGeom prst="rect">
            <a:avLst/>
          </a:prstGeom>
        </p:spPr>
      </p:pic>
      <p:sp>
        <p:nvSpPr>
          <p:cNvPr id="7" name="TextBox 6">
            <a:extLst>
              <a:ext uri="{FF2B5EF4-FFF2-40B4-BE49-F238E27FC236}">
                <a16:creationId xmlns:a16="http://schemas.microsoft.com/office/drawing/2014/main" id="{96FE38B5-E37E-5C74-F672-42D7C047F5CC}"/>
              </a:ext>
            </a:extLst>
          </p:cNvPr>
          <p:cNvSpPr txBox="1"/>
          <p:nvPr/>
        </p:nvSpPr>
        <p:spPr>
          <a:xfrm>
            <a:off x="8444204" y="6380083"/>
            <a:ext cx="4820816"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Figure taken from </a:t>
            </a:r>
            <a:r>
              <a:rPr lang="en-US" sz="2400" dirty="0">
                <a:latin typeface="Arial" panose="020B0604020202020204" pitchFamily="34" charset="0"/>
                <a:cs typeface="Arial" panose="020B0604020202020204" pitchFamily="34" charset="0"/>
                <a:hlinkClick r:id="rId5"/>
              </a:rPr>
              <a:t>Dropout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86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0885-6903-3720-6044-0636C6843ABE}"/>
              </a:ext>
            </a:extLst>
          </p:cNvPr>
          <p:cNvSpPr>
            <a:spLocks noGrp="1"/>
          </p:cNvSpPr>
          <p:nvPr>
            <p:ph type="title"/>
          </p:nvPr>
        </p:nvSpPr>
        <p:spPr/>
        <p:txBody>
          <a:bodyPr>
            <a:normAutofit/>
          </a:bodyPr>
          <a:lstStyle/>
          <a:p>
            <a:pPr algn="ctr"/>
            <a:r>
              <a:rPr lang="en-US" sz="3200" dirty="0"/>
              <a:t>References</a:t>
            </a:r>
          </a:p>
        </p:txBody>
      </p:sp>
      <p:sp>
        <p:nvSpPr>
          <p:cNvPr id="3" name="Content Placeholder 2">
            <a:extLst>
              <a:ext uri="{FF2B5EF4-FFF2-40B4-BE49-F238E27FC236}">
                <a16:creationId xmlns:a16="http://schemas.microsoft.com/office/drawing/2014/main" id="{82D65D1E-FAB2-A42F-C837-B0A5C387E255}"/>
              </a:ext>
            </a:extLst>
          </p:cNvPr>
          <p:cNvSpPr>
            <a:spLocks noGrp="1"/>
          </p:cNvSpPr>
          <p:nvPr>
            <p:ph idx="1"/>
          </p:nvPr>
        </p:nvSpPr>
        <p:spPr/>
        <p:txBody>
          <a:bodyPr>
            <a:normAutofit/>
          </a:bodyPr>
          <a:lstStyle/>
          <a:p>
            <a:r>
              <a:rPr lang="en-US" sz="2400" dirty="0">
                <a:hlinkClick r:id="rId2"/>
              </a:rPr>
              <a:t>https://d2l.ai/chapter_linear-regression/weight-decay.html</a:t>
            </a:r>
            <a:endParaRPr lang="en-US" sz="2400" dirty="0"/>
          </a:p>
          <a:p>
            <a:r>
              <a:rPr lang="en-US" sz="2400" dirty="0">
                <a:hlinkClick r:id="rId3"/>
              </a:rPr>
              <a:t>https://d2l.ai/chapter_multilayer-perceptrons/generalization-deep.html</a:t>
            </a:r>
            <a:endParaRPr lang="en-US" sz="2400" dirty="0"/>
          </a:p>
          <a:p>
            <a:r>
              <a:rPr lang="en-US" sz="2400" dirty="0">
                <a:hlinkClick r:id="rId4"/>
              </a:rPr>
              <a:t>https://d2l.ai/chapter_multilayer-perceptrons/dropout.html</a:t>
            </a:r>
            <a:endParaRPr lang="en-US" sz="2400" dirty="0"/>
          </a:p>
          <a:p>
            <a:endParaRPr lang="en-US" sz="2400" dirty="0"/>
          </a:p>
        </p:txBody>
      </p:sp>
    </p:spTree>
    <p:extLst>
      <p:ext uri="{BB962C8B-B14F-4D97-AF65-F5344CB8AC3E}">
        <p14:creationId xmlns:p14="http://schemas.microsoft.com/office/powerpoint/2010/main" val="76118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51FF-A498-4874-864C-955001B2ADF9}"/>
              </a:ext>
            </a:extLst>
          </p:cNvPr>
          <p:cNvSpPr>
            <a:spLocks noGrp="1"/>
          </p:cNvSpPr>
          <p:nvPr>
            <p:ph type="title"/>
          </p:nvPr>
        </p:nvSpPr>
        <p:spPr/>
        <p:txBody>
          <a:bodyPr>
            <a:normAutofit/>
          </a:bodyPr>
          <a:lstStyle/>
          <a:p>
            <a:pPr algn="ctr"/>
            <a:r>
              <a:rPr lang="en-US" sz="3200" dirty="0"/>
              <a:t>Outline</a:t>
            </a:r>
          </a:p>
        </p:txBody>
      </p:sp>
      <p:sp>
        <p:nvSpPr>
          <p:cNvPr id="3" name="Content Placeholder 2">
            <a:extLst>
              <a:ext uri="{FF2B5EF4-FFF2-40B4-BE49-F238E27FC236}">
                <a16:creationId xmlns:a16="http://schemas.microsoft.com/office/drawing/2014/main" id="{A721E241-331F-2DF6-B558-1237D1BB7B5F}"/>
              </a:ext>
            </a:extLst>
          </p:cNvPr>
          <p:cNvSpPr>
            <a:spLocks noGrp="1"/>
          </p:cNvSpPr>
          <p:nvPr>
            <p:ph idx="1"/>
          </p:nvPr>
        </p:nvSpPr>
        <p:spPr/>
        <p:txBody>
          <a:bodyPr>
            <a:normAutofit/>
          </a:bodyPr>
          <a:lstStyle/>
          <a:p>
            <a:r>
              <a:rPr lang="en-US" sz="2400" dirty="0"/>
              <a:t>Weight Decay</a:t>
            </a:r>
          </a:p>
          <a:p>
            <a:r>
              <a:rPr lang="en-US" sz="2400" dirty="0"/>
              <a:t>Regularized Loss</a:t>
            </a:r>
          </a:p>
          <a:p>
            <a:r>
              <a:rPr lang="en-US" sz="2400" dirty="0"/>
              <a:t>L2 Norm vs L1 Norm</a:t>
            </a:r>
          </a:p>
          <a:p>
            <a:r>
              <a:rPr lang="en-US" sz="2400" dirty="0"/>
              <a:t>Early Stopping</a:t>
            </a:r>
          </a:p>
          <a:p>
            <a:r>
              <a:rPr lang="en-US" sz="2400" dirty="0"/>
              <a:t>Dropout</a:t>
            </a:r>
          </a:p>
          <a:p>
            <a:pPr marL="0" indent="0">
              <a:buNone/>
            </a:pP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82996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7A24-9D81-8780-C6FB-A3E0141EE09F}"/>
              </a:ext>
            </a:extLst>
          </p:cNvPr>
          <p:cNvSpPr>
            <a:spLocks noGrp="1"/>
          </p:cNvSpPr>
          <p:nvPr>
            <p:ph type="title"/>
          </p:nvPr>
        </p:nvSpPr>
        <p:spPr/>
        <p:txBody>
          <a:bodyPr>
            <a:normAutofit/>
          </a:bodyPr>
          <a:lstStyle/>
          <a:p>
            <a:pPr algn="ctr"/>
            <a:r>
              <a:rPr lang="en-US" sz="3200" dirty="0"/>
              <a:t>Weight Decay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C6205C-7BCB-1ABE-5BD3-4B21A9083446}"/>
                  </a:ext>
                </a:extLst>
              </p:cNvPr>
              <p:cNvSpPr>
                <a:spLocks noGrp="1"/>
              </p:cNvSpPr>
              <p:nvPr>
                <p:ph idx="1"/>
              </p:nvPr>
            </p:nvSpPr>
            <p:spPr/>
            <p:txBody>
              <a:bodyPr>
                <a:normAutofit/>
              </a:bodyPr>
              <a:lstStyle/>
              <a:p>
                <a:r>
                  <a:rPr lang="en-US" sz="2400" dirty="0"/>
                  <a:t>Weight decay is the one of most widely used technique for regularizing parametric machine learning models.</a:t>
                </a:r>
              </a:p>
              <a:p>
                <a:r>
                  <a:rPr lang="en-US" sz="2400" dirty="0"/>
                  <a:t>Instead of directly manipulating the number of parameters, weight decay, operates by restricting the values that the parameters can take.</a:t>
                </a:r>
              </a:p>
              <a:p>
                <a:r>
                  <a:rPr lang="en-US" sz="2400" dirty="0"/>
                  <a:t>The technique is motivated by the basic intuition that among all functions f, the function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 = 0 </m:t>
                    </m:r>
                  </m:oMath>
                </a14:m>
                <a:r>
                  <a:rPr lang="en-US" sz="2400" dirty="0"/>
                  <a:t>(assigning the value 0 to all the inputs) is in some sense the simplest, and that we can measure the complexity of a function by the distance of its parameters from zero.</a:t>
                </a:r>
              </a:p>
              <a:p>
                <a:r>
                  <a:rPr lang="en-US" sz="2400" dirty="0"/>
                  <a:t>One simple interpretation might be to measure the complexity of a linear function </a:t>
                </a:r>
                <a14:m>
                  <m:oMath xmlns:m="http://schemas.openxmlformats.org/officeDocument/2006/math">
                    <m:r>
                      <a:rPr lang="en-US" sz="2400" i="1" dirty="0" smtClean="0">
                        <a:latin typeface="Cambria Math" panose="02040503050406030204" pitchFamily="18" charset="0"/>
                      </a:rPr>
                      <m:t>𝑓</m:t>
                    </m:r>
                    <m:d>
                      <m:dPr>
                        <m:ctrlPr>
                          <a:rPr lang="en-US" sz="2400" i="1" dirty="0" smtClean="0">
                            <a:latin typeface="Cambria Math" panose="02040503050406030204" pitchFamily="18" charset="0"/>
                          </a:rPr>
                        </m:ctrlPr>
                      </m:dPr>
                      <m:e>
                        <m:r>
                          <a:rPr lang="en-US" sz="2400" b="1" i="1" dirty="0" smtClean="0">
                            <a:latin typeface="Cambria Math" panose="02040503050406030204" pitchFamily="18" charset="0"/>
                          </a:rPr>
                          <m:t>𝒙</m:t>
                        </m:r>
                      </m:e>
                    </m:d>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1" i="1" dirty="0" smtClean="0">
                            <a:latin typeface="Cambria Math" panose="02040503050406030204" pitchFamily="18" charset="0"/>
                          </a:rPr>
                          <m:t>𝒘</m:t>
                        </m:r>
                      </m:e>
                      <m:sup>
                        <m:r>
                          <a:rPr lang="en-US" sz="2400" b="0" i="1" dirty="0" smtClean="0">
                            <a:latin typeface="Cambria Math" panose="02040503050406030204" pitchFamily="18" charset="0"/>
                          </a:rPr>
                          <m:t>𝑇</m:t>
                        </m:r>
                      </m:sup>
                    </m:sSup>
                    <m:r>
                      <a:rPr lang="en-US" sz="2400" b="1" i="1" dirty="0" smtClean="0">
                        <a:latin typeface="Cambria Math" panose="02040503050406030204" pitchFamily="18" charset="0"/>
                      </a:rPr>
                      <m:t>𝒙</m:t>
                    </m:r>
                    <m:r>
                      <a:rPr lang="en-US" sz="2400" b="1" i="1" dirty="0" smtClean="0">
                        <a:latin typeface="Cambria Math" panose="02040503050406030204" pitchFamily="18" charset="0"/>
                      </a:rPr>
                      <m:t> </m:t>
                    </m:r>
                  </m:oMath>
                </a14:m>
                <a:r>
                  <a:rPr lang="en-US" sz="2400" dirty="0"/>
                  <a:t>by some norm of its weight vector e.g. </a:t>
                </a:r>
                <a14:m>
                  <m:oMath xmlns:m="http://schemas.openxmlformats.org/officeDocument/2006/math">
                    <m:sSub>
                      <m:sSubPr>
                        <m:ctrlPr>
                          <a:rPr lang="en-US" sz="2400" i="1" smtClean="0">
                            <a:latin typeface="Cambria Math" panose="02040503050406030204" pitchFamily="18" charset="0"/>
                          </a:rPr>
                        </m:ctrlPr>
                      </m:sSubPr>
                      <m:e>
                        <m:d>
                          <m:dPr>
                            <m:begChr m:val="‖"/>
                            <m:endChr m:val="‖"/>
                            <m:ctrlPr>
                              <a:rPr lang="en-US" sz="2400" i="1" smtClean="0">
                                <a:latin typeface="Cambria Math" panose="02040503050406030204" pitchFamily="18" charset="0"/>
                              </a:rPr>
                            </m:ctrlPr>
                          </m:dPr>
                          <m:e>
                            <m:r>
                              <a:rPr lang="en-US" sz="2400" b="1" i="1" smtClean="0">
                                <a:latin typeface="Cambria Math" panose="02040503050406030204" pitchFamily="18" charset="0"/>
                              </a:rPr>
                              <m:t>𝒘</m:t>
                            </m:r>
                          </m:e>
                        </m:d>
                      </m:e>
                      <m:sub>
                        <m:r>
                          <a:rPr lang="en-US" sz="2400" b="0" i="1" smtClean="0">
                            <a:latin typeface="Cambria Math" panose="02040503050406030204" pitchFamily="18" charset="0"/>
                          </a:rPr>
                          <m:t>2</m:t>
                        </m:r>
                      </m:sub>
                    </m:sSub>
                  </m:oMath>
                </a14:m>
                <a:endParaRPr lang="en-US" sz="2400" b="1"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4AC6205C-7BCB-1ABE-5BD3-4B21A9083446}"/>
                  </a:ext>
                </a:extLst>
              </p:cNvPr>
              <p:cNvSpPr>
                <a:spLocks noGrp="1" noRot="1" noChangeAspect="1" noMove="1" noResize="1" noEditPoints="1" noAdjustHandles="1" noChangeArrowheads="1" noChangeShapeType="1" noTextEdit="1"/>
              </p:cNvSpPr>
              <p:nvPr>
                <p:ph idx="1"/>
              </p:nvPr>
            </p:nvSpPr>
            <p:spPr>
              <a:blipFill>
                <a:blip r:embed="rId2"/>
                <a:stretch>
                  <a:fillRect l="-812" t="-1821" r="-1217"/>
                </a:stretch>
              </a:blipFill>
            </p:spPr>
            <p:txBody>
              <a:bodyPr/>
              <a:lstStyle/>
              <a:p>
                <a:r>
                  <a:rPr lang="en-US">
                    <a:noFill/>
                  </a:rPr>
                  <a:t> </a:t>
                </a:r>
              </a:p>
            </p:txBody>
          </p:sp>
        </mc:Fallback>
      </mc:AlternateContent>
    </p:spTree>
    <p:extLst>
      <p:ext uri="{BB962C8B-B14F-4D97-AF65-F5344CB8AC3E}">
        <p14:creationId xmlns:p14="http://schemas.microsoft.com/office/powerpoint/2010/main" val="40086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724-D47C-9730-688B-DE2EC4DF26DE}"/>
              </a:ext>
            </a:extLst>
          </p:cNvPr>
          <p:cNvSpPr>
            <a:spLocks noGrp="1"/>
          </p:cNvSpPr>
          <p:nvPr>
            <p:ph type="title"/>
          </p:nvPr>
        </p:nvSpPr>
        <p:spPr/>
        <p:txBody>
          <a:bodyPr>
            <a:normAutofit/>
          </a:bodyPr>
          <a:lstStyle/>
          <a:p>
            <a:pPr algn="ctr"/>
            <a:r>
              <a:rPr lang="en-US" sz="3200" dirty="0"/>
              <a:t>Regularized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3F8807-EF30-9B74-8DB9-12BAD071524B}"/>
                  </a:ext>
                </a:extLst>
              </p:cNvPr>
              <p:cNvSpPr>
                <a:spLocks noGrp="1"/>
              </p:cNvSpPr>
              <p:nvPr>
                <p:ph idx="1"/>
              </p:nvPr>
            </p:nvSpPr>
            <p:spPr/>
            <p:txBody>
              <a:bodyPr>
                <a:noAutofit/>
              </a:bodyPr>
              <a:lstStyle/>
              <a:p>
                <a:r>
                  <a:rPr lang="en-US" sz="2400" dirty="0"/>
                  <a:t>The most common method for ensuring a small weight vector is to add its norm as a penalty term to the problem of minimizing the loss. Thus, our new objective is minimizing the sum of prediction loss and penalty term.</a:t>
                </a:r>
              </a:p>
              <a:p>
                <a:r>
                  <a:rPr lang="en-US" sz="2400" dirty="0"/>
                  <a:t>Our current loss function is currently as follows:</a:t>
                </a:r>
              </a:p>
              <a:p>
                <a:pPr marL="0" indent="0">
                  <a:lnSpc>
                    <a:spcPct val="100000"/>
                  </a:lnSpc>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e>
                      </m:nary>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𝒘</m:t>
                                  </m:r>
                                </m:e>
                                <m:sup>
                                  <m:r>
                                    <a:rPr lang="en-US" sz="2400" b="0" i="1" smtClean="0">
                                      <a:latin typeface="Cambria Math" panose="02040503050406030204" pitchFamily="18" charset="0"/>
                                    </a:rPr>
                                    <m:t>𝑇</m:t>
                                  </m:r>
                                </m:sup>
                              </m:sSup>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e>
                          </m:d>
                        </m:e>
                        <m:sup>
                          <m:r>
                            <a:rPr lang="en-US" sz="2400" b="0" i="1" smtClean="0">
                              <a:latin typeface="Cambria Math" panose="02040503050406030204" pitchFamily="18" charset="0"/>
                            </a:rPr>
                            <m:t>2</m:t>
                          </m:r>
                        </m:sup>
                      </m:sSup>
                    </m:oMath>
                  </m:oMathPara>
                </a14:m>
                <a:br>
                  <a:rPr lang="en-US" sz="2400" dirty="0"/>
                </a:br>
                <a:endParaRPr lang="en-US" sz="2400" dirty="0"/>
              </a:p>
              <a:p>
                <a:r>
                  <a:rPr lang="en-US" sz="2400" dirty="0"/>
                  <a:t>To penalize the size of the weight vector, we must somehow add  its norm to the loss function while also allowing the model to trade off the standard loss for this new penalty.</a:t>
                </a:r>
              </a:p>
              <a:p>
                <a:r>
                  <a:rPr lang="en-US" sz="2400" b="0" dirty="0">
                    <a:effectLst/>
                  </a:rPr>
                  <a:t>In practice, we characterize this tradeoff via the regularization constant  </a:t>
                </a:r>
                <a14:m>
                  <m:oMath xmlns:m="http://schemas.openxmlformats.org/officeDocument/2006/math">
                    <m:r>
                      <a:rPr lang="en-US" sz="2400" b="0" i="1" smtClean="0">
                        <a:effectLst/>
                        <a:latin typeface="Cambria Math" panose="02040503050406030204" pitchFamily="18" charset="0"/>
                      </a:rPr>
                      <m:t>𝜆</m:t>
                    </m:r>
                  </m:oMath>
                </a14:m>
                <a:r>
                  <a:rPr lang="en-US" sz="2400" b="0" dirty="0">
                    <a:effectLst/>
                  </a:rPr>
                  <a:t> , a non-negative hyperparameter that we fit using validation data:</a:t>
                </a:r>
              </a:p>
              <a:p>
                <a:pPr marL="0" indent="0">
                  <a:buNone/>
                </a:pP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rPr>
                        <m:t>𝐿</m:t>
                      </m:r>
                      <m:d>
                        <m:dPr>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𝑤</m:t>
                          </m:r>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𝑏</m:t>
                          </m:r>
                        </m:e>
                      </m:d>
                      <m:r>
                        <a:rPr lang="en-US" sz="2400" b="0" i="1" smtClean="0">
                          <a:effectLst/>
                          <a:latin typeface="Cambria Math" panose="02040503050406030204" pitchFamily="18" charset="0"/>
                        </a:rPr>
                        <m:t>+</m:t>
                      </m:r>
                      <m:f>
                        <m:fPr>
                          <m:ctrlPr>
                            <a:rPr lang="en-US" sz="2400" b="0" i="1" smtClean="0">
                              <a:effectLst/>
                              <a:latin typeface="Cambria Math" panose="02040503050406030204" pitchFamily="18" charset="0"/>
                            </a:rPr>
                          </m:ctrlPr>
                        </m:fPr>
                        <m:num>
                          <m:r>
                            <a:rPr lang="en-US" sz="2400" b="0" i="1" smtClean="0">
                              <a:effectLst/>
                              <a:latin typeface="Cambria Math" panose="02040503050406030204" pitchFamily="18" charset="0"/>
                            </a:rPr>
                            <m:t>𝜆</m:t>
                          </m:r>
                        </m:num>
                        <m:den>
                          <m:r>
                            <a:rPr lang="en-US" sz="2400" b="0" i="1" smtClean="0">
                              <a:effectLst/>
                              <a:latin typeface="Cambria Math" panose="02040503050406030204" pitchFamily="18" charset="0"/>
                            </a:rPr>
                            <m:t>2</m:t>
                          </m:r>
                        </m:den>
                      </m:f>
                      <m:r>
                        <a:rPr lang="en-US" sz="2400" b="0" i="1" smtClean="0">
                          <a:effectLst/>
                          <a:latin typeface="Cambria Math" panose="02040503050406030204" pitchFamily="18" charset="0"/>
                        </a:rPr>
                        <m:t> </m:t>
                      </m:r>
                      <m:sSub>
                        <m:sSubPr>
                          <m:ctrlPr>
                            <a:rPr lang="en-US" sz="2400" b="0" i="1" smtClean="0">
                              <a:effectLst/>
                              <a:latin typeface="Cambria Math" panose="02040503050406030204" pitchFamily="18" charset="0"/>
                            </a:rPr>
                          </m:ctrlPr>
                        </m:sSubPr>
                        <m:e>
                          <m:d>
                            <m:dPr>
                              <m:begChr m:val="‖"/>
                              <m:endChr m:val="‖"/>
                              <m:ctrlPr>
                                <a:rPr lang="en-US" sz="2400" b="0" i="1" smtClean="0">
                                  <a:effectLst/>
                                  <a:latin typeface="Cambria Math" panose="02040503050406030204" pitchFamily="18" charset="0"/>
                                </a:rPr>
                              </m:ctrlPr>
                            </m:dPr>
                            <m:e>
                              <m:r>
                                <a:rPr lang="en-US" sz="2400" b="1" i="1" smtClean="0">
                                  <a:effectLst/>
                                  <a:latin typeface="Cambria Math" panose="02040503050406030204" pitchFamily="18" charset="0"/>
                                </a:rPr>
                                <m:t>𝒘</m:t>
                              </m:r>
                            </m:e>
                          </m:d>
                        </m:e>
                        <m:sub>
                          <m:r>
                            <a:rPr lang="en-US" sz="2400" b="0" i="1" smtClean="0">
                              <a:effectLst/>
                              <a:latin typeface="Cambria Math" panose="02040503050406030204" pitchFamily="18" charset="0"/>
                            </a:rPr>
                            <m:t>2</m:t>
                          </m:r>
                        </m:sub>
                      </m:sSub>
                    </m:oMath>
                  </m:oMathPara>
                </a14:m>
                <a:endParaRPr lang="en-US" sz="2400" b="0" dirty="0">
                  <a:effectLst/>
                </a:endParaRPr>
              </a:p>
              <a:p>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4E3F8807-EF30-9B74-8DB9-12BAD071524B}"/>
                  </a:ext>
                </a:extLst>
              </p:cNvPr>
              <p:cNvSpPr>
                <a:spLocks noGrp="1" noRot="1" noChangeAspect="1" noMove="1" noResize="1" noEditPoints="1" noAdjustHandles="1" noChangeArrowheads="1" noChangeShapeType="1" noTextEdit="1"/>
              </p:cNvSpPr>
              <p:nvPr>
                <p:ph idx="1"/>
              </p:nvPr>
            </p:nvSpPr>
            <p:spPr>
              <a:blipFill>
                <a:blip r:embed="rId2"/>
                <a:stretch>
                  <a:fillRect l="-812" t="-1821" r="-928" b="-15546"/>
                </a:stretch>
              </a:blipFill>
            </p:spPr>
            <p:txBody>
              <a:bodyPr/>
              <a:lstStyle/>
              <a:p>
                <a:r>
                  <a:rPr lang="en-US">
                    <a:noFill/>
                  </a:rPr>
                  <a:t> </a:t>
                </a:r>
              </a:p>
            </p:txBody>
          </p:sp>
        </mc:Fallback>
      </mc:AlternateContent>
    </p:spTree>
    <p:extLst>
      <p:ext uri="{BB962C8B-B14F-4D97-AF65-F5344CB8AC3E}">
        <p14:creationId xmlns:p14="http://schemas.microsoft.com/office/powerpoint/2010/main" val="160042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724-D47C-9730-688B-DE2EC4DF26DE}"/>
              </a:ext>
            </a:extLst>
          </p:cNvPr>
          <p:cNvSpPr>
            <a:spLocks noGrp="1"/>
          </p:cNvSpPr>
          <p:nvPr>
            <p:ph type="title"/>
          </p:nvPr>
        </p:nvSpPr>
        <p:spPr/>
        <p:txBody>
          <a:bodyPr>
            <a:normAutofit/>
          </a:bodyPr>
          <a:lstStyle/>
          <a:p>
            <a:pPr algn="ctr"/>
            <a:r>
              <a:rPr lang="en-US" sz="3200" dirty="0"/>
              <a:t>Updating Weights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3F8807-EF30-9B74-8DB9-12BAD071524B}"/>
                  </a:ext>
                </a:extLst>
              </p:cNvPr>
              <p:cNvSpPr>
                <a:spLocks noGrp="1"/>
              </p:cNvSpPr>
              <p:nvPr>
                <p:ph idx="1"/>
              </p:nvPr>
            </p:nvSpPr>
            <p:spPr/>
            <p:txBody>
              <a:bodyPr>
                <a:noAutofit/>
              </a:bodyPr>
              <a:lstStyle/>
              <a:p>
                <a:r>
                  <a:rPr lang="en-US" sz="2400" dirty="0"/>
                  <a:t>The minibatch stochastic gradient descent update for L2 norm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r>
                  <a:rPr lang="en-US" sz="2400" dirty="0"/>
                  <a:t> regularized regression is as follows: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𝜂𝜆</m:t>
                          </m:r>
                        </m:e>
                      </m:d>
                      <m:r>
                        <a:rPr lang="en-US" sz="2400" b="1" i="1" smtClean="0">
                          <a:latin typeface="Cambria Math" panose="02040503050406030204" pitchFamily="18" charset="0"/>
                        </a:rPr>
                        <m:t>𝒘</m:t>
                      </m:r>
                      <m:r>
                        <a:rPr lang="en-US" sz="2400" b="1" i="1" smtClean="0">
                          <a:latin typeface="Cambria Math" panose="02040503050406030204" pitchFamily="18" charset="0"/>
                        </a:rPr>
                        <m:t> −</m:t>
                      </m:r>
                      <m:f>
                        <m:fPr>
                          <m:ctrlPr>
                            <a:rPr lang="en-US" sz="2400" b="1" i="1" smtClean="0">
                              <a:latin typeface="Cambria Math" panose="02040503050406030204" pitchFamily="18" charset="0"/>
                            </a:rPr>
                          </m:ctrlPr>
                        </m:fPr>
                        <m:num>
                          <m:r>
                            <a:rPr lang="en-US" sz="2400" b="0" i="1" smtClean="0">
                              <a:latin typeface="Cambria Math" panose="02040503050406030204" pitchFamily="18" charset="0"/>
                            </a:rPr>
                            <m:t>𝜂</m:t>
                          </m:r>
                        </m:num>
                        <m:den>
                          <m:d>
                            <m:dPr>
                              <m:begChr m:val="|"/>
                              <m:endChr m:val="|"/>
                              <m:ctrlPr>
                                <a:rPr lang="en-US" sz="2400" b="1"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ℬ</m:t>
                              </m:r>
                            </m:e>
                          </m:d>
                        </m:den>
                      </m:f>
                      <m:nary>
                        <m:naryPr>
                          <m:chr m:val="∑"/>
                          <m:supHide m:val="on"/>
                          <m:ctrlPr>
                            <a:rPr lang="en-US" sz="2400" b="1"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ℬ</m:t>
                          </m:r>
                          <m:r>
                            <m:rPr>
                              <m:brk m:alnAt="7"/>
                            </m:rPr>
                            <a:rPr lang="en-US" sz="2400" b="1" i="1" smtClean="0">
                              <a:latin typeface="Cambria Math" panose="02040503050406030204" pitchFamily="18" charset="0"/>
                            </a:rPr>
                            <m:t> </m:t>
                          </m:r>
                        </m:sub>
                        <m:sup/>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1" i="1" smtClean="0">
                              <a:latin typeface="Cambria Math" panose="02040503050406030204" pitchFamily="18" charset="0"/>
                            </a:rPr>
                            <m:t>(</m:t>
                          </m:r>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𝒘</m:t>
                              </m:r>
                            </m:e>
                            <m:sup>
                              <m:r>
                                <a:rPr lang="en-US" sz="2400" b="0" i="1" smtClean="0">
                                  <a:latin typeface="Cambria Math" panose="02040503050406030204" pitchFamily="18" charset="0"/>
                                </a:rPr>
                                <m:t>𝑇</m:t>
                              </m:r>
                            </m:sup>
                          </m:sSup>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𝒙</m:t>
                              </m:r>
                            </m:e>
                            <m:sup>
                              <m:d>
                                <m:dPr>
                                  <m:ctrlPr>
                                    <a:rPr lang="en-US" sz="2400" b="1" i="1" smtClean="0">
                                      <a:latin typeface="Cambria Math" panose="02040503050406030204" pitchFamily="18" charset="0"/>
                                    </a:rPr>
                                  </m:ctrlPr>
                                </m:dPr>
                                <m:e>
                                  <m:r>
                                    <a:rPr lang="en-US" sz="2400" b="0" i="1" smtClean="0">
                                      <a:latin typeface="Cambria Math" panose="02040503050406030204" pitchFamily="18" charset="0"/>
                                    </a:rPr>
                                    <m:t>𝑖</m:t>
                                  </m:r>
                                </m:e>
                              </m:d>
                            </m:sup>
                          </m:sSup>
                          <m:r>
                            <a:rPr lang="en-US" sz="2400" b="1"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  −</m:t>
                          </m:r>
                          <m:sSup>
                            <m:sSupPr>
                              <m:ctrlPr>
                                <a:rPr lang="en-US" sz="2400" b="1"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r>
                            <a:rPr lang="en-US" sz="2400" b="1" i="1" smtClean="0">
                              <a:latin typeface="Cambria Math" panose="02040503050406030204" pitchFamily="18" charset="0"/>
                            </a:rPr>
                            <m:t>)</m:t>
                          </m:r>
                        </m:e>
                      </m:nary>
                    </m:oMath>
                  </m:oMathPara>
                </a14:m>
                <a:endParaRPr lang="en-US" sz="2400" dirty="0"/>
              </a:p>
              <a:p>
                <a:r>
                  <a:rPr lang="en-US" sz="2400" dirty="0"/>
                  <a:t>As before, we update  </a:t>
                </a:r>
                <a14:m>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 </m:t>
                    </m:r>
                  </m:oMath>
                </a14:m>
                <a:r>
                  <a:rPr lang="en-US" sz="2400" dirty="0"/>
                  <a:t>based on the amount by which our estimate differs from our observation. However, we also shrink the size of  </a:t>
                </a:r>
                <a14:m>
                  <m:oMath xmlns:m="http://schemas.openxmlformats.org/officeDocument/2006/math">
                    <m:r>
                      <a:rPr lang="en-US" sz="2400" b="1" i="1" dirty="0" smtClean="0">
                        <a:latin typeface="Cambria Math" panose="02040503050406030204" pitchFamily="18" charset="0"/>
                      </a:rPr>
                      <m:t>𝒘</m:t>
                    </m:r>
                    <m:r>
                      <a:rPr lang="en-US" sz="2400" b="0" i="1" dirty="0" smtClean="0">
                        <a:latin typeface="Cambria Math" panose="02040503050406030204" pitchFamily="18" charset="0"/>
                      </a:rPr>
                      <m:t> </m:t>
                    </m:r>
                  </m:oMath>
                </a14:m>
                <a:r>
                  <a:rPr lang="en-US" sz="2400" dirty="0"/>
                  <a:t>towards zero.</a:t>
                </a:r>
              </a:p>
              <a:p>
                <a:r>
                  <a:rPr lang="en-US" sz="2400" dirty="0"/>
                  <a:t>Given the penalty term alone, our optimization algorithm decays the weight at each step of training</a:t>
                </a:r>
              </a:p>
              <a:p>
                <a:r>
                  <a:rPr lang="en-US" sz="2400" dirty="0"/>
                  <a:t>In contrast to feature selection, weight decay offers us a continuous mechanism for adjusting the complexity of a function.</a:t>
                </a:r>
              </a:p>
              <a:p>
                <a:r>
                  <a:rPr lang="en-US" sz="2400" dirty="0"/>
                  <a:t>Smaller values of  </a:t>
                </a:r>
                <a14:m>
                  <m:oMath xmlns:m="http://schemas.openxmlformats.org/officeDocument/2006/math">
                    <m:r>
                      <a:rPr lang="en-US" sz="2400" b="0" i="1" smtClean="0">
                        <a:latin typeface="Cambria Math" panose="02040503050406030204" pitchFamily="18" charset="0"/>
                      </a:rPr>
                      <m:t>𝜆</m:t>
                    </m:r>
                  </m:oMath>
                </a14:m>
                <a:r>
                  <a:rPr lang="en-US" sz="2400" dirty="0"/>
                  <a:t> correspond to less constrained </a:t>
                </a:r>
                <a14:m>
                  <m:oMath xmlns:m="http://schemas.openxmlformats.org/officeDocument/2006/math">
                    <m:r>
                      <a:rPr lang="en-US" sz="2400" b="1" i="1" dirty="0" smtClean="0">
                        <a:latin typeface="Cambria Math" panose="02040503050406030204" pitchFamily="18" charset="0"/>
                      </a:rPr>
                      <m:t>𝒘</m:t>
                    </m:r>
                  </m:oMath>
                </a14:m>
                <a:r>
                  <a:rPr lang="en-US" sz="2400" dirty="0"/>
                  <a:t>, whereas larger values of  </a:t>
                </a:r>
                <a14:m>
                  <m:oMath xmlns:m="http://schemas.openxmlformats.org/officeDocument/2006/math">
                    <m:r>
                      <m:rPr>
                        <m:sty m:val="p"/>
                      </m:rPr>
                      <a:rPr lang="en-US" sz="2400" i="1" dirty="0" smtClean="0">
                        <a:latin typeface="Cambria Math" panose="02040503050406030204" pitchFamily="18" charset="0"/>
                      </a:rPr>
                      <m:t>λ</m:t>
                    </m:r>
                  </m:oMath>
                </a14:m>
                <a:r>
                  <a:rPr lang="en-US" sz="2400" dirty="0"/>
                  <a:t> constrain </a:t>
                </a:r>
                <a14:m>
                  <m:oMath xmlns:m="http://schemas.openxmlformats.org/officeDocument/2006/math">
                    <m:r>
                      <a:rPr lang="en-US" sz="2400" b="1" i="1" dirty="0" smtClean="0">
                        <a:latin typeface="Cambria Math" panose="02040503050406030204" pitchFamily="18" charset="0"/>
                      </a:rPr>
                      <m:t>𝒘</m:t>
                    </m:r>
                  </m:oMath>
                </a14:m>
                <a:r>
                  <a:rPr lang="en-US" sz="2400" dirty="0"/>
                  <a:t> more considerably.</a:t>
                </a:r>
              </a:p>
              <a:p>
                <a:endParaRPr lang="en-US" sz="2400" dirty="0"/>
              </a:p>
              <a:p>
                <a:pPr marL="0" indent="0">
                  <a:buNone/>
                </a:pPr>
                <a:r>
                  <a:rPr lang="en-US" sz="2400" dirty="0"/>
                  <a:t>	</a:t>
                </a:r>
              </a:p>
              <a:p>
                <a:pPr marL="0" indent="0">
                  <a:buNone/>
                </a:pPr>
                <a:r>
                  <a:rPr lang="en-US" sz="2400" dirty="0"/>
                  <a:t>	</a:t>
                </a:r>
                <a:br>
                  <a:rPr lang="en-US" sz="2400" dirty="0"/>
                </a:b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4E3F8807-EF30-9B74-8DB9-12BAD071524B}"/>
                  </a:ext>
                </a:extLst>
              </p:cNvPr>
              <p:cNvSpPr>
                <a:spLocks noGrp="1" noRot="1" noChangeAspect="1" noMove="1" noResize="1" noEditPoints="1" noAdjustHandles="1" noChangeArrowheads="1" noChangeShapeType="1" noTextEdit="1"/>
              </p:cNvSpPr>
              <p:nvPr>
                <p:ph idx="1"/>
              </p:nvPr>
            </p:nvSpPr>
            <p:spPr>
              <a:blipFill>
                <a:blip r:embed="rId2"/>
                <a:stretch>
                  <a:fillRect l="-812" t="-1821" r="-1507" b="-18627"/>
                </a:stretch>
              </a:blipFill>
            </p:spPr>
            <p:txBody>
              <a:bodyPr/>
              <a:lstStyle/>
              <a:p>
                <a:r>
                  <a:rPr lang="en-US">
                    <a:noFill/>
                  </a:rPr>
                  <a:t> </a:t>
                </a:r>
              </a:p>
            </p:txBody>
          </p:sp>
        </mc:Fallback>
      </mc:AlternateContent>
      <p:pic>
        <p:nvPicPr>
          <p:cNvPr id="5142" name="Picture 22">
            <a:extLst>
              <a:ext uri="{FF2B5EF4-FFF2-40B4-BE49-F238E27FC236}">
                <a16:creationId xmlns:a16="http://schemas.microsoft.com/office/drawing/2014/main" id="{B1765138-0930-60FE-7F8E-D01B0FAF1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1410" y="5448617"/>
            <a:ext cx="114300" cy="1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57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C753-0CF2-4891-1538-93D09057348D}"/>
              </a:ext>
            </a:extLst>
          </p:cNvPr>
          <p:cNvSpPr>
            <a:spLocks noGrp="1"/>
          </p:cNvSpPr>
          <p:nvPr>
            <p:ph type="title"/>
          </p:nvPr>
        </p:nvSpPr>
        <p:spPr/>
        <p:txBody>
          <a:bodyPr/>
          <a:lstStyle/>
          <a:p>
            <a:pPr algn="ctr"/>
            <a:r>
              <a:rPr lang="en-US" dirty="0"/>
              <a:t>L2 Norm vs L1 Norm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AFB7C2-B32E-A1F1-F71B-8131215DE08B}"/>
                  </a:ext>
                </a:extLst>
              </p:cNvPr>
              <p:cNvSpPr>
                <a:spLocks noGrp="1"/>
              </p:cNvSpPr>
              <p:nvPr>
                <p:ph idx="1"/>
              </p:nvPr>
            </p:nvSpPr>
            <p:spPr/>
            <p:txBody>
              <a:bodyPr/>
              <a:lstStyle/>
              <a:p>
                <a:pPr marL="342900" indent="-342900">
                  <a:buFont typeface="Arial" panose="020B0604020202020204" pitchFamily="34" charset="0"/>
                  <a:buChar char="•"/>
                </a:pPr>
                <a:r>
                  <a:rPr lang="en-US" sz="2800" dirty="0">
                    <a:latin typeface="Arial" panose="020B0604020202020204" pitchFamily="34" charset="0"/>
                  </a:rPr>
                  <a:t>L2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𝑙</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oMath>
                </a14:m>
                <a:r>
                  <a:rPr lang="en-US" sz="2800" dirty="0">
                    <a:latin typeface="Arial" panose="020B0604020202020204" pitchFamily="34" charset="0"/>
                  </a:rPr>
                  <a:t>norm places an outsize penalty on large components of the weight vector. </a:t>
                </a:r>
              </a:p>
              <a:p>
                <a:pPr marL="342900" indent="-342900">
                  <a:buFont typeface="Arial" panose="020B0604020202020204" pitchFamily="34" charset="0"/>
                  <a:buChar char="•"/>
                </a:pPr>
                <a:r>
                  <a:rPr lang="en-US" sz="2800" dirty="0">
                    <a:latin typeface="Arial" panose="020B0604020202020204" pitchFamily="34" charset="0"/>
                  </a:rPr>
                  <a:t>This biases our learning algorithm towards models that distributes weights evenly across a large number of features.</a:t>
                </a:r>
              </a:p>
              <a:p>
                <a:pPr marL="342900" indent="-342900">
                  <a:buFont typeface="Arial" panose="020B0604020202020204" pitchFamily="34" charset="0"/>
                  <a:buChar char="•"/>
                </a:pPr>
                <a:r>
                  <a:rPr lang="en-US" sz="2800" dirty="0">
                    <a:latin typeface="Arial" panose="020B0604020202020204" pitchFamily="34" charset="0"/>
                  </a:rPr>
                  <a:t>L1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𝑙</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oMath>
                </a14:m>
                <a:r>
                  <a:rPr lang="en-US" sz="2800" dirty="0">
                    <a:latin typeface="Arial" panose="020B0604020202020204" pitchFamily="34" charset="0"/>
                  </a:rPr>
                  <a:t> norm penalties lead to models that concentrates weights on a small set of features by clearing other weights to zero.</a:t>
                </a:r>
              </a:p>
              <a:p>
                <a:pPr marL="342900" indent="-342900">
                  <a:buFont typeface="Arial" panose="020B0604020202020204" pitchFamily="34" charset="0"/>
                  <a:buChar char="•"/>
                </a:pPr>
                <a:r>
                  <a:rPr lang="en-US" sz="2800" dirty="0">
                    <a:latin typeface="Arial" panose="020B0604020202020204" pitchFamily="34" charset="0"/>
                  </a:rPr>
                  <a:t>This gives us an effective method for feature selection.</a:t>
                </a:r>
              </a:p>
            </p:txBody>
          </p:sp>
        </mc:Choice>
        <mc:Fallback>
          <p:sp>
            <p:nvSpPr>
              <p:cNvPr id="3" name="Content Placeholder 2">
                <a:extLst>
                  <a:ext uri="{FF2B5EF4-FFF2-40B4-BE49-F238E27FC236}">
                    <a16:creationId xmlns:a16="http://schemas.microsoft.com/office/drawing/2014/main" id="{55AFB7C2-B32E-A1F1-F71B-8131215DE08B}"/>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en-US">
                    <a:noFill/>
                  </a:rPr>
                  <a:t> </a:t>
                </a:r>
              </a:p>
            </p:txBody>
          </p:sp>
        </mc:Fallback>
      </mc:AlternateContent>
    </p:spTree>
    <p:extLst>
      <p:ext uri="{BB962C8B-B14F-4D97-AF65-F5344CB8AC3E}">
        <p14:creationId xmlns:p14="http://schemas.microsoft.com/office/powerpoint/2010/main" val="5779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C753-0CF2-4891-1538-93D09057348D}"/>
              </a:ext>
            </a:extLst>
          </p:cNvPr>
          <p:cNvSpPr>
            <a:spLocks noGrp="1"/>
          </p:cNvSpPr>
          <p:nvPr>
            <p:ph type="title"/>
          </p:nvPr>
        </p:nvSpPr>
        <p:spPr/>
        <p:txBody>
          <a:bodyPr/>
          <a:lstStyle/>
          <a:p>
            <a:pPr algn="ctr"/>
            <a:r>
              <a:rPr lang="en-US" dirty="0"/>
              <a:t>L2 Norm vs L1 Norm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AFB7C2-B32E-A1F1-F71B-8131215DE08B}"/>
                  </a:ext>
                </a:extLst>
              </p:cNvPr>
              <p:cNvSpPr>
                <a:spLocks noGrp="1"/>
              </p:cNvSpPr>
              <p:nvPr>
                <p:ph idx="1"/>
              </p:nvPr>
            </p:nvSpPr>
            <p:spPr/>
            <p:txBody>
              <a:bodyPr>
                <a:normAutofit/>
              </a:bodyPr>
              <a:lstStyle/>
              <a:p>
                <a:pPr>
                  <a:lnSpc>
                    <a:spcPct val="100000"/>
                  </a:lnSpc>
                </a:pPr>
                <a14:m>
                  <m:oMath xmlns:m="http://schemas.openxmlformats.org/officeDocument/2006/math">
                    <m:r>
                      <a:rPr lang="en-US" sz="2400" b="1" i="1" smtClean="0">
                        <a:latin typeface="Cambria Math" panose="02040503050406030204" pitchFamily="18" charset="0"/>
                      </a:rPr>
                      <m:t>𝒙</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1,1,1,1</m:t>
                            </m:r>
                          </m:e>
                        </m:d>
                      </m:e>
                      <m:sup>
                        <m:r>
                          <a:rPr lang="en-US" sz="2400" b="0" i="1" smtClean="0">
                            <a:latin typeface="Cambria Math" panose="02040503050406030204" pitchFamily="18" charset="0"/>
                          </a:rPr>
                          <m:t>𝑇</m:t>
                        </m:r>
                      </m:sup>
                    </m:sSup>
                  </m:oMath>
                </a14:m>
                <a:endParaRPr lang="en-US" sz="2400" b="0" dirty="0"/>
              </a:p>
              <a:p>
                <a:pPr>
                  <a:lnSpc>
                    <a:spcPct val="100000"/>
                  </a:lnSpc>
                </a:pP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0.25,0.25,0.25,0.25</m:t>
                            </m:r>
                          </m:e>
                        </m:d>
                      </m:e>
                      <m:sup>
                        <m:r>
                          <a:rPr lang="en-US" sz="2400" b="0" i="1" smtClean="0">
                            <a:latin typeface="Cambria Math" panose="02040503050406030204" pitchFamily="18" charset="0"/>
                          </a:rPr>
                          <m:t>𝑇</m:t>
                        </m:r>
                      </m:sup>
                    </m:sSup>
                  </m:oMath>
                </a14:m>
                <a:endParaRPr lang="en-US" sz="2400" b="0" dirty="0"/>
              </a:p>
              <a:p>
                <a:pPr>
                  <a:lnSpc>
                    <a:spcPct val="100000"/>
                  </a:lnSpc>
                </a:pP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1,0,0,0</m:t>
                            </m:r>
                          </m:e>
                        </m:d>
                      </m:e>
                      <m:sup>
                        <m:r>
                          <a:rPr lang="en-US" sz="2400" b="0" i="1" smtClean="0">
                            <a:latin typeface="Cambria Math" panose="02040503050406030204" pitchFamily="18" charset="0"/>
                          </a:rPr>
                          <m:t>𝑇</m:t>
                        </m:r>
                      </m:sup>
                    </m:sSup>
                  </m:oMath>
                </a14:m>
                <a:endParaRPr lang="en-US" sz="2400" b="0" dirty="0"/>
              </a:p>
              <a:p>
                <a:pPr>
                  <a:lnSpc>
                    <a:spcPct val="100000"/>
                  </a:lnSpc>
                </a:pPr>
                <a14:m>
                  <m:oMath xmlns:m="http://schemas.openxmlformats.org/officeDocument/2006/math">
                    <m:sSubSup>
                      <m:sSubSupPr>
                        <m:ctrlPr>
                          <a:rPr lang="en-US" sz="2400" b="1" i="1" smtClean="0">
                            <a:latin typeface="Cambria Math" panose="02040503050406030204" pitchFamily="18" charset="0"/>
                          </a:rPr>
                        </m:ctrlPr>
                      </m:sSubSupPr>
                      <m:e>
                        <m:r>
                          <a:rPr lang="en-US" sz="2400" b="1" i="1" smtClean="0">
                            <a:latin typeface="Cambria Math" panose="02040503050406030204" pitchFamily="18" charset="0"/>
                          </a:rPr>
                          <m:t>𝒘</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sSubSup>
                    <m:r>
                      <a:rPr lang="en-US" sz="2400" b="0" i="1" smtClean="0">
                        <a:latin typeface="Cambria Math" panose="02040503050406030204" pitchFamily="18" charset="0"/>
                      </a:rPr>
                      <m:t>𝑥</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𝒘</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𝑇</m:t>
                        </m:r>
                      </m:sup>
                    </m:sSubSup>
                    <m:r>
                      <a:rPr lang="en-US" sz="2400" b="1" i="1" smtClean="0">
                        <a:latin typeface="Cambria Math" panose="02040503050406030204" pitchFamily="18" charset="0"/>
                      </a:rPr>
                      <m:t>𝒙</m:t>
                    </m:r>
                  </m:oMath>
                </a14:m>
                <a:endParaRPr lang="en-US" sz="2400" b="1" dirty="0"/>
              </a:p>
              <a:p>
                <a:pPr marL="342900" indent="-342900">
                  <a:lnSpc>
                    <a:spcPct val="200000"/>
                  </a:lnSpc>
                  <a:buFont typeface="Arial" panose="020B0604020202020204" pitchFamily="34" charset="0"/>
                  <a:buChar char="•"/>
                </a:pPr>
                <a:endParaRPr lang="en-US" sz="2400" dirty="0"/>
              </a:p>
            </p:txBody>
          </p:sp>
        </mc:Choice>
        <mc:Fallback>
          <p:sp>
            <p:nvSpPr>
              <p:cNvPr id="3" name="Content Placeholder 2">
                <a:extLst>
                  <a:ext uri="{FF2B5EF4-FFF2-40B4-BE49-F238E27FC236}">
                    <a16:creationId xmlns:a16="http://schemas.microsoft.com/office/drawing/2014/main" id="{55AFB7C2-B32E-A1F1-F71B-8131215DE08B}"/>
                  </a:ext>
                </a:extLst>
              </p:cNvPr>
              <p:cNvSpPr>
                <a:spLocks noGrp="1" noRot="1" noChangeAspect="1" noMove="1" noResize="1" noEditPoints="1" noAdjustHandles="1" noChangeArrowheads="1" noChangeShapeType="1" noTextEdit="1"/>
              </p:cNvSpPr>
              <p:nvPr>
                <p:ph idx="1"/>
              </p:nvPr>
            </p:nvSpPr>
            <p:spPr>
              <a:blipFill>
                <a:blip r:embed="rId2"/>
                <a:stretch>
                  <a:fillRect l="-812" t="-420"/>
                </a:stretch>
              </a:blipFill>
            </p:spPr>
            <p:txBody>
              <a:bodyPr/>
              <a:lstStyle/>
              <a:p>
                <a:r>
                  <a:rPr lang="en-US">
                    <a:noFill/>
                  </a:rPr>
                  <a:t> </a:t>
                </a:r>
              </a:p>
            </p:txBody>
          </p:sp>
        </mc:Fallback>
      </mc:AlternateContent>
    </p:spTree>
    <p:extLst>
      <p:ext uri="{BB962C8B-B14F-4D97-AF65-F5344CB8AC3E}">
        <p14:creationId xmlns:p14="http://schemas.microsoft.com/office/powerpoint/2010/main" val="407955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7A24-9D81-8780-C6FB-A3E0141EE09F}"/>
              </a:ext>
            </a:extLst>
          </p:cNvPr>
          <p:cNvSpPr>
            <a:spLocks noGrp="1"/>
          </p:cNvSpPr>
          <p:nvPr>
            <p:ph type="title"/>
          </p:nvPr>
        </p:nvSpPr>
        <p:spPr/>
        <p:txBody>
          <a:bodyPr>
            <a:normAutofit/>
          </a:bodyPr>
          <a:lstStyle/>
          <a:p>
            <a:pPr algn="ctr"/>
            <a:r>
              <a:rPr lang="en-US" sz="3200" dirty="0"/>
              <a:t>Early stopping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C6205C-7BCB-1ABE-5BD3-4B21A9083446}"/>
                  </a:ext>
                </a:extLst>
              </p:cNvPr>
              <p:cNvSpPr>
                <a:spLocks noGrp="1"/>
              </p:cNvSpPr>
              <p:nvPr>
                <p:ph idx="1"/>
              </p:nvPr>
            </p:nvSpPr>
            <p:spPr/>
            <p:txBody>
              <a:bodyPr>
                <a:noAutofit/>
              </a:bodyPr>
              <a:lstStyle/>
              <a:p>
                <a:r>
                  <a:rPr lang="en-US" sz="2400" dirty="0">
                    <a:cs typeface="Arial" panose="020B0604020202020204" pitchFamily="34" charset="0"/>
                  </a:rPr>
                  <a:t>Early stopping is a classical technique for regularizing deep neural networks.</a:t>
                </a:r>
              </a:p>
              <a:p>
                <a:r>
                  <a:rPr lang="en-US" sz="2400" dirty="0">
                    <a:cs typeface="Arial" panose="020B0604020202020204" pitchFamily="34" charset="0"/>
                  </a:rPr>
                  <a:t>Rather than directly constraining the values of the weights, one constrains the number of epochs of training.</a:t>
                </a:r>
              </a:p>
              <a:p>
                <a:r>
                  <a:rPr lang="en-US" sz="2400" dirty="0">
                    <a:cs typeface="Arial" panose="020B0604020202020204" pitchFamily="34" charset="0"/>
                  </a:rPr>
                  <a:t>The most common way to determine the stopping criteria is to monitor validation error throughout the training and to cut off training when the validation error has not decreased by more than some small amount of  </a:t>
                </a:r>
                <a14:m>
                  <m:oMath xmlns:m="http://schemas.openxmlformats.org/officeDocument/2006/math">
                    <m:r>
                      <a:rPr lang="en-US" sz="2400" b="0" i="1" smtClean="0">
                        <a:latin typeface="Cambria Math" panose="02040503050406030204" pitchFamily="18" charset="0"/>
                      </a:rPr>
                      <m:t>𝜖</m:t>
                    </m:r>
                  </m:oMath>
                </a14:m>
                <a:r>
                  <a:rPr lang="en-US" sz="2400" dirty="0">
                    <a:cs typeface="Arial" panose="020B0604020202020204" pitchFamily="34" charset="0"/>
                  </a:rPr>
                  <a:t>   for some number of epochs.</a:t>
                </a:r>
              </a:p>
              <a:p>
                <a:r>
                  <a:rPr lang="en-US" sz="2400" dirty="0">
                    <a:cs typeface="Arial" panose="020B0604020202020204" pitchFamily="34" charset="0"/>
                  </a:rPr>
                  <a:t>Besides the potential to lead to better generalization, in the setting of noisy labels, another benefit of early stopping is the time saved.</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p>
            </p:txBody>
          </p:sp>
        </mc:Choice>
        <mc:Fallback>
          <p:sp>
            <p:nvSpPr>
              <p:cNvPr id="3" name="Content Placeholder 2">
                <a:extLst>
                  <a:ext uri="{FF2B5EF4-FFF2-40B4-BE49-F238E27FC236}">
                    <a16:creationId xmlns:a16="http://schemas.microsoft.com/office/drawing/2014/main" id="{4AC6205C-7BCB-1ABE-5BD3-4B21A9083446}"/>
                  </a:ext>
                </a:extLst>
              </p:cNvPr>
              <p:cNvSpPr>
                <a:spLocks noGrp="1" noRot="1" noChangeAspect="1" noMove="1" noResize="1" noEditPoints="1" noAdjustHandles="1" noChangeArrowheads="1" noChangeShapeType="1" noTextEdit="1"/>
              </p:cNvSpPr>
              <p:nvPr>
                <p:ph idx="1"/>
              </p:nvPr>
            </p:nvSpPr>
            <p:spPr>
              <a:blipFill>
                <a:blip r:embed="rId2"/>
                <a:stretch>
                  <a:fillRect l="-812" t="-1821" r="-1217"/>
                </a:stretch>
              </a:blipFill>
            </p:spPr>
            <p:txBody>
              <a:bodyPr/>
              <a:lstStyle/>
              <a:p>
                <a:r>
                  <a:rPr lang="en-US">
                    <a:noFill/>
                  </a:rPr>
                  <a:t> </a:t>
                </a:r>
              </a:p>
            </p:txBody>
          </p:sp>
        </mc:Fallback>
      </mc:AlternateContent>
    </p:spTree>
    <p:extLst>
      <p:ext uri="{BB962C8B-B14F-4D97-AF65-F5344CB8AC3E}">
        <p14:creationId xmlns:p14="http://schemas.microsoft.com/office/powerpoint/2010/main" val="78044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D7A24-9D81-8780-C6FB-A3E0141EE09F}"/>
              </a:ext>
            </a:extLst>
          </p:cNvPr>
          <p:cNvSpPr>
            <a:spLocks noGrp="1"/>
          </p:cNvSpPr>
          <p:nvPr>
            <p:ph type="title"/>
          </p:nvPr>
        </p:nvSpPr>
        <p:spPr/>
        <p:txBody>
          <a:bodyPr>
            <a:normAutofit/>
          </a:bodyPr>
          <a:lstStyle/>
          <a:p>
            <a:pPr algn="ctr"/>
            <a:r>
              <a:rPr lang="en-US" sz="3200" dirty="0"/>
              <a:t>Dropout</a:t>
            </a:r>
          </a:p>
        </p:txBody>
      </p:sp>
      <p:sp>
        <p:nvSpPr>
          <p:cNvPr id="3" name="Content Placeholder 2">
            <a:extLst>
              <a:ext uri="{FF2B5EF4-FFF2-40B4-BE49-F238E27FC236}">
                <a16:creationId xmlns:a16="http://schemas.microsoft.com/office/drawing/2014/main" id="{4AC6205C-7BCB-1ABE-5BD3-4B21A9083446}"/>
              </a:ext>
            </a:extLst>
          </p:cNvPr>
          <p:cNvSpPr>
            <a:spLocks noGrp="1"/>
          </p:cNvSpPr>
          <p:nvPr>
            <p:ph idx="1"/>
          </p:nvPr>
        </p:nvSpPr>
        <p:spPr/>
        <p:txBody>
          <a:bodyPr>
            <a:normAutofit lnSpcReduction="10000"/>
          </a:bodyPr>
          <a:lstStyle/>
          <a:p>
            <a:r>
              <a:rPr lang="en-US" sz="2400" dirty="0"/>
              <a:t>Classical generalization theory states that to close the gap between train and test performance, we should for a simple model.</a:t>
            </a:r>
          </a:p>
          <a:p>
            <a:r>
              <a:rPr lang="en-US" sz="2400" dirty="0"/>
              <a:t>One useful notion of simplicity is smoothness i.e.,  the function should not be sensitive to small changes to its input. For instance, when we classify images, we should expect that adding some random noise to the pixels should be mostly harmless.</a:t>
            </a:r>
          </a:p>
          <a:p>
            <a:r>
              <a:rPr lang="en-US" sz="2400" dirty="0"/>
              <a:t>Dropout involves injecting noise while computing each internal layer during forward propagation.</a:t>
            </a:r>
          </a:p>
          <a:p>
            <a:r>
              <a:rPr lang="en-US" sz="2400" dirty="0"/>
              <a:t>The method is called dropout because we literally drop out some neurons during training. Throughout training, on each iteration, standard dropout consists of zeroing out some fraction of the nodes in each layer before calculating the subsequent layer.</a:t>
            </a:r>
          </a:p>
          <a:p>
            <a:pPr marL="0" indent="0">
              <a:buNone/>
            </a:pPr>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204502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993</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Cambria Math</vt:lpstr>
      <vt:lpstr>Office Theme</vt:lpstr>
      <vt:lpstr>Office Theme</vt:lpstr>
      <vt:lpstr>CS 316: Introduction to Deep Learning</vt:lpstr>
      <vt:lpstr>Outline</vt:lpstr>
      <vt:lpstr>Weight Decay</vt:lpstr>
      <vt:lpstr>Regularized Loss</vt:lpstr>
      <vt:lpstr>Updating Weights</vt:lpstr>
      <vt:lpstr>L2 Norm vs L1 Norm</vt:lpstr>
      <vt:lpstr>L2 Norm vs L1 Norm - Example</vt:lpstr>
      <vt:lpstr>Early stopping</vt:lpstr>
      <vt:lpstr>Dropout</vt:lpstr>
      <vt:lpstr>Dropout</vt:lpstr>
      <vt:lpstr>Standard Dropout Regularization</vt:lpstr>
      <vt:lpstr>Dropout in Practice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316: Introduction to Deep Learning</dc:title>
  <dc:creator>Muhammad Munawwar Anwar</dc:creator>
  <cp:lastModifiedBy>Muhammad Munawwar Adam</cp:lastModifiedBy>
  <cp:revision>6</cp:revision>
  <dcterms:created xsi:type="dcterms:W3CDTF">2022-09-25T18:35:59Z</dcterms:created>
  <dcterms:modified xsi:type="dcterms:W3CDTF">2024-06-29T09:01:59Z</dcterms:modified>
</cp:coreProperties>
</file>