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p:sldMasterIdLst>
    <p:sldMasterId id="2147483648" r:id="rId1"/>
    <p:sldMasterId id="2147483649" r:id="rId2"/>
  </p:sldMasterIdLst>
  <p:notesMasterIdLst>
    <p:notesMasterId r:id="rId18"/>
  </p:notesMasterIdLst>
  <p:sldIdLst>
    <p:sldId id="317" r:id="rId3"/>
    <p:sldId id="286" r:id="rId4"/>
    <p:sldId id="298" r:id="rId5"/>
    <p:sldId id="287" r:id="rId6"/>
    <p:sldId id="302" r:id="rId7"/>
    <p:sldId id="289" r:id="rId8"/>
    <p:sldId id="290" r:id="rId9"/>
    <p:sldId id="303" r:id="rId10"/>
    <p:sldId id="304" r:id="rId11"/>
    <p:sldId id="291" r:id="rId12"/>
    <p:sldId id="293" r:id="rId13"/>
    <p:sldId id="299" r:id="rId14"/>
    <p:sldId id="297" r:id="rId15"/>
    <p:sldId id="300" r:id="rId16"/>
    <p:sldId id="301" r:id="rId17"/>
  </p:sldIdLst>
  <p:sldSz cx="9144000" cy="5143500" type="screen16x9"/>
  <p:notesSz cx="6858000" cy="9144000"/>
  <p:defaultTextStyle>
    <a:defPPr>
      <a:defRPr lang="en-US"/>
    </a:defPPr>
    <a:lvl1pPr algn="l" defTabSz="457200" rtl="0" eaLnBrk="0" fontAlgn="base" hangingPunct="0">
      <a:spcBef>
        <a:spcPct val="0"/>
      </a:spcBef>
      <a:spcAft>
        <a:spcPct val="0"/>
      </a:spcAft>
      <a:defRPr kern="1200">
        <a:solidFill>
          <a:srgbClr val="474746"/>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defTabSz="457200" rtl="0" eaLnBrk="0" fontAlgn="base" hangingPunct="0">
      <a:spcBef>
        <a:spcPct val="0"/>
      </a:spcBef>
      <a:spcAft>
        <a:spcPct val="0"/>
      </a:spcAft>
      <a:defRPr kern="1200">
        <a:solidFill>
          <a:srgbClr val="474746"/>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defTabSz="457200" rtl="0" eaLnBrk="0" fontAlgn="base" hangingPunct="0">
      <a:spcBef>
        <a:spcPct val="0"/>
      </a:spcBef>
      <a:spcAft>
        <a:spcPct val="0"/>
      </a:spcAft>
      <a:defRPr kern="1200">
        <a:solidFill>
          <a:srgbClr val="474746"/>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defTabSz="457200" rtl="0" eaLnBrk="0" fontAlgn="base" hangingPunct="0">
      <a:spcBef>
        <a:spcPct val="0"/>
      </a:spcBef>
      <a:spcAft>
        <a:spcPct val="0"/>
      </a:spcAft>
      <a:defRPr kern="1200">
        <a:solidFill>
          <a:srgbClr val="474746"/>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defTabSz="457200" rtl="0" eaLnBrk="0" fontAlgn="base" hangingPunct="0">
      <a:spcBef>
        <a:spcPct val="0"/>
      </a:spcBef>
      <a:spcAft>
        <a:spcPct val="0"/>
      </a:spcAft>
      <a:defRPr kern="1200">
        <a:solidFill>
          <a:srgbClr val="474746"/>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kern="1200">
        <a:solidFill>
          <a:srgbClr val="474746"/>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kern="1200">
        <a:solidFill>
          <a:srgbClr val="474746"/>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kern="1200">
        <a:solidFill>
          <a:srgbClr val="474746"/>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kern="1200">
        <a:solidFill>
          <a:srgbClr val="474746"/>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48ED49-CAA6-4F44-A5D8-D640BE3A1B80}" v="1" dt="2022-11-21T17:25:14.0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121" autoAdjust="0"/>
  </p:normalViewPr>
  <p:slideViewPr>
    <p:cSldViewPr>
      <p:cViewPr varScale="1">
        <p:scale>
          <a:sx n="63" d="100"/>
          <a:sy n="63" d="100"/>
        </p:scale>
        <p:origin x="77" y="40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Munawwar Anwar" userId="85789d58-215c-478a-a95e-ebff7d4eb59c" providerId="ADAL" clId="{9C48ED49-CAA6-4F44-A5D8-D640BE3A1B80}"/>
    <pc:docChg chg="modSld">
      <pc:chgData name="Muhammad Munawwar Anwar" userId="85789d58-215c-478a-a95e-ebff7d4eb59c" providerId="ADAL" clId="{9C48ED49-CAA6-4F44-A5D8-D640BE3A1B80}" dt="2022-11-21T17:25:14.091" v="0" actId="1076"/>
      <pc:docMkLst>
        <pc:docMk/>
      </pc:docMkLst>
      <pc:sldChg chg="modSp">
        <pc:chgData name="Muhammad Munawwar Anwar" userId="85789d58-215c-478a-a95e-ebff7d4eb59c" providerId="ADAL" clId="{9C48ED49-CAA6-4F44-A5D8-D640BE3A1B80}" dt="2022-11-21T17:25:14.091" v="0" actId="1076"/>
        <pc:sldMkLst>
          <pc:docMk/>
          <pc:sldMk cId="0" sldId="300"/>
        </pc:sldMkLst>
        <pc:picChg chg="mod">
          <ac:chgData name="Muhammad Munawwar Anwar" userId="85789d58-215c-478a-a95e-ebff7d4eb59c" providerId="ADAL" clId="{9C48ED49-CAA6-4F44-A5D8-D640BE3A1B80}" dt="2022-11-21T17:25:14.091" v="0" actId="1076"/>
          <ac:picMkLst>
            <pc:docMk/>
            <pc:sldMk cId="0" sldId="300"/>
            <ac:picMk id="45060" creationId="{F62D1922-9DAD-85E9-A81C-746A5516DFE8}"/>
          </ac:picMkLst>
        </pc:picChg>
      </pc:sldChg>
    </pc:docChg>
  </pc:docChgLst>
  <pc:docChgLst>
    <pc:chgData name="Muhammad Munawwar Anwar" userId="32255ed2-62ed-47d7-95f0-bc123b7190b4" providerId="ADAL" clId="{9C48ED49-CAA6-4F44-A5D8-D640BE3A1B80}"/>
    <pc:docChg chg="modSld">
      <pc:chgData name="Muhammad Munawwar Anwar" userId="32255ed2-62ed-47d7-95f0-bc123b7190b4" providerId="ADAL" clId="{9C48ED49-CAA6-4F44-A5D8-D640BE3A1B80}" dt="2022-11-18T04:52:49.770" v="5" actId="20577"/>
      <pc:docMkLst>
        <pc:docMk/>
      </pc:docMkLst>
      <pc:sldChg chg="modSp mod">
        <pc:chgData name="Muhammad Munawwar Anwar" userId="32255ed2-62ed-47d7-95f0-bc123b7190b4" providerId="ADAL" clId="{9C48ED49-CAA6-4F44-A5D8-D640BE3A1B80}" dt="2022-11-18T04:52:49.770" v="5" actId="20577"/>
        <pc:sldMkLst>
          <pc:docMk/>
          <pc:sldMk cId="2986903440" sldId="317"/>
        </pc:sldMkLst>
        <pc:spChg chg="mod">
          <ac:chgData name="Muhammad Munawwar Anwar" userId="32255ed2-62ed-47d7-95f0-bc123b7190b4" providerId="ADAL" clId="{9C48ED49-CAA6-4F44-A5D8-D640BE3A1B80}" dt="2022-11-18T04:52:49.770" v="5" actId="20577"/>
          <ac:spMkLst>
            <pc:docMk/>
            <pc:sldMk cId="2986903440" sldId="317"/>
            <ac:spMk id="6147" creationId="{75FDD76A-1CE8-32B4-9B34-2B3A9E0F97A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1">
            <a:extLst>
              <a:ext uri="{FF2B5EF4-FFF2-40B4-BE49-F238E27FC236}">
                <a16:creationId xmlns:a16="http://schemas.microsoft.com/office/drawing/2014/main" id="{48BAD731-2740-504A-9ADD-7A6B69DCB5C1}"/>
              </a:ext>
            </a:extLst>
          </p:cNvPr>
          <p:cNvSpPr>
            <a:spLocks noGrp="1" noRot="1" noChangeAspect="1"/>
          </p:cNvSpPr>
          <p:nvPr>
            <p:ph type="sldImg"/>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6" name="Rectangle 2">
            <a:extLst>
              <a:ext uri="{FF2B5EF4-FFF2-40B4-BE49-F238E27FC236}">
                <a16:creationId xmlns:a16="http://schemas.microsoft.com/office/drawing/2014/main" id="{13A3C512-2DE8-EDDB-D979-160B944A4E49}"/>
              </a:ext>
            </a:extLst>
          </p:cNvPr>
          <p:cNvSpPr>
            <a:spLocks noGrp="1"/>
          </p:cNvSpPr>
          <p:nvPr>
            <p:ph type="body" sz="quarter" idx="1"/>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sym typeface="Arial" panose="020B0604020202020204" pitchFamily="34" charset="0"/>
              </a:rPr>
              <a:t>Click to edit Master text styles</a:t>
            </a:r>
          </a:p>
          <a:p>
            <a:pPr lvl="1"/>
            <a:r>
              <a:rPr lang="en-US" altLang="en-US" noProof="0">
                <a:sym typeface="Arial" panose="020B0604020202020204" pitchFamily="34" charset="0"/>
              </a:rPr>
              <a:t>Second level</a:t>
            </a:r>
          </a:p>
          <a:p>
            <a:pPr lvl="2"/>
            <a:r>
              <a:rPr lang="en-US" altLang="en-US" noProof="0">
                <a:sym typeface="Arial" panose="020B0604020202020204" pitchFamily="34" charset="0"/>
              </a:rPr>
              <a:t>Third level</a:t>
            </a:r>
          </a:p>
          <a:p>
            <a:pPr lvl="3"/>
            <a:r>
              <a:rPr lang="en-US" altLang="en-US" noProof="0">
                <a:sym typeface="Arial" panose="020B0604020202020204" pitchFamily="34" charset="0"/>
              </a:rPr>
              <a:t>Fourth level</a:t>
            </a:r>
          </a:p>
          <a:p>
            <a:pPr lvl="4"/>
            <a:r>
              <a:rPr lang="en-US" altLang="en-US" noProof="0">
                <a:sym typeface="Arial" panose="020B0604020202020204" pitchFamily="34" charset="0"/>
              </a:rPr>
              <a:t>Fifth level</a:t>
            </a:r>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0"/>
      </a:spcBef>
      <a:spcAft>
        <a:spcPct val="0"/>
      </a:spcAft>
      <a:defRPr sz="12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indent="228600" algn="l" defTabSz="457200" rtl="0" eaLnBrk="0" fontAlgn="base" hangingPunct="0">
      <a:spcBef>
        <a:spcPct val="0"/>
      </a:spcBef>
      <a:spcAft>
        <a:spcPct val="0"/>
      </a:spcAft>
      <a:defRPr sz="12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indent="457200" algn="l" defTabSz="457200" rtl="0" eaLnBrk="0" fontAlgn="base" hangingPunct="0">
      <a:spcBef>
        <a:spcPct val="0"/>
      </a:spcBef>
      <a:spcAft>
        <a:spcPct val="0"/>
      </a:spcAft>
      <a:defRPr sz="12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indent="685800" algn="l" defTabSz="457200" rtl="0" eaLnBrk="0" fontAlgn="base" hangingPunct="0">
      <a:spcBef>
        <a:spcPct val="0"/>
      </a:spcBef>
      <a:spcAft>
        <a:spcPct val="0"/>
      </a:spcAft>
      <a:defRPr sz="12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indent="914400" algn="l" defTabSz="457200" rtl="0" eaLnBrk="0" fontAlgn="base" hangingPunct="0">
      <a:spcBef>
        <a:spcPct val="0"/>
      </a:spcBef>
      <a:spcAft>
        <a:spcPct val="0"/>
      </a:spcAft>
      <a:defRPr sz="12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2l.ai/chapter_recurrent-neural-networks/text-sequence.html#subsec-natural-lang-sta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61BAF9C-3025-DA94-1A03-058E105D929B}"/>
              </a:ext>
            </a:extLst>
          </p:cNvPr>
          <p:cNvSpPr>
            <a:spLocks noGrp="1" noRot="1" noChangeAspect="1" noTextEdit="1"/>
          </p:cNvSpPr>
          <p:nvPr>
            <p:ph type="sldImg"/>
          </p:nvPr>
        </p:nvSpPr>
        <p:spPr>
          <a:xfrm>
            <a:off x="381000" y="685800"/>
            <a:ext cx="6096000" cy="3429000"/>
          </a:xfrm>
        </p:spPr>
      </p:sp>
      <p:sp>
        <p:nvSpPr>
          <p:cNvPr id="7171" name="Rectangle 3">
            <a:extLst>
              <a:ext uri="{FF2B5EF4-FFF2-40B4-BE49-F238E27FC236}">
                <a16:creationId xmlns:a16="http://schemas.microsoft.com/office/drawing/2014/main" id="{34617DE6-6186-40F1-927C-CC25CD19979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08525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CFEFAAA1-0AEA-9095-D4FF-7321BEA16E82}"/>
              </a:ext>
            </a:extLst>
          </p:cNvPr>
          <p:cNvSpPr>
            <a:spLocks noGrp="1" noRot="1" noChangeAspect="1" noTextEdit="1"/>
          </p:cNvSpPr>
          <p:nvPr>
            <p:ph type="sldImg"/>
          </p:nvPr>
        </p:nvSpPr>
        <p:spPr>
          <a:xfrm>
            <a:off x="381000" y="685800"/>
            <a:ext cx="6096000" cy="3429000"/>
          </a:xfrm>
        </p:spPr>
      </p:sp>
      <p:sp>
        <p:nvSpPr>
          <p:cNvPr id="29699" name="Notes Placeholder 2">
            <a:extLst>
              <a:ext uri="{FF2B5EF4-FFF2-40B4-BE49-F238E27FC236}">
                <a16:creationId xmlns:a16="http://schemas.microsoft.com/office/drawing/2014/main" id="{772F4154-1975-7C6F-616B-65E1764CC3D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r>
              <a:rPr lang="en-GB" altLang="en-US">
                <a:latin typeface="Roboto" panose="02000000000000000000" pitchFamily="2" charset="0"/>
              </a:rPr>
              <a:t>Suppose that we tokenize text data at the word level.</a:t>
            </a:r>
          </a:p>
          <a:p>
            <a:r>
              <a:rPr lang="en-GB" altLang="en-US">
                <a:latin typeface="Roboto" panose="02000000000000000000" pitchFamily="2" charset="0"/>
              </a:rPr>
              <a:t>. The number of all unique tokens are called vocabulary </a:t>
            </a:r>
          </a:p>
          <a:p>
            <a:r>
              <a:rPr lang="en-GB" altLang="en-US">
                <a:latin typeface="Roboto" panose="02000000000000000000" pitchFamily="2" charset="0"/>
              </a:rPr>
              <a:t>. Estimation becomes very difficult task when the T grows, because we may not have n-grams</a:t>
            </a:r>
          </a:p>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D21E21C7-422C-7CE6-F959-FD012AC5A91A}"/>
              </a:ext>
            </a:extLst>
          </p:cNvPr>
          <p:cNvSpPr>
            <a:spLocks noGrp="1" noRot="1" noChangeAspect="1" noTextEdit="1"/>
          </p:cNvSpPr>
          <p:nvPr>
            <p:ph type="sldImg"/>
          </p:nvPr>
        </p:nvSpPr>
        <p:spPr>
          <a:xfrm>
            <a:off x="381000" y="685800"/>
            <a:ext cx="6096000" cy="3429000"/>
          </a:xfrm>
        </p:spPr>
      </p:sp>
      <p:sp>
        <p:nvSpPr>
          <p:cNvPr id="32771" name="Notes Placeholder 2">
            <a:extLst>
              <a:ext uri="{FF2B5EF4-FFF2-40B4-BE49-F238E27FC236}">
                <a16:creationId xmlns:a16="http://schemas.microsoft.com/office/drawing/2014/main" id="{D3B74F78-4C4B-ED72-8144-8F336AA0958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latin typeface="Roboto" panose="02000000000000000000" pitchFamily="2" charset="0"/>
              </a:rPr>
              <a:t>Unfortunately, models like this get unwieldy rather quickly for the following reasons. First, as discussed in </a:t>
            </a:r>
            <a:r>
              <a:rPr lang="en-GB" altLang="en-US">
                <a:solidFill>
                  <a:srgbClr val="FF6E40"/>
                </a:solidFill>
                <a:latin typeface="Roboto" panose="02000000000000000000" pitchFamily="2" charset="0"/>
                <a:hlinkClick r:id="rId3"/>
              </a:rPr>
              <a:t>Section 9.2.5</a:t>
            </a:r>
            <a:r>
              <a:rPr lang="en-GB" altLang="en-US">
                <a:latin typeface="Roboto" panose="02000000000000000000" pitchFamily="2" charset="0"/>
              </a:rPr>
              <a:t>, many n-grams occur very rarely, making Laplace smoothing rather unsuitable for language modeling. Second, we need to store all counts. Third, this entirely ignores the meaning of the words. For instance, “cat” and “feline” should occur in related contexts. It is quite difficult to adjust such models to additional contexts, whereas, deep learning based language models are well suited to take this into account. Last, long word sequences are almost certain to be novel, hence a model that simply counts the frequency of previously seen word sequences is bound to perform poorly there.</a:t>
            </a:r>
          </a:p>
          <a:p>
            <a:endParaRPr lang="en-GB" altLang="en-US">
              <a:latin typeface="Roboto" panose="02000000000000000000" pitchFamily="2" charset="0"/>
            </a:endParaRPr>
          </a:p>
          <a:p>
            <a:r>
              <a:rPr lang="en-GB" altLang="en-US">
                <a:latin typeface="Roboto" panose="02000000000000000000" pitchFamily="2" charset="0"/>
              </a:rPr>
              <a:t>Denote by n the total number of words in the training set and m the number of unique words.</a:t>
            </a:r>
          </a:p>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C663003C-F732-2862-DDDF-F077F9BAFD47}"/>
              </a:ext>
            </a:extLst>
          </p:cNvPr>
          <p:cNvSpPr>
            <a:spLocks noGrp="1" noRot="1" noChangeAspect="1" noTextEdit="1"/>
          </p:cNvSpPr>
          <p:nvPr>
            <p:ph type="sldImg"/>
          </p:nvPr>
        </p:nvSpPr>
        <p:spPr>
          <a:xfrm>
            <a:off x="381000" y="685800"/>
            <a:ext cx="6096000" cy="3429000"/>
          </a:xfrm>
        </p:spPr>
      </p:sp>
      <p:sp>
        <p:nvSpPr>
          <p:cNvPr id="34819" name="Notes Placeholder 2">
            <a:extLst>
              <a:ext uri="{FF2B5EF4-FFF2-40B4-BE49-F238E27FC236}">
                <a16:creationId xmlns:a16="http://schemas.microsoft.com/office/drawing/2014/main" id="{F194B060-AFB5-19BE-BCCF-F95B776F118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latin typeface="Roboto" panose="02000000000000000000" pitchFamily="2" charset="0"/>
              </a:rPr>
              <a:t>where P is given by a language model and xt is the actual token observed at time step t from the sequence.</a:t>
            </a:r>
          </a:p>
          <a:p>
            <a:pPr>
              <a:buFontTx/>
              <a:buChar char="•"/>
            </a:pPr>
            <a:r>
              <a:rPr lang="en-GB" altLang="en-US">
                <a:latin typeface="Roboto" panose="02000000000000000000" pitchFamily="2" charset="0"/>
              </a:rPr>
              <a:t>In the best case scenario, the model always perfectly estimates the probability of the target token as 1. In this case the perplexity of the model is 1.</a:t>
            </a:r>
          </a:p>
          <a:p>
            <a:pPr>
              <a:buFontTx/>
              <a:buChar char="•"/>
            </a:pPr>
            <a:r>
              <a:rPr lang="en-GB" altLang="en-US">
                <a:latin typeface="Roboto" panose="02000000000000000000" pitchFamily="2" charset="0"/>
              </a:rPr>
              <a:t>In the worst case scenario, the model always predicts the probability of the target token as 0. In this situation, the perplexity is positive infinity.</a:t>
            </a:r>
          </a:p>
          <a:p>
            <a:pPr>
              <a:buFontTx/>
              <a:buChar char="•"/>
            </a:pPr>
            <a:r>
              <a:rPr lang="en-GB" altLang="en-US">
                <a:latin typeface="Roboto" panose="02000000000000000000" pitchFamily="2" charset="0"/>
              </a:rPr>
              <a:t>At the baseline, the model predicts a uniform distribution over all the available tokens of the vocabulary. In this case, the perplexity equals the number of unique tokens of the vocabulary. In fact, if we were to store the sequence without any compression, this would be the best we could do to encode it. Hence, this provides a nontrivial upper bound that any useful model must beat.</a:t>
            </a:r>
          </a:p>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17A0AA8E-1892-DCBB-3FF9-4FF3CFA2AC66}"/>
              </a:ext>
            </a:extLst>
          </p:cNvPr>
          <p:cNvSpPr>
            <a:spLocks noGrp="1" noRot="1" noChangeAspect="1" noTextEdit="1"/>
          </p:cNvSpPr>
          <p:nvPr>
            <p:ph type="sldImg"/>
          </p:nvPr>
        </p:nvSpPr>
        <p:spPr>
          <a:xfrm>
            <a:off x="381000" y="685800"/>
            <a:ext cx="6096000" cy="3429000"/>
          </a:xfrm>
        </p:spPr>
      </p:sp>
      <p:sp>
        <p:nvSpPr>
          <p:cNvPr id="43011" name="Notes Placeholder 2">
            <a:extLst>
              <a:ext uri="{FF2B5EF4-FFF2-40B4-BE49-F238E27FC236}">
                <a16:creationId xmlns:a16="http://schemas.microsoft.com/office/drawing/2014/main" id="{13DEFDE9-293C-781E-21FE-D8B24530306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latin typeface="Roboto" panose="02000000000000000000" pitchFamily="2" charset="0"/>
              </a:rPr>
              <a:t>If we want to incorporate the possible effect of tokens earlier than time step t−(n−1) on xt, we need to increase n. However, the number of model parameters would also increase exponentially with it, as we need to store |V|n numbers for a vocabulary set V. Hence, rather than modeling P(xt∣xt−1,…,xt−n+1) it is preferable to use a latent variable model: </a:t>
            </a:r>
          </a:p>
          <a:p>
            <a:r>
              <a:rPr lang="en-GB" altLang="en-US">
                <a:latin typeface="Roboto" panose="02000000000000000000" pitchFamily="2" charset="0"/>
              </a:rPr>
              <a:t>ht−1 is a </a:t>
            </a:r>
            <a:r>
              <a:rPr lang="en-GB" altLang="en-US" i="1">
                <a:latin typeface="Roboto" panose="02000000000000000000" pitchFamily="2" charset="0"/>
              </a:rPr>
              <a:t>hidden state</a:t>
            </a:r>
            <a:r>
              <a:rPr lang="en-GB" altLang="en-US">
                <a:latin typeface="Roboto" panose="02000000000000000000" pitchFamily="2" charset="0"/>
              </a:rPr>
              <a:t> that stores the sequence information up to time step t−1.</a:t>
            </a: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Slide Number Placeholder 3">
            <a:extLst>
              <a:ext uri="{FF2B5EF4-FFF2-40B4-BE49-F238E27FC236}">
                <a16:creationId xmlns:a16="http://schemas.microsoft.com/office/drawing/2014/main" id="{730F0BA4-E8EC-660E-95AD-602D3512EFAF}"/>
              </a:ext>
            </a:extLst>
          </p:cNvPr>
          <p:cNvSpPr>
            <a:spLocks noGrp="1"/>
          </p:cNvSpPr>
          <p:nvPr>
            <p:ph type="sldNum" sz="quarter" idx="10"/>
          </p:nvPr>
        </p:nvSpPr>
        <p:spPr/>
        <p:txBody>
          <a:bodyPr/>
          <a:lstStyle>
            <a:lvl1pPr>
              <a:defRPr/>
            </a:lvl1pPr>
          </a:lstStyle>
          <a:p>
            <a:pPr>
              <a:defRPr/>
            </a:pPr>
            <a:fld id="{E280EDEE-1EE3-4302-825D-A5232A33AF1C}" type="slidenum">
              <a:rPr lang="en-US" altLang="en-US"/>
              <a:pPr>
                <a:defRPr/>
              </a:pPr>
              <a:t>‹#›</a:t>
            </a:fld>
            <a:endParaRPr lang="en-US" altLang="en-US"/>
          </a:p>
        </p:txBody>
      </p:sp>
    </p:spTree>
    <p:extLst>
      <p:ext uri="{BB962C8B-B14F-4D97-AF65-F5344CB8AC3E}">
        <p14:creationId xmlns:p14="http://schemas.microsoft.com/office/powerpoint/2010/main" val="3538716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16BE5051-A90C-1AF1-A3D0-A4F2E9C4DB15}"/>
              </a:ext>
            </a:extLst>
          </p:cNvPr>
          <p:cNvSpPr>
            <a:spLocks noGrp="1"/>
          </p:cNvSpPr>
          <p:nvPr>
            <p:ph type="sldNum" sz="quarter" idx="10"/>
          </p:nvPr>
        </p:nvSpPr>
        <p:spPr/>
        <p:txBody>
          <a:bodyPr/>
          <a:lstStyle>
            <a:lvl1pPr>
              <a:defRPr/>
            </a:lvl1pPr>
          </a:lstStyle>
          <a:p>
            <a:pPr>
              <a:defRPr/>
            </a:pPr>
            <a:fld id="{55E01704-D7F5-4255-AF62-444381711FEB}" type="slidenum">
              <a:rPr lang="en-US" altLang="en-US"/>
              <a:pPr>
                <a:defRPr/>
              </a:pPr>
              <a:t>‹#›</a:t>
            </a:fld>
            <a:endParaRPr lang="en-US" altLang="en-US"/>
          </a:p>
        </p:txBody>
      </p:sp>
    </p:spTree>
    <p:extLst>
      <p:ext uri="{BB962C8B-B14F-4D97-AF65-F5344CB8AC3E}">
        <p14:creationId xmlns:p14="http://schemas.microsoft.com/office/powerpoint/2010/main" val="3987883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700" y="114300"/>
            <a:ext cx="2055813" cy="44481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0675" y="114300"/>
            <a:ext cx="6016625" cy="44481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8041AB2E-698C-2FD9-D5BD-E9FAF883BC64}"/>
              </a:ext>
            </a:extLst>
          </p:cNvPr>
          <p:cNvSpPr>
            <a:spLocks noGrp="1"/>
          </p:cNvSpPr>
          <p:nvPr>
            <p:ph type="sldNum" sz="quarter" idx="10"/>
          </p:nvPr>
        </p:nvSpPr>
        <p:spPr/>
        <p:txBody>
          <a:bodyPr/>
          <a:lstStyle>
            <a:lvl1pPr>
              <a:defRPr/>
            </a:lvl1pPr>
          </a:lstStyle>
          <a:p>
            <a:pPr>
              <a:defRPr/>
            </a:pPr>
            <a:fld id="{D3E7991C-CBE6-4ECC-A02B-1F970F35C552}" type="slidenum">
              <a:rPr lang="en-US" altLang="en-US"/>
              <a:pPr>
                <a:defRPr/>
              </a:pPr>
              <a:t>‹#›</a:t>
            </a:fld>
            <a:endParaRPr lang="en-US" altLang="en-US"/>
          </a:p>
        </p:txBody>
      </p:sp>
    </p:spTree>
    <p:extLst>
      <p:ext uri="{BB962C8B-B14F-4D97-AF65-F5344CB8AC3E}">
        <p14:creationId xmlns:p14="http://schemas.microsoft.com/office/powerpoint/2010/main" val="1510809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Slide Number Placeholder 3">
            <a:extLst>
              <a:ext uri="{FF2B5EF4-FFF2-40B4-BE49-F238E27FC236}">
                <a16:creationId xmlns:a16="http://schemas.microsoft.com/office/drawing/2014/main" id="{0ADF4ACB-4690-4B6D-57C3-69CFFAC90C81}"/>
              </a:ext>
            </a:extLst>
          </p:cNvPr>
          <p:cNvSpPr>
            <a:spLocks noGrp="1"/>
          </p:cNvSpPr>
          <p:nvPr>
            <p:ph type="sldNum" sz="quarter" idx="10"/>
          </p:nvPr>
        </p:nvSpPr>
        <p:spPr/>
        <p:txBody>
          <a:bodyPr/>
          <a:lstStyle>
            <a:lvl1pPr>
              <a:defRPr/>
            </a:lvl1pPr>
          </a:lstStyle>
          <a:p>
            <a:pPr>
              <a:defRPr/>
            </a:pPr>
            <a:fld id="{FB629E6C-91AC-4FDB-9D1F-2AA2F79540ED}" type="slidenum">
              <a:rPr lang="en-US" altLang="en-US"/>
              <a:pPr>
                <a:defRPr/>
              </a:pPr>
              <a:t>‹#›</a:t>
            </a:fld>
            <a:endParaRPr lang="en-US" altLang="en-US"/>
          </a:p>
        </p:txBody>
      </p:sp>
    </p:spTree>
    <p:extLst>
      <p:ext uri="{BB962C8B-B14F-4D97-AF65-F5344CB8AC3E}">
        <p14:creationId xmlns:p14="http://schemas.microsoft.com/office/powerpoint/2010/main" val="42553280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370013"/>
            <a:ext cx="7886700" cy="326231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FC2109C4-BD78-A676-CC40-8CC0C7B69D81}"/>
              </a:ext>
            </a:extLst>
          </p:cNvPr>
          <p:cNvSpPr>
            <a:spLocks noGrp="1"/>
          </p:cNvSpPr>
          <p:nvPr>
            <p:ph type="sldNum" sz="quarter" idx="10"/>
          </p:nvPr>
        </p:nvSpPr>
        <p:spPr/>
        <p:txBody>
          <a:bodyPr/>
          <a:lstStyle>
            <a:lvl1pPr>
              <a:defRPr/>
            </a:lvl1pPr>
          </a:lstStyle>
          <a:p>
            <a:pPr>
              <a:defRPr/>
            </a:pPr>
            <a:fld id="{63F2465C-822C-4154-8F25-F3C13E3F6B0D}" type="slidenum">
              <a:rPr lang="en-US" altLang="en-US"/>
              <a:pPr>
                <a:defRPr/>
              </a:pPr>
              <a:t>‹#›</a:t>
            </a:fld>
            <a:endParaRPr lang="en-US" altLang="en-US"/>
          </a:p>
        </p:txBody>
      </p:sp>
    </p:spTree>
    <p:extLst>
      <p:ext uri="{BB962C8B-B14F-4D97-AF65-F5344CB8AC3E}">
        <p14:creationId xmlns:p14="http://schemas.microsoft.com/office/powerpoint/2010/main" val="27059900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Slide Number Placeholder 3">
            <a:extLst>
              <a:ext uri="{FF2B5EF4-FFF2-40B4-BE49-F238E27FC236}">
                <a16:creationId xmlns:a16="http://schemas.microsoft.com/office/drawing/2014/main" id="{8BF0E9CB-004B-C32F-B2A3-FE1ED260D2FE}"/>
              </a:ext>
            </a:extLst>
          </p:cNvPr>
          <p:cNvSpPr>
            <a:spLocks noGrp="1"/>
          </p:cNvSpPr>
          <p:nvPr>
            <p:ph type="sldNum" sz="quarter" idx="10"/>
          </p:nvPr>
        </p:nvSpPr>
        <p:spPr/>
        <p:txBody>
          <a:bodyPr/>
          <a:lstStyle>
            <a:lvl1pPr>
              <a:defRPr/>
            </a:lvl1pPr>
          </a:lstStyle>
          <a:p>
            <a:pPr>
              <a:defRPr/>
            </a:pPr>
            <a:fld id="{C978F096-D4FE-4E29-ABA7-DE4303DE7098}" type="slidenum">
              <a:rPr lang="en-US" altLang="en-US"/>
              <a:pPr>
                <a:defRPr/>
              </a:pPr>
              <a:t>‹#›</a:t>
            </a:fld>
            <a:endParaRPr lang="en-US" altLang="en-US"/>
          </a:p>
        </p:txBody>
      </p:sp>
    </p:spTree>
    <p:extLst>
      <p:ext uri="{BB962C8B-B14F-4D97-AF65-F5344CB8AC3E}">
        <p14:creationId xmlns:p14="http://schemas.microsoft.com/office/powerpoint/2010/main" val="2677510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370013"/>
            <a:ext cx="3867150" cy="326231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0013"/>
            <a:ext cx="3867150" cy="326231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57C81E27-8458-5F81-CE21-ED0526288B82}"/>
              </a:ext>
            </a:extLst>
          </p:cNvPr>
          <p:cNvSpPr>
            <a:spLocks noGrp="1"/>
          </p:cNvSpPr>
          <p:nvPr>
            <p:ph type="sldNum" sz="quarter" idx="10"/>
          </p:nvPr>
        </p:nvSpPr>
        <p:spPr/>
        <p:txBody>
          <a:bodyPr/>
          <a:lstStyle>
            <a:lvl1pPr>
              <a:defRPr/>
            </a:lvl1pPr>
          </a:lstStyle>
          <a:p>
            <a:pPr>
              <a:defRPr/>
            </a:pPr>
            <a:fld id="{51BA8436-9071-4A50-BA69-136C3E3403CA}" type="slidenum">
              <a:rPr lang="en-US" altLang="en-US"/>
              <a:pPr>
                <a:defRPr/>
              </a:pPr>
              <a:t>‹#›</a:t>
            </a:fld>
            <a:endParaRPr lang="en-US" altLang="en-US"/>
          </a:p>
        </p:txBody>
      </p:sp>
    </p:spTree>
    <p:extLst>
      <p:ext uri="{BB962C8B-B14F-4D97-AF65-F5344CB8AC3E}">
        <p14:creationId xmlns:p14="http://schemas.microsoft.com/office/powerpoint/2010/main" val="27440898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1879600"/>
            <a:ext cx="3868737" cy="276225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1879600"/>
            <a:ext cx="3887788" cy="276225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85D673A6-8FA9-2779-C22C-94ED7762B542}"/>
              </a:ext>
            </a:extLst>
          </p:cNvPr>
          <p:cNvSpPr>
            <a:spLocks noGrp="1"/>
          </p:cNvSpPr>
          <p:nvPr>
            <p:ph type="sldNum" sz="quarter" idx="10"/>
          </p:nvPr>
        </p:nvSpPr>
        <p:spPr/>
        <p:txBody>
          <a:bodyPr/>
          <a:lstStyle>
            <a:lvl1pPr>
              <a:defRPr/>
            </a:lvl1pPr>
          </a:lstStyle>
          <a:p>
            <a:pPr>
              <a:defRPr/>
            </a:pPr>
            <a:fld id="{513906B4-1BC8-46F3-889B-158CE2E00FD5}" type="slidenum">
              <a:rPr lang="en-US" altLang="en-US"/>
              <a:pPr>
                <a:defRPr/>
              </a:pPr>
              <a:t>‹#›</a:t>
            </a:fld>
            <a:endParaRPr lang="en-US" altLang="en-US"/>
          </a:p>
        </p:txBody>
      </p:sp>
    </p:spTree>
    <p:extLst>
      <p:ext uri="{BB962C8B-B14F-4D97-AF65-F5344CB8AC3E}">
        <p14:creationId xmlns:p14="http://schemas.microsoft.com/office/powerpoint/2010/main" val="1462901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E12FB8AC-517B-DD95-334B-FA84B71B2264}"/>
              </a:ext>
            </a:extLst>
          </p:cNvPr>
          <p:cNvSpPr>
            <a:spLocks noGrp="1"/>
          </p:cNvSpPr>
          <p:nvPr>
            <p:ph type="sldNum" sz="quarter" idx="10"/>
          </p:nvPr>
        </p:nvSpPr>
        <p:spPr/>
        <p:txBody>
          <a:bodyPr/>
          <a:lstStyle>
            <a:lvl1pPr>
              <a:defRPr/>
            </a:lvl1pPr>
          </a:lstStyle>
          <a:p>
            <a:pPr>
              <a:defRPr/>
            </a:pPr>
            <a:fld id="{32B22B89-296D-437F-B130-FB5358D0F169}" type="slidenum">
              <a:rPr lang="en-US" altLang="en-US"/>
              <a:pPr>
                <a:defRPr/>
              </a:pPr>
              <a:t>‹#›</a:t>
            </a:fld>
            <a:endParaRPr lang="en-US" altLang="en-US"/>
          </a:p>
        </p:txBody>
      </p:sp>
    </p:spTree>
    <p:extLst>
      <p:ext uri="{BB962C8B-B14F-4D97-AF65-F5344CB8AC3E}">
        <p14:creationId xmlns:p14="http://schemas.microsoft.com/office/powerpoint/2010/main" val="3331322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46BD00-BE2B-5F4A-480A-061D5B1BB5FB}"/>
              </a:ext>
            </a:extLst>
          </p:cNvPr>
          <p:cNvSpPr>
            <a:spLocks noGrp="1"/>
          </p:cNvSpPr>
          <p:nvPr>
            <p:ph type="sldNum" sz="quarter" idx="10"/>
          </p:nvPr>
        </p:nvSpPr>
        <p:spPr/>
        <p:txBody>
          <a:bodyPr/>
          <a:lstStyle>
            <a:lvl1pPr>
              <a:defRPr/>
            </a:lvl1pPr>
          </a:lstStyle>
          <a:p>
            <a:pPr>
              <a:defRPr/>
            </a:pPr>
            <a:fld id="{745DBE6F-3E23-4BD7-B54B-AAFE3C718AAE}" type="slidenum">
              <a:rPr lang="en-US" altLang="en-US"/>
              <a:pPr>
                <a:defRPr/>
              </a:pPr>
              <a:t>‹#›</a:t>
            </a:fld>
            <a:endParaRPr lang="en-US" altLang="en-US"/>
          </a:p>
        </p:txBody>
      </p:sp>
    </p:spTree>
    <p:extLst>
      <p:ext uri="{BB962C8B-B14F-4D97-AF65-F5344CB8AC3E}">
        <p14:creationId xmlns:p14="http://schemas.microsoft.com/office/powerpoint/2010/main" val="32303515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Slide Number Placeholder 4">
            <a:extLst>
              <a:ext uri="{FF2B5EF4-FFF2-40B4-BE49-F238E27FC236}">
                <a16:creationId xmlns:a16="http://schemas.microsoft.com/office/drawing/2014/main" id="{C4149A03-B581-101E-9EEE-67BF56AB2DED}"/>
              </a:ext>
            </a:extLst>
          </p:cNvPr>
          <p:cNvSpPr>
            <a:spLocks noGrp="1"/>
          </p:cNvSpPr>
          <p:nvPr>
            <p:ph type="sldNum" sz="quarter" idx="10"/>
          </p:nvPr>
        </p:nvSpPr>
        <p:spPr/>
        <p:txBody>
          <a:bodyPr/>
          <a:lstStyle>
            <a:lvl1pPr>
              <a:defRPr/>
            </a:lvl1pPr>
          </a:lstStyle>
          <a:p>
            <a:pPr>
              <a:defRPr/>
            </a:pPr>
            <a:fld id="{42EB4452-F38C-4387-AC7C-744F140EF339}" type="slidenum">
              <a:rPr lang="en-US" altLang="en-US"/>
              <a:pPr>
                <a:defRPr/>
              </a:pPr>
              <a:t>‹#›</a:t>
            </a:fld>
            <a:endParaRPr lang="en-US" altLang="en-US"/>
          </a:p>
        </p:txBody>
      </p:sp>
    </p:spTree>
    <p:extLst>
      <p:ext uri="{BB962C8B-B14F-4D97-AF65-F5344CB8AC3E}">
        <p14:creationId xmlns:p14="http://schemas.microsoft.com/office/powerpoint/2010/main" val="1718889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E28A21C8-BAEC-BF9E-4C10-0480098B8A2C}"/>
              </a:ext>
            </a:extLst>
          </p:cNvPr>
          <p:cNvSpPr>
            <a:spLocks noGrp="1"/>
          </p:cNvSpPr>
          <p:nvPr>
            <p:ph type="sldNum" sz="quarter" idx="10"/>
          </p:nvPr>
        </p:nvSpPr>
        <p:spPr/>
        <p:txBody>
          <a:bodyPr/>
          <a:lstStyle>
            <a:lvl1pPr>
              <a:defRPr/>
            </a:lvl1pPr>
          </a:lstStyle>
          <a:p>
            <a:pPr>
              <a:defRPr/>
            </a:pPr>
            <a:fld id="{70DB24AB-6614-4258-99E6-89A13C68FDD8}" type="slidenum">
              <a:rPr lang="en-US" altLang="en-US"/>
              <a:pPr>
                <a:defRPr/>
              </a:pPr>
              <a:t>‹#›</a:t>
            </a:fld>
            <a:endParaRPr lang="en-US" altLang="en-US"/>
          </a:p>
        </p:txBody>
      </p:sp>
    </p:spTree>
    <p:extLst>
      <p:ext uri="{BB962C8B-B14F-4D97-AF65-F5344CB8AC3E}">
        <p14:creationId xmlns:p14="http://schemas.microsoft.com/office/powerpoint/2010/main" val="3718201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Arial" panose="020B0604020202020204" pitchFamily="34" charset="0"/>
            </a:endParaRPr>
          </a:p>
        </p:txBody>
      </p:sp>
      <p:sp>
        <p:nvSpPr>
          <p:cNvPr id="4" name="Text Placeholder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Slide Number Placeholder 4">
            <a:extLst>
              <a:ext uri="{FF2B5EF4-FFF2-40B4-BE49-F238E27FC236}">
                <a16:creationId xmlns:a16="http://schemas.microsoft.com/office/drawing/2014/main" id="{644FB2C9-1B58-F8C1-D76C-87D5FAA7F969}"/>
              </a:ext>
            </a:extLst>
          </p:cNvPr>
          <p:cNvSpPr>
            <a:spLocks noGrp="1"/>
          </p:cNvSpPr>
          <p:nvPr>
            <p:ph type="sldNum" sz="quarter" idx="10"/>
          </p:nvPr>
        </p:nvSpPr>
        <p:spPr/>
        <p:txBody>
          <a:bodyPr/>
          <a:lstStyle>
            <a:lvl1pPr>
              <a:defRPr/>
            </a:lvl1pPr>
          </a:lstStyle>
          <a:p>
            <a:pPr>
              <a:defRPr/>
            </a:pPr>
            <a:fld id="{90A520A4-36D2-4E0C-B08C-C0A7FD8E0051}" type="slidenum">
              <a:rPr lang="en-US" altLang="en-US"/>
              <a:pPr>
                <a:defRPr/>
              </a:pPr>
              <a:t>‹#›</a:t>
            </a:fld>
            <a:endParaRPr lang="en-US" altLang="en-US"/>
          </a:p>
        </p:txBody>
      </p:sp>
    </p:spTree>
    <p:extLst>
      <p:ext uri="{BB962C8B-B14F-4D97-AF65-F5344CB8AC3E}">
        <p14:creationId xmlns:p14="http://schemas.microsoft.com/office/powerpoint/2010/main" val="28140849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370013"/>
            <a:ext cx="7886700" cy="3262312"/>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9209FB53-4DDE-556D-FF26-77D8C09667BE}"/>
              </a:ext>
            </a:extLst>
          </p:cNvPr>
          <p:cNvSpPr>
            <a:spLocks noGrp="1"/>
          </p:cNvSpPr>
          <p:nvPr>
            <p:ph type="sldNum" sz="quarter" idx="10"/>
          </p:nvPr>
        </p:nvSpPr>
        <p:spPr/>
        <p:txBody>
          <a:bodyPr/>
          <a:lstStyle>
            <a:lvl1pPr>
              <a:defRPr/>
            </a:lvl1pPr>
          </a:lstStyle>
          <a:p>
            <a:pPr>
              <a:defRPr/>
            </a:pPr>
            <a:fld id="{11478FB3-0873-4598-85BF-A771FD00DB4B}" type="slidenum">
              <a:rPr lang="en-US" altLang="en-US"/>
              <a:pPr>
                <a:defRPr/>
              </a:pPr>
              <a:t>‹#›</a:t>
            </a:fld>
            <a:endParaRPr lang="en-US" altLang="en-US"/>
          </a:p>
        </p:txBody>
      </p:sp>
    </p:spTree>
    <p:extLst>
      <p:ext uri="{BB962C8B-B14F-4D97-AF65-F5344CB8AC3E}">
        <p14:creationId xmlns:p14="http://schemas.microsoft.com/office/powerpoint/2010/main" val="549357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4638"/>
            <a:ext cx="5762625" cy="4357687"/>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F0CB5D42-E48D-10F5-65CF-0C70D3755B02}"/>
              </a:ext>
            </a:extLst>
          </p:cNvPr>
          <p:cNvSpPr>
            <a:spLocks noGrp="1"/>
          </p:cNvSpPr>
          <p:nvPr>
            <p:ph type="sldNum" sz="quarter" idx="10"/>
          </p:nvPr>
        </p:nvSpPr>
        <p:spPr/>
        <p:txBody>
          <a:bodyPr/>
          <a:lstStyle>
            <a:lvl1pPr>
              <a:defRPr/>
            </a:lvl1pPr>
          </a:lstStyle>
          <a:p>
            <a:pPr>
              <a:defRPr/>
            </a:pPr>
            <a:fld id="{3BBC6194-481F-48E8-AFB7-197FBC6C2688}" type="slidenum">
              <a:rPr lang="en-US" altLang="en-US"/>
              <a:pPr>
                <a:defRPr/>
              </a:pPr>
              <a:t>‹#›</a:t>
            </a:fld>
            <a:endParaRPr lang="en-US" altLang="en-US"/>
          </a:p>
        </p:txBody>
      </p:sp>
    </p:spTree>
    <p:extLst>
      <p:ext uri="{BB962C8B-B14F-4D97-AF65-F5344CB8AC3E}">
        <p14:creationId xmlns:p14="http://schemas.microsoft.com/office/powerpoint/2010/main" val="3660434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3441700"/>
            <a:ext cx="7886700" cy="112553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Slide Number Placeholder 3">
            <a:extLst>
              <a:ext uri="{FF2B5EF4-FFF2-40B4-BE49-F238E27FC236}">
                <a16:creationId xmlns:a16="http://schemas.microsoft.com/office/drawing/2014/main" id="{C7BAD0C8-1A7F-E852-18F6-382F9A4D683C}"/>
              </a:ext>
            </a:extLst>
          </p:cNvPr>
          <p:cNvSpPr>
            <a:spLocks noGrp="1"/>
          </p:cNvSpPr>
          <p:nvPr>
            <p:ph type="sldNum" sz="quarter" idx="10"/>
          </p:nvPr>
        </p:nvSpPr>
        <p:spPr/>
        <p:txBody>
          <a:bodyPr/>
          <a:lstStyle>
            <a:lvl1pPr>
              <a:defRPr/>
            </a:lvl1pPr>
          </a:lstStyle>
          <a:p>
            <a:pPr>
              <a:defRPr/>
            </a:pPr>
            <a:fld id="{F68EE522-64DE-48FC-AD89-DBB64947E45E}" type="slidenum">
              <a:rPr lang="en-US" altLang="en-US"/>
              <a:pPr>
                <a:defRPr/>
              </a:pPr>
              <a:t>‹#›</a:t>
            </a:fld>
            <a:endParaRPr lang="en-US" altLang="en-US"/>
          </a:p>
        </p:txBody>
      </p:sp>
    </p:spTree>
    <p:extLst>
      <p:ext uri="{BB962C8B-B14F-4D97-AF65-F5344CB8AC3E}">
        <p14:creationId xmlns:p14="http://schemas.microsoft.com/office/powerpoint/2010/main" val="275978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39725" y="1008063"/>
            <a:ext cx="4025900" cy="3554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18025" y="1008063"/>
            <a:ext cx="4027488" cy="3554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F4BA3864-7286-9A2F-CA64-E1FA01A81BA2}"/>
              </a:ext>
            </a:extLst>
          </p:cNvPr>
          <p:cNvSpPr>
            <a:spLocks noGrp="1"/>
          </p:cNvSpPr>
          <p:nvPr>
            <p:ph type="sldNum" sz="quarter" idx="10"/>
          </p:nvPr>
        </p:nvSpPr>
        <p:spPr/>
        <p:txBody>
          <a:bodyPr/>
          <a:lstStyle>
            <a:lvl1pPr>
              <a:defRPr/>
            </a:lvl1pPr>
          </a:lstStyle>
          <a:p>
            <a:pPr>
              <a:defRPr/>
            </a:pPr>
            <a:fld id="{150CF553-4153-4BF9-B981-C16D75B87B8A}" type="slidenum">
              <a:rPr lang="en-US" altLang="en-US"/>
              <a:pPr>
                <a:defRPr/>
              </a:pPr>
              <a:t>‹#›</a:t>
            </a:fld>
            <a:endParaRPr lang="en-US" altLang="en-US"/>
          </a:p>
        </p:txBody>
      </p:sp>
    </p:spTree>
    <p:extLst>
      <p:ext uri="{BB962C8B-B14F-4D97-AF65-F5344CB8AC3E}">
        <p14:creationId xmlns:p14="http://schemas.microsoft.com/office/powerpoint/2010/main" val="1063052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p:spPr>
        <p:txBody>
          <a:bodyPr/>
          <a:lstStyle/>
          <a:p>
            <a:r>
              <a:rPr lang="en-US"/>
              <a:t>Click to edit Master title style</a:t>
            </a:r>
          </a:p>
        </p:txBody>
      </p:sp>
      <p:sp>
        <p:nvSpPr>
          <p:cNvPr id="3" name="Text Placeholder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1879600"/>
            <a:ext cx="3868737" cy="2762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1879600"/>
            <a:ext cx="3887788" cy="2762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4FBE9C1E-0FC1-D288-36B6-418BD0384AD9}"/>
              </a:ext>
            </a:extLst>
          </p:cNvPr>
          <p:cNvSpPr>
            <a:spLocks noGrp="1"/>
          </p:cNvSpPr>
          <p:nvPr>
            <p:ph type="sldNum" sz="quarter" idx="10"/>
          </p:nvPr>
        </p:nvSpPr>
        <p:spPr/>
        <p:txBody>
          <a:bodyPr/>
          <a:lstStyle>
            <a:lvl1pPr>
              <a:defRPr/>
            </a:lvl1pPr>
          </a:lstStyle>
          <a:p>
            <a:pPr>
              <a:defRPr/>
            </a:pPr>
            <a:fld id="{47A2BD18-819A-42D1-B357-DB17A5A9E6A5}" type="slidenum">
              <a:rPr lang="en-US" altLang="en-US"/>
              <a:pPr>
                <a:defRPr/>
              </a:pPr>
              <a:t>‹#›</a:t>
            </a:fld>
            <a:endParaRPr lang="en-US" altLang="en-US"/>
          </a:p>
        </p:txBody>
      </p:sp>
    </p:spTree>
    <p:extLst>
      <p:ext uri="{BB962C8B-B14F-4D97-AF65-F5344CB8AC3E}">
        <p14:creationId xmlns:p14="http://schemas.microsoft.com/office/powerpoint/2010/main" val="2461345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B38034D2-D2E5-1407-F971-B67F87822A61}"/>
              </a:ext>
            </a:extLst>
          </p:cNvPr>
          <p:cNvSpPr>
            <a:spLocks noGrp="1"/>
          </p:cNvSpPr>
          <p:nvPr>
            <p:ph type="sldNum" sz="quarter" idx="10"/>
          </p:nvPr>
        </p:nvSpPr>
        <p:spPr/>
        <p:txBody>
          <a:bodyPr/>
          <a:lstStyle>
            <a:lvl1pPr>
              <a:defRPr/>
            </a:lvl1pPr>
          </a:lstStyle>
          <a:p>
            <a:pPr>
              <a:defRPr/>
            </a:pPr>
            <a:fld id="{BFE765A3-F61F-44B3-A8D9-920C771E4707}" type="slidenum">
              <a:rPr lang="en-US" altLang="en-US"/>
              <a:pPr>
                <a:defRPr/>
              </a:pPr>
              <a:t>‹#›</a:t>
            </a:fld>
            <a:endParaRPr lang="en-US" altLang="en-US"/>
          </a:p>
        </p:txBody>
      </p:sp>
    </p:spTree>
    <p:extLst>
      <p:ext uri="{BB962C8B-B14F-4D97-AF65-F5344CB8AC3E}">
        <p14:creationId xmlns:p14="http://schemas.microsoft.com/office/powerpoint/2010/main" val="2050980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48025A-0AC8-1E43-FAE9-BD1ACB48FAA9}"/>
              </a:ext>
            </a:extLst>
          </p:cNvPr>
          <p:cNvSpPr>
            <a:spLocks noGrp="1"/>
          </p:cNvSpPr>
          <p:nvPr>
            <p:ph type="sldNum" sz="quarter" idx="10"/>
          </p:nvPr>
        </p:nvSpPr>
        <p:spPr/>
        <p:txBody>
          <a:bodyPr/>
          <a:lstStyle>
            <a:lvl1pPr>
              <a:defRPr/>
            </a:lvl1pPr>
          </a:lstStyle>
          <a:p>
            <a:pPr>
              <a:defRPr/>
            </a:pPr>
            <a:fld id="{C1AF4DF1-090C-4260-B65E-D4001DF99DC2}" type="slidenum">
              <a:rPr lang="en-US" altLang="en-US"/>
              <a:pPr>
                <a:defRPr/>
              </a:pPr>
              <a:t>‹#›</a:t>
            </a:fld>
            <a:endParaRPr lang="en-US" altLang="en-US"/>
          </a:p>
        </p:txBody>
      </p:sp>
    </p:spTree>
    <p:extLst>
      <p:ext uri="{BB962C8B-B14F-4D97-AF65-F5344CB8AC3E}">
        <p14:creationId xmlns:p14="http://schemas.microsoft.com/office/powerpoint/2010/main" val="4135901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Slide Number Placeholder 4">
            <a:extLst>
              <a:ext uri="{FF2B5EF4-FFF2-40B4-BE49-F238E27FC236}">
                <a16:creationId xmlns:a16="http://schemas.microsoft.com/office/drawing/2014/main" id="{12C4023B-D1CB-84A7-3680-6F0586354E10}"/>
              </a:ext>
            </a:extLst>
          </p:cNvPr>
          <p:cNvSpPr>
            <a:spLocks noGrp="1"/>
          </p:cNvSpPr>
          <p:nvPr>
            <p:ph type="sldNum" sz="quarter" idx="10"/>
          </p:nvPr>
        </p:nvSpPr>
        <p:spPr/>
        <p:txBody>
          <a:bodyPr/>
          <a:lstStyle>
            <a:lvl1pPr>
              <a:defRPr/>
            </a:lvl1pPr>
          </a:lstStyle>
          <a:p>
            <a:pPr>
              <a:defRPr/>
            </a:pPr>
            <a:fld id="{75D4F73C-E96C-40EB-9277-7CCD71166CE6}" type="slidenum">
              <a:rPr lang="en-US" altLang="en-US"/>
              <a:pPr>
                <a:defRPr/>
              </a:pPr>
              <a:t>‹#›</a:t>
            </a:fld>
            <a:endParaRPr lang="en-US" altLang="en-US"/>
          </a:p>
        </p:txBody>
      </p:sp>
    </p:spTree>
    <p:extLst>
      <p:ext uri="{BB962C8B-B14F-4D97-AF65-F5344CB8AC3E}">
        <p14:creationId xmlns:p14="http://schemas.microsoft.com/office/powerpoint/2010/main" val="86157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Arial" panose="020B0604020202020204" pitchFamily="34" charset="0"/>
            </a:endParaRPr>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Slide Number Placeholder 4">
            <a:extLst>
              <a:ext uri="{FF2B5EF4-FFF2-40B4-BE49-F238E27FC236}">
                <a16:creationId xmlns:a16="http://schemas.microsoft.com/office/drawing/2014/main" id="{F628821F-8A9E-0444-623B-543529706DCC}"/>
              </a:ext>
            </a:extLst>
          </p:cNvPr>
          <p:cNvSpPr>
            <a:spLocks noGrp="1"/>
          </p:cNvSpPr>
          <p:nvPr>
            <p:ph type="sldNum" sz="quarter" idx="10"/>
          </p:nvPr>
        </p:nvSpPr>
        <p:spPr/>
        <p:txBody>
          <a:bodyPr/>
          <a:lstStyle>
            <a:lvl1pPr>
              <a:defRPr/>
            </a:lvl1pPr>
          </a:lstStyle>
          <a:p>
            <a:pPr>
              <a:defRPr/>
            </a:pPr>
            <a:fld id="{501F407E-5213-4316-95C5-19D0C18A7C1A}" type="slidenum">
              <a:rPr lang="en-US" altLang="en-US"/>
              <a:pPr>
                <a:defRPr/>
              </a:pPr>
              <a:t>‹#›</a:t>
            </a:fld>
            <a:endParaRPr lang="en-US" altLang="en-US"/>
          </a:p>
        </p:txBody>
      </p:sp>
    </p:spTree>
    <p:extLst>
      <p:ext uri="{BB962C8B-B14F-4D97-AF65-F5344CB8AC3E}">
        <p14:creationId xmlns:p14="http://schemas.microsoft.com/office/powerpoint/2010/main" val="2055589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03FFF7C5-90B0-6822-2FEC-57B2A7CB3A15}"/>
              </a:ext>
            </a:extLst>
          </p:cNvPr>
          <p:cNvSpPr>
            <a:spLocks noGrp="1"/>
          </p:cNvSpPr>
          <p:nvPr>
            <p:ph type="title"/>
          </p:nvPr>
        </p:nvSpPr>
        <p:spPr bwMode="auto">
          <a:xfrm>
            <a:off x="320675" y="114300"/>
            <a:ext cx="8205788"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20" tIns="45720" rIns="45720" bIns="45720" numCol="1" anchor="t" anchorCtr="0" compatLnSpc="1">
            <a:prstTxWarp prst="textNoShape">
              <a:avLst/>
            </a:prstTxWarp>
          </a:bodyPr>
          <a:lstStyle/>
          <a:p>
            <a:pPr lvl="0"/>
            <a:r>
              <a:rPr lang="en-US" altLang="en-US">
                <a:sym typeface="Arial" panose="020B0604020202020204" pitchFamily="34" charset="0"/>
              </a:rPr>
              <a:t>Click to edit Master title style</a:t>
            </a:r>
          </a:p>
        </p:txBody>
      </p:sp>
      <p:sp>
        <p:nvSpPr>
          <p:cNvPr id="1027" name="Rectangle 2">
            <a:extLst>
              <a:ext uri="{FF2B5EF4-FFF2-40B4-BE49-F238E27FC236}">
                <a16:creationId xmlns:a16="http://schemas.microsoft.com/office/drawing/2014/main" id="{4145B7FE-B646-8599-AF39-CD300DAB0B32}"/>
              </a:ext>
            </a:extLst>
          </p:cNvPr>
          <p:cNvSpPr>
            <a:spLocks noGrp="1"/>
          </p:cNvSpPr>
          <p:nvPr>
            <p:ph type="body" idx="1"/>
          </p:nvPr>
        </p:nvSpPr>
        <p:spPr bwMode="auto">
          <a:xfrm>
            <a:off x="339725" y="1008063"/>
            <a:ext cx="8205788" cy="355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20" tIns="45720" rIns="45720" bIns="45720" numCol="1" anchor="t" anchorCtr="0" compatLnSpc="1">
            <a:prstTxWarp prst="textNoShape">
              <a:avLst/>
            </a:prstTxWarp>
          </a:bodyPr>
          <a:lstStyle/>
          <a:p>
            <a:pPr lvl="0"/>
            <a:r>
              <a:rPr lang="en-US" altLang="en-US">
                <a:sym typeface="Arial" panose="020B0604020202020204" pitchFamily="34" charset="0"/>
              </a:rPr>
              <a:t>Click to edit Master text styles</a:t>
            </a:r>
          </a:p>
          <a:p>
            <a:pPr lvl="1"/>
            <a:r>
              <a:rPr lang="en-US" altLang="en-US">
                <a:sym typeface="Arial" panose="020B0604020202020204" pitchFamily="34" charset="0"/>
              </a:rPr>
              <a:t>Second level</a:t>
            </a:r>
          </a:p>
          <a:p>
            <a:pPr lvl="2"/>
            <a:r>
              <a:rPr lang="en-US" altLang="en-US">
                <a:sym typeface="Arial" panose="020B0604020202020204" pitchFamily="34" charset="0"/>
              </a:rPr>
              <a:t>Third level</a:t>
            </a:r>
          </a:p>
          <a:p>
            <a:pPr lvl="3"/>
            <a:r>
              <a:rPr lang="en-US" altLang="en-US">
                <a:sym typeface="Arial" panose="020B0604020202020204" pitchFamily="34" charset="0"/>
              </a:rPr>
              <a:t>Fourth level</a:t>
            </a:r>
          </a:p>
          <a:p>
            <a:pPr lvl="4"/>
            <a:r>
              <a:rPr lang="en-US" altLang="en-US">
                <a:sym typeface="Arial" panose="020B0604020202020204" pitchFamily="34" charset="0"/>
              </a:rPr>
              <a:t>Fifth level</a:t>
            </a:r>
          </a:p>
        </p:txBody>
      </p:sp>
      <p:pic>
        <p:nvPicPr>
          <p:cNvPr id="1028" name="Picture 3" descr="aws_logo_smile_1200x630.png">
            <a:extLst>
              <a:ext uri="{FF2B5EF4-FFF2-40B4-BE49-F238E27FC236}">
                <a16:creationId xmlns:a16="http://schemas.microsoft.com/office/drawing/2014/main" id="{E00D1941-F2C2-4900-716F-C8FEDD9ADBB9}"/>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8196263" y="4521200"/>
            <a:ext cx="889000"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9" name="Text Box 4">
            <a:extLst>
              <a:ext uri="{FF2B5EF4-FFF2-40B4-BE49-F238E27FC236}">
                <a16:creationId xmlns:a16="http://schemas.microsoft.com/office/drawing/2014/main" id="{31E89956-DF16-C6CE-2D76-AAEF8BC9546D}"/>
              </a:ext>
            </a:extLst>
          </p:cNvPr>
          <p:cNvSpPr txBox="1">
            <a:spLocks/>
          </p:cNvSpPr>
          <p:nvPr/>
        </p:nvSpPr>
        <p:spPr bwMode="auto">
          <a:xfrm>
            <a:off x="320675" y="4873625"/>
            <a:ext cx="2444750" cy="276225"/>
          </a:xfrm>
          <a:prstGeom prst="rect">
            <a:avLst/>
          </a:prstGeom>
          <a:noFill/>
          <a:ln>
            <a:noFill/>
          </a:ln>
          <a:effectLst/>
        </p:spPr>
        <p:txBody>
          <a:bodyPr wrap="none" lIns="45720" rIns="45720">
            <a:spAutoFit/>
          </a:bodyPr>
          <a:lstStyle>
            <a:lvl1pPr>
              <a:defRPr>
                <a:solidFill>
                  <a:srgbClr val="474746"/>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474746"/>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9pPr>
          </a:lstStyle>
          <a:p>
            <a:pPr eaLnBrk="1">
              <a:defRPr/>
            </a:pPr>
            <a:r>
              <a:rPr lang="en-US" altLang="en-US" sz="1300"/>
              <a:t>courses.d2l.ai/berkeley-stat-157</a:t>
            </a:r>
          </a:p>
        </p:txBody>
      </p:sp>
      <p:sp>
        <p:nvSpPr>
          <p:cNvPr id="2" name="Rectangle 5">
            <a:extLst>
              <a:ext uri="{FF2B5EF4-FFF2-40B4-BE49-F238E27FC236}">
                <a16:creationId xmlns:a16="http://schemas.microsoft.com/office/drawing/2014/main" id="{6A180E87-BE8C-659C-80B2-226DBB20D256}"/>
              </a:ext>
            </a:extLst>
          </p:cNvPr>
          <p:cNvSpPr>
            <a:spLocks noGrp="1"/>
          </p:cNvSpPr>
          <p:nvPr>
            <p:ph type="sldNum" sz="quarter" idx="2"/>
          </p:nvPr>
        </p:nvSpPr>
        <p:spPr bwMode="auto">
          <a:xfrm>
            <a:off x="4419600" y="4625975"/>
            <a:ext cx="2133600" cy="279400"/>
          </a:xfrm>
          <a:prstGeom prst="rect">
            <a:avLst/>
          </a:prstGeom>
          <a:noFill/>
          <a:ln>
            <a:noFill/>
          </a:ln>
          <a:effectLst/>
        </p:spPr>
        <p:txBody>
          <a:bodyPr vert="horz" wrap="none" lIns="45720" tIns="45720" rIns="45720" bIns="45720" numCol="1" anchor="ctr" anchorCtr="0" compatLnSpc="1">
            <a:prstTxWarp prst="textNoShape">
              <a:avLst/>
            </a:prstTxWarp>
          </a:bodyPr>
          <a:lstStyle>
            <a:lvl1pPr algn="r" eaLnBrk="1">
              <a:defRPr sz="1200"/>
            </a:lvl1pPr>
          </a:lstStyle>
          <a:p>
            <a:pPr>
              <a:defRPr/>
            </a:pPr>
            <a:fld id="{6BD15161-A64C-42A8-A7A8-705DEE71301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126" r:id="rId1"/>
    <p:sldLayoutId id="2147484127" r:id="rId2"/>
    <p:sldLayoutId id="2147484128" r:id="rId3"/>
    <p:sldLayoutId id="2147484129" r:id="rId4"/>
    <p:sldLayoutId id="2147484130" r:id="rId5"/>
    <p:sldLayoutId id="2147484131" r:id="rId6"/>
    <p:sldLayoutId id="2147484132" r:id="rId7"/>
    <p:sldLayoutId id="2147484133" r:id="rId8"/>
    <p:sldLayoutId id="2147484134" r:id="rId9"/>
    <p:sldLayoutId id="2147484135" r:id="rId10"/>
    <p:sldLayoutId id="2147484136" r:id="rId11"/>
  </p:sldLayoutIdLst>
  <p:txStyles>
    <p:titleStyle>
      <a:lvl1pPr algn="l" defTabSz="457200" rtl="0" eaLnBrk="0" fontAlgn="base" hangingPunct="0">
        <a:spcBef>
          <a:spcPct val="0"/>
        </a:spcBef>
        <a:spcAft>
          <a:spcPct val="0"/>
        </a:spcAft>
        <a:defRPr sz="2800" b="1" kern="1200">
          <a:solidFill>
            <a:srgbClr val="000000"/>
          </a:solidFill>
          <a:latin typeface="+mj-lt"/>
          <a:ea typeface="+mj-ea"/>
          <a:cs typeface="+mj-cs"/>
          <a:sym typeface="Arial" panose="020B0604020202020204" pitchFamily="34" charset="0"/>
        </a:defRPr>
      </a:lvl1pPr>
      <a:lvl2pPr algn="l" defTabSz="457200" rtl="0" eaLnBrk="0" fontAlgn="base" hangingPunct="0">
        <a:spcBef>
          <a:spcPct val="0"/>
        </a:spcBef>
        <a:spcAft>
          <a:spcPct val="0"/>
        </a:spcAft>
        <a:defRPr sz="2800" b="1">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defTabSz="457200" rtl="0" eaLnBrk="0" fontAlgn="base" hangingPunct="0">
        <a:spcBef>
          <a:spcPct val="0"/>
        </a:spcBef>
        <a:spcAft>
          <a:spcPct val="0"/>
        </a:spcAft>
        <a:defRPr sz="2800" b="1">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defTabSz="457200" rtl="0" eaLnBrk="0" fontAlgn="base" hangingPunct="0">
        <a:spcBef>
          <a:spcPct val="0"/>
        </a:spcBef>
        <a:spcAft>
          <a:spcPct val="0"/>
        </a:spcAft>
        <a:defRPr sz="2800" b="1">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defTabSz="457200" rtl="0" eaLnBrk="0" fontAlgn="base" hangingPunct="0">
        <a:spcBef>
          <a:spcPct val="0"/>
        </a:spcBef>
        <a:spcAft>
          <a:spcPct val="0"/>
        </a:spcAft>
        <a:defRPr sz="2800" b="1">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defTabSz="457200" rtl="0" fontAlgn="base" hangingPunct="0">
        <a:spcBef>
          <a:spcPct val="0"/>
        </a:spcBef>
        <a:spcAft>
          <a:spcPct val="0"/>
        </a:spcAft>
        <a:defRPr sz="2800" b="1">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defTabSz="457200" rtl="0" fontAlgn="base" hangingPunct="0">
        <a:spcBef>
          <a:spcPct val="0"/>
        </a:spcBef>
        <a:spcAft>
          <a:spcPct val="0"/>
        </a:spcAft>
        <a:defRPr sz="2800" b="1">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defTabSz="457200" rtl="0" fontAlgn="base" hangingPunct="0">
        <a:spcBef>
          <a:spcPct val="0"/>
        </a:spcBef>
        <a:spcAft>
          <a:spcPct val="0"/>
        </a:spcAft>
        <a:defRPr sz="2800" b="1">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defTabSz="457200" rtl="0" fontAlgn="base" hangingPunct="0">
        <a:spcBef>
          <a:spcPct val="0"/>
        </a:spcBef>
        <a:spcAft>
          <a:spcPct val="0"/>
        </a:spcAft>
        <a:defRPr sz="2800" b="1">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lvl1pPr algn="l" defTabSz="457200" rtl="0" eaLnBrk="0" fontAlgn="base" hangingPunct="0">
        <a:spcBef>
          <a:spcPts val="500"/>
        </a:spcBef>
        <a:spcAft>
          <a:spcPct val="0"/>
        </a:spcAft>
        <a:defRPr sz="2400" kern="1200">
          <a:solidFill>
            <a:srgbClr val="000000"/>
          </a:solidFill>
          <a:latin typeface="+mn-lt"/>
          <a:ea typeface="+mn-ea"/>
          <a:cs typeface="+mn-cs"/>
          <a:sym typeface="Arial" panose="020B0604020202020204" pitchFamily="34" charset="0"/>
        </a:defRPr>
      </a:lvl1pPr>
      <a:lvl2pPr marL="800100" indent="-342900" algn="l" defTabSz="457200" rtl="0" eaLnBrk="0" fontAlgn="base" hangingPunct="0">
        <a:spcBef>
          <a:spcPts val="500"/>
        </a:spcBef>
        <a:spcAft>
          <a:spcPct val="0"/>
        </a:spcAft>
        <a:buSzPct val="100000"/>
        <a:buChar char="•"/>
        <a:defRPr sz="2400" kern="1200">
          <a:solidFill>
            <a:srgbClr val="000000"/>
          </a:solidFill>
          <a:latin typeface="+mn-lt"/>
          <a:ea typeface="+mn-ea"/>
          <a:cs typeface="+mn-cs"/>
          <a:sym typeface="Arial" panose="020B0604020202020204" pitchFamily="34" charset="0"/>
        </a:defRPr>
      </a:lvl2pPr>
      <a:lvl3pPr marL="1219200" indent="-304800" algn="l" defTabSz="457200" rtl="0" eaLnBrk="0" fontAlgn="base" hangingPunct="0">
        <a:spcBef>
          <a:spcPts val="500"/>
        </a:spcBef>
        <a:spcAft>
          <a:spcPct val="0"/>
        </a:spcAft>
        <a:buSzPct val="100000"/>
        <a:buChar char="•"/>
        <a:defRPr sz="2400" kern="1200">
          <a:solidFill>
            <a:srgbClr val="000000"/>
          </a:solidFill>
          <a:latin typeface="+mn-lt"/>
          <a:ea typeface="+mn-ea"/>
          <a:cs typeface="+mn-cs"/>
          <a:sym typeface="Arial" panose="020B0604020202020204" pitchFamily="34" charset="0"/>
        </a:defRPr>
      </a:lvl3pPr>
      <a:lvl4pPr marL="1714500" indent="-342900" algn="l" defTabSz="457200" rtl="0" eaLnBrk="0" fontAlgn="base" hangingPunct="0">
        <a:spcBef>
          <a:spcPts val="500"/>
        </a:spcBef>
        <a:spcAft>
          <a:spcPct val="0"/>
        </a:spcAft>
        <a:buSzPct val="100000"/>
        <a:buChar char="–"/>
        <a:defRPr sz="2400" kern="1200">
          <a:solidFill>
            <a:srgbClr val="000000"/>
          </a:solidFill>
          <a:latin typeface="+mn-lt"/>
          <a:ea typeface="+mn-ea"/>
          <a:cs typeface="+mn-cs"/>
          <a:sym typeface="Arial" panose="020B0604020202020204" pitchFamily="34" charset="0"/>
        </a:defRPr>
      </a:lvl4pPr>
      <a:lvl5pPr marL="2171700" indent="-342900" algn="l" defTabSz="457200" rtl="0" eaLnBrk="0" fontAlgn="base" hangingPunct="0">
        <a:spcBef>
          <a:spcPts val="500"/>
        </a:spcBef>
        <a:spcAft>
          <a:spcPct val="0"/>
        </a:spcAft>
        <a:buSzPct val="100000"/>
        <a:buChar char="»"/>
        <a:defRPr sz="2400" kern="1200">
          <a:solidFill>
            <a:srgbClr val="000000"/>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2050" name="Text Box 1">
            <a:extLst>
              <a:ext uri="{FF2B5EF4-FFF2-40B4-BE49-F238E27FC236}">
                <a16:creationId xmlns:a16="http://schemas.microsoft.com/office/drawing/2014/main" id="{85F90CEB-6F06-FB16-2790-6A35B4BE4213}"/>
              </a:ext>
            </a:extLst>
          </p:cNvPr>
          <p:cNvSpPr txBox="1">
            <a:spLocks/>
          </p:cNvSpPr>
          <p:nvPr/>
        </p:nvSpPr>
        <p:spPr bwMode="auto">
          <a:xfrm>
            <a:off x="488950" y="4891088"/>
            <a:ext cx="3027363" cy="127000"/>
          </a:xfrm>
          <a:prstGeom prst="rect">
            <a:avLst/>
          </a:prstGeom>
          <a:noFill/>
          <a:ln>
            <a:noFill/>
          </a:ln>
          <a:effectLst/>
        </p:spPr>
        <p:txBody>
          <a:bodyPr lIns="0" tIns="0" rIns="0" bIns="0">
            <a:spAutoFit/>
          </a:bodyPr>
          <a:lstStyle>
            <a:lvl1pPr>
              <a:defRPr>
                <a:solidFill>
                  <a:srgbClr val="474746"/>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474746"/>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9pPr>
          </a:lstStyle>
          <a:p>
            <a:pPr eaLnBrk="1">
              <a:defRPr/>
            </a:pPr>
            <a:r>
              <a:rPr lang="en-US" altLang="en-US" sz="700">
                <a:solidFill>
                  <a:srgbClr val="C2C2C1"/>
                </a:solidFill>
              </a:rPr>
              <a:t>© 2018, Amazon Web Services, Inc. or its Affiliates. All rights reserved.</a:t>
            </a:r>
          </a:p>
        </p:txBody>
      </p:sp>
      <p:pic>
        <p:nvPicPr>
          <p:cNvPr id="2051" name="Picture 2" descr="pasted-image.tiff">
            <a:extLst>
              <a:ext uri="{FF2B5EF4-FFF2-40B4-BE49-F238E27FC236}">
                <a16:creationId xmlns:a16="http://schemas.microsoft.com/office/drawing/2014/main" id="{E0152569-5C69-C6F2-06F3-F9A210D7D697}"/>
              </a:ext>
            </a:extLst>
          </p:cNvPr>
          <p:cNvPicPr>
            <a:picLocks noChangeAspect="1"/>
          </p:cNvPicPr>
          <p:nvPr/>
        </p:nvPicPr>
        <p:blipFill>
          <a:blip r:embed="rId13">
            <a:extLst>
              <a:ext uri="{28A0092B-C50C-407E-A947-70E740481C1C}">
                <a14:useLocalDpi xmlns:a14="http://schemas.microsoft.com/office/drawing/2010/main" val="0"/>
              </a:ext>
            </a:extLst>
          </a:blip>
          <a:srcRect l="23189" t="31247" r="23189"/>
          <a:stretch>
            <a:fillRect/>
          </a:stretch>
        </p:blipFill>
        <p:spPr bwMode="auto">
          <a:xfrm>
            <a:off x="7956550" y="4446588"/>
            <a:ext cx="1130300" cy="744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3">
            <a:extLst>
              <a:ext uri="{FF2B5EF4-FFF2-40B4-BE49-F238E27FC236}">
                <a16:creationId xmlns:a16="http://schemas.microsoft.com/office/drawing/2014/main" id="{C185D029-D510-8316-E020-41B0241527AB}"/>
              </a:ext>
            </a:extLst>
          </p:cNvPr>
          <p:cNvSpPr>
            <a:spLocks noGrp="1"/>
          </p:cNvSpPr>
          <p:nvPr>
            <p:ph type="sldNum" sz="quarter" idx="2"/>
          </p:nvPr>
        </p:nvSpPr>
        <p:spPr bwMode="auto">
          <a:xfrm>
            <a:off x="4419600" y="4625975"/>
            <a:ext cx="2133600" cy="279400"/>
          </a:xfrm>
          <a:prstGeom prst="rect">
            <a:avLst/>
          </a:prstGeom>
          <a:noFill/>
          <a:ln>
            <a:noFill/>
          </a:ln>
          <a:effectLst/>
        </p:spPr>
        <p:txBody>
          <a:bodyPr vert="horz" wrap="none" lIns="45720" tIns="45720" rIns="45720" bIns="45720" numCol="1" anchor="ctr" anchorCtr="0" compatLnSpc="1">
            <a:prstTxWarp prst="textNoShape">
              <a:avLst/>
            </a:prstTxWarp>
          </a:bodyPr>
          <a:lstStyle>
            <a:lvl1pPr algn="r" eaLnBrk="1">
              <a:defRPr sz="1200"/>
            </a:lvl1pPr>
          </a:lstStyle>
          <a:p>
            <a:pPr>
              <a:defRPr/>
            </a:pPr>
            <a:fld id="{1A0ABB75-4FCB-489F-8E7D-7FD7A120A70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137" r:id="rId1"/>
    <p:sldLayoutId id="2147484138" r:id="rId2"/>
    <p:sldLayoutId id="2147484139" r:id="rId3"/>
    <p:sldLayoutId id="2147484140" r:id="rId4"/>
    <p:sldLayoutId id="2147484141" r:id="rId5"/>
    <p:sldLayoutId id="2147484142" r:id="rId6"/>
    <p:sldLayoutId id="2147484143" r:id="rId7"/>
    <p:sldLayoutId id="2147484144" r:id="rId8"/>
    <p:sldLayoutId id="2147484145" r:id="rId9"/>
    <p:sldLayoutId id="2147484146" r:id="rId10"/>
    <p:sldLayoutId id="2147484147" r:id="rId11"/>
  </p:sldLayoutIdLst>
  <p:txStyles>
    <p:titleStyle>
      <a:lvl1pPr algn="l" defTabSz="457200" rtl="0" eaLnBrk="0" fontAlgn="base" hangingPunct="0">
        <a:spcBef>
          <a:spcPct val="0"/>
        </a:spcBef>
        <a:spcAft>
          <a:spcPct val="0"/>
        </a:spcAft>
        <a:defRPr sz="2800" b="1" kern="1200">
          <a:solidFill>
            <a:srgbClr val="000000"/>
          </a:solidFill>
          <a:latin typeface="+mj-lt"/>
          <a:ea typeface="+mj-ea"/>
          <a:cs typeface="+mj-cs"/>
          <a:sym typeface="Arial" panose="020B0604020202020204" pitchFamily="34" charset="0"/>
        </a:defRPr>
      </a:lvl1pPr>
      <a:lvl2pPr algn="l" defTabSz="457200" rtl="0" eaLnBrk="0" fontAlgn="base" hangingPunct="0">
        <a:spcBef>
          <a:spcPct val="0"/>
        </a:spcBef>
        <a:spcAft>
          <a:spcPct val="0"/>
        </a:spcAft>
        <a:defRPr sz="2800" b="1">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defTabSz="457200" rtl="0" eaLnBrk="0" fontAlgn="base" hangingPunct="0">
        <a:spcBef>
          <a:spcPct val="0"/>
        </a:spcBef>
        <a:spcAft>
          <a:spcPct val="0"/>
        </a:spcAft>
        <a:defRPr sz="2800" b="1">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defTabSz="457200" rtl="0" eaLnBrk="0" fontAlgn="base" hangingPunct="0">
        <a:spcBef>
          <a:spcPct val="0"/>
        </a:spcBef>
        <a:spcAft>
          <a:spcPct val="0"/>
        </a:spcAft>
        <a:defRPr sz="2800" b="1">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defTabSz="457200" rtl="0" eaLnBrk="0" fontAlgn="base" hangingPunct="0">
        <a:spcBef>
          <a:spcPct val="0"/>
        </a:spcBef>
        <a:spcAft>
          <a:spcPct val="0"/>
        </a:spcAft>
        <a:defRPr sz="2800" b="1">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defTabSz="457200" rtl="0" fontAlgn="base" hangingPunct="0">
        <a:spcBef>
          <a:spcPct val="0"/>
        </a:spcBef>
        <a:spcAft>
          <a:spcPct val="0"/>
        </a:spcAft>
        <a:defRPr sz="2800" b="1">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defTabSz="457200" rtl="0" fontAlgn="base" hangingPunct="0">
        <a:spcBef>
          <a:spcPct val="0"/>
        </a:spcBef>
        <a:spcAft>
          <a:spcPct val="0"/>
        </a:spcAft>
        <a:defRPr sz="2800" b="1">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defTabSz="457200" rtl="0" fontAlgn="base" hangingPunct="0">
        <a:spcBef>
          <a:spcPct val="0"/>
        </a:spcBef>
        <a:spcAft>
          <a:spcPct val="0"/>
        </a:spcAft>
        <a:defRPr sz="2800" b="1">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defTabSz="457200" rtl="0" fontAlgn="base" hangingPunct="0">
        <a:spcBef>
          <a:spcPct val="0"/>
        </a:spcBef>
        <a:spcAft>
          <a:spcPct val="0"/>
        </a:spcAft>
        <a:defRPr sz="2800" b="1">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lvl1pPr algn="l" defTabSz="457200" rtl="0" eaLnBrk="0" fontAlgn="base" hangingPunct="0">
        <a:spcBef>
          <a:spcPts val="500"/>
        </a:spcBef>
        <a:spcAft>
          <a:spcPct val="0"/>
        </a:spcAft>
        <a:defRPr sz="2400" kern="1200">
          <a:solidFill>
            <a:srgbClr val="000000"/>
          </a:solidFill>
          <a:latin typeface="+mn-lt"/>
          <a:ea typeface="+mn-ea"/>
          <a:cs typeface="+mn-cs"/>
          <a:sym typeface="Arial" panose="020B0604020202020204" pitchFamily="34" charset="0"/>
        </a:defRPr>
      </a:lvl1pPr>
      <a:lvl2pPr marL="800100" indent="-342900" algn="l" defTabSz="457200" rtl="0" eaLnBrk="0" fontAlgn="base" hangingPunct="0">
        <a:spcBef>
          <a:spcPts val="500"/>
        </a:spcBef>
        <a:spcAft>
          <a:spcPct val="0"/>
        </a:spcAft>
        <a:buSzPct val="100000"/>
        <a:buChar char="•"/>
        <a:defRPr sz="2400" kern="1200">
          <a:solidFill>
            <a:srgbClr val="000000"/>
          </a:solidFill>
          <a:latin typeface="+mn-lt"/>
          <a:ea typeface="+mn-ea"/>
          <a:cs typeface="+mn-cs"/>
          <a:sym typeface="Arial" panose="020B0604020202020204" pitchFamily="34" charset="0"/>
        </a:defRPr>
      </a:lvl2pPr>
      <a:lvl3pPr marL="1219200" indent="-304800" algn="l" defTabSz="457200" rtl="0" eaLnBrk="0" fontAlgn="base" hangingPunct="0">
        <a:spcBef>
          <a:spcPts val="500"/>
        </a:spcBef>
        <a:spcAft>
          <a:spcPct val="0"/>
        </a:spcAft>
        <a:buSzPct val="100000"/>
        <a:buChar char="•"/>
        <a:defRPr sz="2400" kern="1200">
          <a:solidFill>
            <a:srgbClr val="000000"/>
          </a:solidFill>
          <a:latin typeface="+mn-lt"/>
          <a:ea typeface="+mn-ea"/>
          <a:cs typeface="+mn-cs"/>
          <a:sym typeface="Arial" panose="020B0604020202020204" pitchFamily="34" charset="0"/>
        </a:defRPr>
      </a:lvl3pPr>
      <a:lvl4pPr marL="1714500" indent="-342900" algn="l" defTabSz="457200" rtl="0" eaLnBrk="0" fontAlgn="base" hangingPunct="0">
        <a:spcBef>
          <a:spcPts val="500"/>
        </a:spcBef>
        <a:spcAft>
          <a:spcPct val="0"/>
        </a:spcAft>
        <a:buSzPct val="100000"/>
        <a:buChar char="–"/>
        <a:defRPr sz="2400" kern="1200">
          <a:solidFill>
            <a:srgbClr val="000000"/>
          </a:solidFill>
          <a:latin typeface="+mn-lt"/>
          <a:ea typeface="+mn-ea"/>
          <a:cs typeface="+mn-cs"/>
          <a:sym typeface="Arial" panose="020B0604020202020204" pitchFamily="34" charset="0"/>
        </a:defRPr>
      </a:lvl4pPr>
      <a:lvl5pPr marL="2171700" indent="-342900" algn="l" defTabSz="457200" rtl="0" eaLnBrk="0" fontAlgn="base" hangingPunct="0">
        <a:spcBef>
          <a:spcPts val="500"/>
        </a:spcBef>
        <a:spcAft>
          <a:spcPct val="0"/>
        </a:spcAft>
        <a:buSzPct val="100000"/>
        <a:buChar char="»"/>
        <a:defRPr sz="2400" kern="1200">
          <a:solidFill>
            <a:srgbClr val="000000"/>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B852754-469D-125C-7B2A-4721B0A420A1}"/>
              </a:ext>
            </a:extLst>
          </p:cNvPr>
          <p:cNvSpPr>
            <a:spLocks noGrp="1"/>
          </p:cNvSpPr>
          <p:nvPr>
            <p:ph type="ctrTitle"/>
          </p:nvPr>
        </p:nvSpPr>
        <p:spPr>
          <a:xfrm>
            <a:off x="685800" y="1598613"/>
            <a:ext cx="7772400" cy="492443"/>
          </a:xfrm>
        </p:spPr>
        <p:txBody>
          <a:bodyPr/>
          <a:lstStyle/>
          <a:p>
            <a:pPr algn="ctr" eaLnBrk="1" hangingPunct="1"/>
            <a:r>
              <a:rPr lang="en-GB" altLang="en-US" sz="3200" b="0" dirty="0">
                <a:solidFill>
                  <a:schemeClr val="tx1"/>
                </a:solidFill>
                <a:latin typeface="LM Roman 10" panose="00000500000000000000" pitchFamily="50" charset="0"/>
              </a:rPr>
              <a:t>CS 316: Introduction to Deep Learning</a:t>
            </a:r>
          </a:p>
        </p:txBody>
      </p:sp>
      <p:sp>
        <p:nvSpPr>
          <p:cNvPr id="6147" name="Rectangle 3">
            <a:extLst>
              <a:ext uri="{FF2B5EF4-FFF2-40B4-BE49-F238E27FC236}">
                <a16:creationId xmlns:a16="http://schemas.microsoft.com/office/drawing/2014/main" id="{75FDD76A-1CE8-32B4-9B34-2B3A9E0F97AF}"/>
              </a:ext>
            </a:extLst>
          </p:cNvPr>
          <p:cNvSpPr>
            <a:spLocks noGrp="1"/>
          </p:cNvSpPr>
          <p:nvPr>
            <p:ph type="subTitle" idx="1"/>
          </p:nvPr>
        </p:nvSpPr>
        <p:spPr>
          <a:xfrm>
            <a:off x="1828800" y="2628900"/>
            <a:ext cx="5543550" cy="1232517"/>
          </a:xfrm>
        </p:spPr>
        <p:txBody>
          <a:bodyPr/>
          <a:lstStyle/>
          <a:p>
            <a:pPr eaLnBrk="1" hangingPunct="1">
              <a:lnSpc>
                <a:spcPct val="80000"/>
              </a:lnSpc>
            </a:pPr>
            <a:r>
              <a:rPr lang="en-GB" altLang="en-US" sz="2000">
                <a:solidFill>
                  <a:srgbClr val="7030A0"/>
                </a:solidFill>
                <a:latin typeface="LM Roman 10" panose="00000500000000000000" pitchFamily="50" charset="0"/>
              </a:rPr>
              <a:t>Language Models - RNN</a:t>
            </a:r>
            <a:endParaRPr lang="en-GB" altLang="en-US" sz="2000" dirty="0">
              <a:solidFill>
                <a:srgbClr val="7030A0"/>
              </a:solidFill>
              <a:latin typeface="LM Roman 10" panose="00000500000000000000" pitchFamily="50" charset="0"/>
            </a:endParaRPr>
          </a:p>
          <a:p>
            <a:pPr eaLnBrk="1" hangingPunct="1">
              <a:lnSpc>
                <a:spcPct val="80000"/>
              </a:lnSpc>
            </a:pPr>
            <a:endParaRPr lang="en-GB" altLang="en-US" sz="2000" dirty="0">
              <a:solidFill>
                <a:srgbClr val="7030A0"/>
              </a:solidFill>
              <a:latin typeface="LM Roman 10" panose="00000500000000000000" pitchFamily="50" charset="0"/>
            </a:endParaRPr>
          </a:p>
          <a:p>
            <a:pPr eaLnBrk="1" hangingPunct="1">
              <a:lnSpc>
                <a:spcPct val="80000"/>
              </a:lnSpc>
            </a:pPr>
            <a:r>
              <a:rPr lang="en-GB" altLang="en-US" sz="2000" dirty="0">
                <a:solidFill>
                  <a:srgbClr val="7030A0"/>
                </a:solidFill>
                <a:latin typeface="LM Roman 10" panose="00000500000000000000" pitchFamily="50" charset="0"/>
              </a:rPr>
              <a:t>Dr Abdul Samad</a:t>
            </a:r>
          </a:p>
        </p:txBody>
      </p:sp>
    </p:spTree>
    <p:extLst>
      <p:ext uri="{BB962C8B-B14F-4D97-AF65-F5344CB8AC3E}">
        <p14:creationId xmlns:p14="http://schemas.microsoft.com/office/powerpoint/2010/main" val="2986903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1">
            <a:extLst>
              <a:ext uri="{FF2B5EF4-FFF2-40B4-BE49-F238E27FC236}">
                <a16:creationId xmlns:a16="http://schemas.microsoft.com/office/drawing/2014/main" id="{0D55DF0A-A95F-2B2F-7417-0FA3EFD03F75}"/>
              </a:ext>
            </a:extLst>
          </p:cNvPr>
          <p:cNvSpPr>
            <a:spLocks noGrp="1"/>
          </p:cNvSpPr>
          <p:nvPr>
            <p:ph type="title"/>
          </p:nvPr>
        </p:nvSpPr>
        <p:spPr>
          <a:xfrm>
            <a:off x="336550" y="114300"/>
            <a:ext cx="8204200" cy="544513"/>
          </a:xfrm>
        </p:spPr>
        <p:txBody>
          <a:bodyPr/>
          <a:lstStyle/>
          <a:p>
            <a:pPr algn="ctr" eaLnBrk="1"/>
            <a:r>
              <a:rPr lang="en-US" altLang="en-US" sz="3200" b="0" dirty="0">
                <a:solidFill>
                  <a:srgbClr val="4D4D4C"/>
                </a:solidFill>
                <a:latin typeface="LM Roman 10" panose="00000500000000000000" pitchFamily="50" charset="0"/>
              </a:rPr>
              <a:t>Minibatch Generation</a:t>
            </a:r>
          </a:p>
        </p:txBody>
      </p:sp>
      <p:pic>
        <p:nvPicPr>
          <p:cNvPr id="39939" name="Picture 2" descr="pasted-image.png">
            <a:extLst>
              <a:ext uri="{FF2B5EF4-FFF2-40B4-BE49-F238E27FC236}">
                <a16:creationId xmlns:a16="http://schemas.microsoft.com/office/drawing/2014/main" id="{9E3DE8C5-0D03-E88B-88D6-2B6F7F3CE52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2413" y="457200"/>
            <a:ext cx="8378825" cy="422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1">
            <a:extLst>
              <a:ext uri="{FF2B5EF4-FFF2-40B4-BE49-F238E27FC236}">
                <a16:creationId xmlns:a16="http://schemas.microsoft.com/office/drawing/2014/main" id="{644001C8-F569-D3B8-1EE9-8AD7BD4A98E3}"/>
              </a:ext>
            </a:extLst>
          </p:cNvPr>
          <p:cNvSpPr>
            <a:spLocks noGrp="1"/>
          </p:cNvSpPr>
          <p:nvPr>
            <p:ph type="title"/>
          </p:nvPr>
        </p:nvSpPr>
        <p:spPr/>
        <p:txBody>
          <a:bodyPr/>
          <a:lstStyle/>
          <a:p>
            <a:pPr algn="ctr" eaLnBrk="1"/>
            <a:r>
              <a:rPr lang="en-US" altLang="en-US" sz="3200" b="0" dirty="0">
                <a:latin typeface="LM Roman 10" panose="00000500000000000000" pitchFamily="50" charset="0"/>
              </a:rPr>
              <a:t>Minibatch Generation</a:t>
            </a:r>
          </a:p>
        </p:txBody>
      </p:sp>
      <p:sp>
        <p:nvSpPr>
          <p:cNvPr id="40963" name="Rectangle 2">
            <a:extLst>
              <a:ext uri="{FF2B5EF4-FFF2-40B4-BE49-F238E27FC236}">
                <a16:creationId xmlns:a16="http://schemas.microsoft.com/office/drawing/2014/main" id="{BBD1B958-9B5F-A0D7-CA94-4977F0EC9671}"/>
              </a:ext>
            </a:extLst>
          </p:cNvPr>
          <p:cNvSpPr>
            <a:spLocks noGrp="1"/>
          </p:cNvSpPr>
          <p:nvPr>
            <p:ph type="body" idx="1"/>
          </p:nvPr>
        </p:nvSpPr>
        <p:spPr/>
        <p:txBody>
          <a:bodyPr/>
          <a:lstStyle/>
          <a:p>
            <a:pPr marL="239713" indent="-239713" eaLnBrk="1">
              <a:buFontTx/>
              <a:buChar char="•"/>
            </a:pPr>
            <a:r>
              <a:rPr lang="en-US" altLang="en-US" sz="2000" b="1" dirty="0">
                <a:latin typeface="LM Roman 10" panose="00000500000000000000" pitchFamily="50" charset="0"/>
              </a:rPr>
              <a:t>Sequential partitioning</a:t>
            </a:r>
          </a:p>
          <a:p>
            <a:pPr marL="620713" lvl="1" indent="-239713" eaLnBrk="1"/>
            <a:r>
              <a:rPr lang="en-US" altLang="en-US" sz="2000" dirty="0">
                <a:latin typeface="LM Roman 10" panose="00000500000000000000" pitchFamily="50" charset="0"/>
              </a:rPr>
              <a:t>Pick random offset</a:t>
            </a:r>
          </a:p>
          <a:p>
            <a:pPr marL="620713" lvl="1" indent="-239713" eaLnBrk="1"/>
            <a:r>
              <a:rPr lang="en-US" altLang="en-US" sz="2000" dirty="0">
                <a:latin typeface="LM Roman 10" panose="00000500000000000000" pitchFamily="50" charset="0"/>
              </a:rPr>
              <a:t>Distribute sequences in sequence over mini batches</a:t>
            </a:r>
          </a:p>
          <a:p>
            <a:pPr marL="620713" lvl="1" indent="-239713" eaLnBrk="1"/>
            <a:r>
              <a:rPr lang="en-US" altLang="en-US" sz="2000" dirty="0">
                <a:solidFill>
                  <a:srgbClr val="FF2600"/>
                </a:solidFill>
                <a:latin typeface="LM Roman 10" panose="00000500000000000000" pitchFamily="50" charset="0"/>
              </a:rPr>
              <a:t>Dependent samples</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049267D8-35D4-5AB4-A5D4-76CE1CDA3B67}"/>
              </a:ext>
            </a:extLst>
          </p:cNvPr>
          <p:cNvSpPr>
            <a:spLocks noGrp="1"/>
          </p:cNvSpPr>
          <p:nvPr>
            <p:ph type="title"/>
          </p:nvPr>
        </p:nvSpPr>
        <p:spPr/>
        <p:txBody>
          <a:bodyPr/>
          <a:lstStyle/>
          <a:p>
            <a:pPr algn="ctr"/>
            <a:r>
              <a:rPr lang="en-US" altLang="en-US" sz="3200" b="0" dirty="0">
                <a:latin typeface="LM Roman 10" panose="00000500000000000000" pitchFamily="50" charset="0"/>
              </a:rPr>
              <a:t>RNN</a:t>
            </a:r>
          </a:p>
        </p:txBody>
      </p:sp>
      <p:pic>
        <p:nvPicPr>
          <p:cNvPr id="41987" name="Content Placeholder 6">
            <a:extLst>
              <a:ext uri="{FF2B5EF4-FFF2-40B4-BE49-F238E27FC236}">
                <a16:creationId xmlns:a16="http://schemas.microsoft.com/office/drawing/2014/main" id="{55F103B2-96D0-8FB8-3E8C-97F8660E464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062163" y="3282950"/>
            <a:ext cx="1476375" cy="457200"/>
          </a:xfrm>
        </p:spPr>
      </p:pic>
      <p:pic>
        <p:nvPicPr>
          <p:cNvPr id="41988" name="Picture 4">
            <a:extLst>
              <a:ext uri="{FF2B5EF4-FFF2-40B4-BE49-F238E27FC236}">
                <a16:creationId xmlns:a16="http://schemas.microsoft.com/office/drawing/2014/main" id="{D9F4807C-1815-387D-951F-2BB99D946A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2163" y="1441450"/>
            <a:ext cx="283845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BADC061B-5F54-BFA7-BB0D-92B18A16D64C}"/>
              </a:ext>
            </a:extLst>
          </p:cNvPr>
          <p:cNvSpPr txBox="1">
            <a:spLocks noRot="1" noChangeAspect="1" noMove="1" noResize="1" noEditPoints="1" noAdjustHandles="1" noChangeArrowheads="1" noChangeShapeType="1" noTextEdit="1"/>
          </p:cNvSpPr>
          <p:nvPr/>
        </p:nvSpPr>
        <p:spPr>
          <a:xfrm>
            <a:off x="2667000" y="2248586"/>
            <a:ext cx="5562600" cy="646331"/>
          </a:xfrm>
          <a:prstGeom prst="rect">
            <a:avLst/>
          </a:prstGeom>
          <a:blipFill>
            <a:blip r:embed="rId5"/>
            <a:stretch>
              <a:fillRect l="-987" t="-4717" b="-15094"/>
            </a:stretch>
          </a:blipFill>
        </p:spPr>
        <p:txBody>
          <a:bodyPr/>
          <a:lstStyle/>
          <a:p>
            <a:pPr>
              <a:defRPr/>
            </a:pPr>
            <a:r>
              <a:rPr lang="en-US">
                <a:noFill/>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3630FC4A-4C53-4CD8-5340-FB874A52C26F}"/>
              </a:ext>
            </a:extLst>
          </p:cNvPr>
          <p:cNvSpPr>
            <a:spLocks noGrp="1"/>
          </p:cNvSpPr>
          <p:nvPr>
            <p:ph type="title"/>
          </p:nvPr>
        </p:nvSpPr>
        <p:spPr/>
        <p:txBody>
          <a:bodyPr/>
          <a:lstStyle/>
          <a:p>
            <a:pPr algn="ctr" eaLnBrk="1"/>
            <a:r>
              <a:rPr lang="en-US" altLang="en-US" sz="3200" b="0" dirty="0">
                <a:latin typeface="LM Roman 10" panose="00000500000000000000" pitchFamily="50" charset="0"/>
              </a:rPr>
              <a:t>Recurrent Neural Networks (with hidden state)</a:t>
            </a:r>
          </a:p>
        </p:txBody>
      </p:sp>
      <p:sp>
        <p:nvSpPr>
          <p:cNvPr id="44035" name="Rectangle 2">
            <a:extLst>
              <a:ext uri="{FF2B5EF4-FFF2-40B4-BE49-F238E27FC236}">
                <a16:creationId xmlns:a16="http://schemas.microsoft.com/office/drawing/2014/main" id="{679D7101-018E-F23A-DBE3-F89C419D52B1}"/>
              </a:ext>
            </a:extLst>
          </p:cNvPr>
          <p:cNvSpPr>
            <a:spLocks noGrp="1"/>
          </p:cNvSpPr>
          <p:nvPr>
            <p:ph type="body" sz="half" idx="1"/>
          </p:nvPr>
        </p:nvSpPr>
        <p:spPr>
          <a:xfrm>
            <a:off x="609600" y="1352550"/>
            <a:ext cx="8205788" cy="1766888"/>
          </a:xfrm>
        </p:spPr>
        <p:txBody>
          <a:bodyPr/>
          <a:lstStyle/>
          <a:p>
            <a:pPr marL="239713" indent="-239713" eaLnBrk="1">
              <a:buFontTx/>
              <a:buChar char="•"/>
            </a:pPr>
            <a:r>
              <a:rPr lang="en-US" altLang="en-US" sz="2000" dirty="0">
                <a:latin typeface="LM Roman 10" panose="00000500000000000000" pitchFamily="50" charset="0"/>
              </a:rPr>
              <a:t>Hidden State update </a:t>
            </a:r>
          </a:p>
          <a:p>
            <a:pPr marL="239713" indent="-239713" eaLnBrk="1">
              <a:buFontTx/>
              <a:buChar char="•"/>
            </a:pPr>
            <a:endParaRPr lang="en-US" altLang="en-US" sz="2000" dirty="0">
              <a:latin typeface="LM Roman 10" panose="00000500000000000000" pitchFamily="50" charset="0"/>
            </a:endParaRPr>
          </a:p>
          <a:p>
            <a:pPr marL="239713" indent="-239713" eaLnBrk="1">
              <a:buFontTx/>
              <a:buChar char="•"/>
            </a:pPr>
            <a:r>
              <a:rPr lang="en-US" altLang="en-US" sz="2000" dirty="0">
                <a:latin typeface="LM Roman 10" panose="00000500000000000000" pitchFamily="50" charset="0"/>
              </a:rPr>
              <a:t>Observation update</a:t>
            </a:r>
          </a:p>
        </p:txBody>
      </p:sp>
      <p:pic>
        <p:nvPicPr>
          <p:cNvPr id="44036" name="Picture 33">
            <a:extLst>
              <a:ext uri="{FF2B5EF4-FFF2-40B4-BE49-F238E27FC236}">
                <a16:creationId xmlns:a16="http://schemas.microsoft.com/office/drawing/2014/main" id="{6020BA46-0E03-6022-8FF6-15342F4323B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60675" y="1807369"/>
            <a:ext cx="396240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4037" name="Picture 34">
            <a:extLst>
              <a:ext uri="{FF2B5EF4-FFF2-40B4-BE49-F238E27FC236}">
                <a16:creationId xmlns:a16="http://schemas.microsoft.com/office/drawing/2014/main" id="{44B89D74-1BD5-2042-5AC0-EF0326390A2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2535147"/>
            <a:ext cx="23431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41A17B6E-3045-6B8B-DA14-C07FDBBE402F}"/>
              </a:ext>
            </a:extLst>
          </p:cNvPr>
          <p:cNvSpPr>
            <a:spLocks noGrp="1"/>
          </p:cNvSpPr>
          <p:nvPr>
            <p:ph type="title"/>
          </p:nvPr>
        </p:nvSpPr>
        <p:spPr/>
        <p:txBody>
          <a:bodyPr/>
          <a:lstStyle/>
          <a:p>
            <a:pPr algn="ctr"/>
            <a:r>
              <a:rPr lang="en-US" altLang="en-US" sz="3200" b="0" dirty="0">
                <a:latin typeface="LM Roman 10" panose="00000500000000000000" pitchFamily="50" charset="0"/>
              </a:rPr>
              <a:t>RNN</a:t>
            </a:r>
          </a:p>
        </p:txBody>
      </p:sp>
      <p:pic>
        <p:nvPicPr>
          <p:cNvPr id="45060" name="Picture 4">
            <a:extLst>
              <a:ext uri="{FF2B5EF4-FFF2-40B4-BE49-F238E27FC236}">
                <a16:creationId xmlns:a16="http://schemas.microsoft.com/office/drawing/2014/main" id="{F62D1922-9DAD-85E9-A81C-746A5516DF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00150"/>
            <a:ext cx="6992938" cy="316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F74AD25D-6380-2269-3D42-C2AB4862E364}"/>
              </a:ext>
            </a:extLst>
          </p:cNvPr>
          <p:cNvSpPr>
            <a:spLocks noGrp="1"/>
          </p:cNvSpPr>
          <p:nvPr>
            <p:ph type="title"/>
          </p:nvPr>
        </p:nvSpPr>
        <p:spPr/>
        <p:txBody>
          <a:bodyPr/>
          <a:lstStyle/>
          <a:p>
            <a:pPr algn="ctr"/>
            <a:r>
              <a:rPr lang="en-US" altLang="en-US" sz="3200" b="0" dirty="0">
                <a:latin typeface="LM Roman 10" panose="00000500000000000000" pitchFamily="50" charset="0"/>
              </a:rPr>
              <a:t>Character Level RNN</a:t>
            </a:r>
          </a:p>
        </p:txBody>
      </p:sp>
      <p:pic>
        <p:nvPicPr>
          <p:cNvPr id="46084" name="Picture 4">
            <a:extLst>
              <a:ext uri="{FF2B5EF4-FFF2-40B4-BE49-F238E27FC236}">
                <a16:creationId xmlns:a16="http://schemas.microsoft.com/office/drawing/2014/main" id="{C03D3DA8-234A-C960-6133-DC9983F11B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179513"/>
            <a:ext cx="7154863" cy="321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1">
            <a:extLst>
              <a:ext uri="{FF2B5EF4-FFF2-40B4-BE49-F238E27FC236}">
                <a16:creationId xmlns:a16="http://schemas.microsoft.com/office/drawing/2014/main" id="{952709F0-872B-C143-587C-BFFE55E20EBA}"/>
              </a:ext>
            </a:extLst>
          </p:cNvPr>
          <p:cNvSpPr>
            <a:spLocks noGrp="1"/>
          </p:cNvSpPr>
          <p:nvPr>
            <p:ph type="title"/>
          </p:nvPr>
        </p:nvSpPr>
        <p:spPr/>
        <p:txBody>
          <a:bodyPr/>
          <a:lstStyle/>
          <a:p>
            <a:pPr algn="ctr" eaLnBrk="1"/>
            <a:r>
              <a:rPr lang="en-US" altLang="en-US" sz="3200" b="0" dirty="0">
                <a:latin typeface="LM Roman 10" panose="00000500000000000000" pitchFamily="50" charset="0"/>
              </a:rPr>
              <a:t>Modeling Language</a:t>
            </a:r>
          </a:p>
        </p:txBody>
      </p:sp>
      <p:sp>
        <p:nvSpPr>
          <p:cNvPr id="28675" name="Rectangle 2">
            <a:extLst>
              <a:ext uri="{FF2B5EF4-FFF2-40B4-BE49-F238E27FC236}">
                <a16:creationId xmlns:a16="http://schemas.microsoft.com/office/drawing/2014/main" id="{64E5DAFB-0DEE-BA28-3F39-6489B2DF29B9}"/>
              </a:ext>
            </a:extLst>
          </p:cNvPr>
          <p:cNvSpPr>
            <a:spLocks noGrp="1"/>
          </p:cNvSpPr>
          <p:nvPr>
            <p:ph type="body" idx="1"/>
          </p:nvPr>
        </p:nvSpPr>
        <p:spPr/>
        <p:txBody>
          <a:bodyPr/>
          <a:lstStyle/>
          <a:p>
            <a:pPr marL="239713" indent="-239713" eaLnBrk="1">
              <a:buFontTx/>
              <a:buChar char="•"/>
            </a:pPr>
            <a:r>
              <a:rPr lang="en-US" altLang="en-US" sz="2000" dirty="0">
                <a:latin typeface="LM Roman 10" panose="00000500000000000000" pitchFamily="50" charset="0"/>
              </a:rPr>
              <a:t>Tokens not real values (domain is countably finite)</a:t>
            </a:r>
          </a:p>
          <a:p>
            <a:pPr marL="239713" indent="-239713" eaLnBrk="1">
              <a:buFontTx/>
              <a:buChar char="•"/>
            </a:pPr>
            <a:endParaRPr lang="en-US" altLang="en-US" sz="2000" dirty="0">
              <a:latin typeface="LM Roman 10" panose="00000500000000000000" pitchFamily="50" charset="0"/>
            </a:endParaRPr>
          </a:p>
          <a:p>
            <a:pPr marL="239713" indent="-239713" eaLnBrk="1">
              <a:buFontTx/>
              <a:buChar char="•"/>
            </a:pPr>
            <a:endParaRPr lang="en-US" altLang="en-US" sz="2000" dirty="0">
              <a:latin typeface="LM Roman 10" panose="00000500000000000000" pitchFamily="50" charset="0"/>
            </a:endParaRPr>
          </a:p>
          <a:p>
            <a:pPr marL="239713" indent="-239713" eaLnBrk="1">
              <a:buFontTx/>
              <a:buChar char="•"/>
            </a:pPr>
            <a:endParaRPr lang="en-US" altLang="en-US" sz="2000" dirty="0">
              <a:latin typeface="LM Roman 10" panose="00000500000000000000" pitchFamily="50" charset="0"/>
            </a:endParaRPr>
          </a:p>
          <a:p>
            <a:pPr marL="239713" indent="-239713" eaLnBrk="1">
              <a:buFontTx/>
              <a:buChar char="•"/>
            </a:pPr>
            <a:endParaRPr lang="en-US" altLang="en-US" sz="2000" dirty="0">
              <a:latin typeface="LM Roman 10" panose="00000500000000000000" pitchFamily="50" charset="0"/>
            </a:endParaRPr>
          </a:p>
          <a:p>
            <a:pPr marL="239713" indent="-239713" eaLnBrk="1">
              <a:buFontTx/>
              <a:buChar char="•"/>
            </a:pPr>
            <a:endParaRPr lang="en-US" altLang="en-US" sz="2000" dirty="0">
              <a:latin typeface="LM Roman 10" panose="00000500000000000000" pitchFamily="50" charset="0"/>
            </a:endParaRPr>
          </a:p>
          <a:p>
            <a:pPr marL="239713" indent="-239713" eaLnBrk="1">
              <a:buFontTx/>
              <a:buChar char="•"/>
            </a:pPr>
            <a:endParaRPr lang="en-US" altLang="en-US" sz="2000" dirty="0">
              <a:latin typeface="LM Roman 10" panose="00000500000000000000" pitchFamily="50" charset="0"/>
            </a:endParaRPr>
          </a:p>
          <a:p>
            <a:pPr marL="239713" indent="-239713" eaLnBrk="1">
              <a:buFontTx/>
              <a:buChar char="•"/>
            </a:pPr>
            <a:r>
              <a:rPr lang="en-US" altLang="en-US" sz="2000" dirty="0">
                <a:latin typeface="LM Roman 10" panose="00000500000000000000" pitchFamily="50" charset="0"/>
              </a:rPr>
              <a:t>Estimating it</a:t>
            </a:r>
          </a:p>
        </p:txBody>
      </p:sp>
      <p:pic>
        <p:nvPicPr>
          <p:cNvPr id="28676" name="Picture 3">
            <a:extLst>
              <a:ext uri="{FF2B5EF4-FFF2-40B4-BE49-F238E27FC236}">
                <a16:creationId xmlns:a16="http://schemas.microsoft.com/office/drawing/2014/main" id="{4F44BE07-EDE7-0D77-1477-5080D68603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428750"/>
            <a:ext cx="4954588" cy="865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8677" name="Picture 4">
            <a:extLst>
              <a:ext uri="{FF2B5EF4-FFF2-40B4-BE49-F238E27FC236}">
                <a16:creationId xmlns:a16="http://schemas.microsoft.com/office/drawing/2014/main" id="{7B5AF5A2-3427-AEDA-08CE-83AA36D5CF1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0825" y="2571750"/>
            <a:ext cx="8640763" cy="696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8678" name="Picture 5">
            <a:extLst>
              <a:ext uri="{FF2B5EF4-FFF2-40B4-BE49-F238E27FC236}">
                <a16:creationId xmlns:a16="http://schemas.microsoft.com/office/drawing/2014/main" id="{1D9C6FF3-A37D-2F4C-F269-E67CD8E2C87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413000" y="4033838"/>
            <a:ext cx="4059238"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39946B9C-8501-B2FA-0A07-20B32EFE0831}"/>
              </a:ext>
            </a:extLst>
          </p:cNvPr>
          <p:cNvSpPr>
            <a:spLocks noGrp="1"/>
          </p:cNvSpPr>
          <p:nvPr>
            <p:ph type="title"/>
          </p:nvPr>
        </p:nvSpPr>
        <p:spPr>
          <a:xfrm>
            <a:off x="320675" y="70757"/>
            <a:ext cx="8205788" cy="546100"/>
          </a:xfrm>
        </p:spPr>
        <p:txBody>
          <a:bodyPr/>
          <a:lstStyle/>
          <a:p>
            <a:pPr algn="ctr"/>
            <a:r>
              <a:rPr lang="en-US" altLang="en-US" sz="3200" b="0" dirty="0">
                <a:latin typeface="LM Roman 10" panose="00000500000000000000" pitchFamily="50" charset="0"/>
              </a:rPr>
              <a:t>Markov models</a:t>
            </a:r>
          </a:p>
        </p:txBody>
      </p:sp>
      <p:pic>
        <p:nvPicPr>
          <p:cNvPr id="30723" name="Content Placeholder 4">
            <a:extLst>
              <a:ext uri="{FF2B5EF4-FFF2-40B4-BE49-F238E27FC236}">
                <a16:creationId xmlns:a16="http://schemas.microsoft.com/office/drawing/2014/main" id="{F7321A04-D875-07FB-C256-63B042FF646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54200" y="1422400"/>
            <a:ext cx="5648325" cy="1054100"/>
          </a:xfrm>
        </p:spPr>
      </p:pic>
      <p:pic>
        <p:nvPicPr>
          <p:cNvPr id="30724" name="Picture 5">
            <a:extLst>
              <a:ext uri="{FF2B5EF4-FFF2-40B4-BE49-F238E27FC236}">
                <a16:creationId xmlns:a16="http://schemas.microsoft.com/office/drawing/2014/main" id="{F1E274CA-819D-B7AF-FFE2-7B2371970F3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686050"/>
            <a:ext cx="4059238"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25" name="TextBox 6">
            <a:extLst>
              <a:ext uri="{FF2B5EF4-FFF2-40B4-BE49-F238E27FC236}">
                <a16:creationId xmlns:a16="http://schemas.microsoft.com/office/drawing/2014/main" id="{4E51940D-94F3-CB25-3150-FA7A63295EA5}"/>
              </a:ext>
            </a:extLst>
          </p:cNvPr>
          <p:cNvSpPr txBox="1">
            <a:spLocks noChangeArrowheads="1"/>
          </p:cNvSpPr>
          <p:nvPr/>
        </p:nvSpPr>
        <p:spPr bwMode="auto">
          <a:xfrm>
            <a:off x="2860675" y="3790950"/>
            <a:ext cx="30973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rgbClr val="474746"/>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474746"/>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9pPr>
          </a:lstStyle>
          <a:p>
            <a:r>
              <a:rPr lang="en-US" altLang="en-US" sz="2000" dirty="0">
                <a:latin typeface="LM Roman 10" panose="00000500000000000000" pitchFamily="50" charset="0"/>
              </a:rPr>
              <a:t>Unigram, bigram, trigram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1">
            <a:extLst>
              <a:ext uri="{FF2B5EF4-FFF2-40B4-BE49-F238E27FC236}">
                <a16:creationId xmlns:a16="http://schemas.microsoft.com/office/drawing/2014/main" id="{417CF8A2-4CA6-EF9F-BDC1-927315041C56}"/>
              </a:ext>
            </a:extLst>
          </p:cNvPr>
          <p:cNvSpPr>
            <a:spLocks noGrp="1"/>
          </p:cNvSpPr>
          <p:nvPr>
            <p:ph type="title"/>
          </p:nvPr>
        </p:nvSpPr>
        <p:spPr/>
        <p:txBody>
          <a:bodyPr/>
          <a:lstStyle/>
          <a:p>
            <a:pPr algn="ctr" eaLnBrk="1"/>
            <a:r>
              <a:rPr lang="en-US" altLang="en-US" sz="3200" b="0" dirty="0">
                <a:latin typeface="LM Roman 10" panose="00000500000000000000" pitchFamily="50" charset="0"/>
              </a:rPr>
              <a:t>N-grams (longer sequences of tokens)</a:t>
            </a:r>
          </a:p>
        </p:txBody>
      </p:sp>
      <p:sp>
        <p:nvSpPr>
          <p:cNvPr id="31747" name="Rectangle 2">
            <a:extLst>
              <a:ext uri="{FF2B5EF4-FFF2-40B4-BE49-F238E27FC236}">
                <a16:creationId xmlns:a16="http://schemas.microsoft.com/office/drawing/2014/main" id="{97944B28-C60D-7137-0EB7-F9DEF75ECD15}"/>
              </a:ext>
            </a:extLst>
          </p:cNvPr>
          <p:cNvSpPr>
            <a:spLocks noGrp="1"/>
          </p:cNvSpPr>
          <p:nvPr>
            <p:ph type="body" idx="1"/>
          </p:nvPr>
        </p:nvSpPr>
        <p:spPr/>
        <p:txBody>
          <a:bodyPr/>
          <a:lstStyle/>
          <a:p>
            <a:pPr marL="239713" indent="-239713" eaLnBrk="1">
              <a:buFontTx/>
              <a:buChar char="•"/>
            </a:pPr>
            <a:r>
              <a:rPr lang="en-US" altLang="en-US" sz="2000" dirty="0">
                <a:latin typeface="LM Roman 10" panose="00000500000000000000" pitchFamily="50" charset="0"/>
              </a:rPr>
              <a:t>Need smoothing (long n-grams are infrequent)</a:t>
            </a:r>
          </a:p>
        </p:txBody>
      </p:sp>
      <p:pic>
        <p:nvPicPr>
          <p:cNvPr id="31748" name="Picture 3">
            <a:extLst>
              <a:ext uri="{FF2B5EF4-FFF2-40B4-BE49-F238E27FC236}">
                <a16:creationId xmlns:a16="http://schemas.microsoft.com/office/drawing/2014/main" id="{7C5DFB05-B6A1-C99C-DE4D-F24427718CD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8988" y="1684338"/>
            <a:ext cx="4983162" cy="250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1749" name="Text Box 5">
            <a:extLst>
              <a:ext uri="{FF2B5EF4-FFF2-40B4-BE49-F238E27FC236}">
                <a16:creationId xmlns:a16="http://schemas.microsoft.com/office/drawing/2014/main" id="{3C38DD27-08FB-1F55-B475-BFA0F05CF650}"/>
              </a:ext>
            </a:extLst>
          </p:cNvPr>
          <p:cNvSpPr txBox="1">
            <a:spLocks/>
          </p:cNvSpPr>
          <p:nvPr/>
        </p:nvSpPr>
        <p:spPr bwMode="auto">
          <a:xfrm>
            <a:off x="885825" y="4310063"/>
            <a:ext cx="6455229"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474746"/>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474746"/>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9pPr>
          </a:lstStyle>
          <a:p>
            <a:pPr eaLnBrk="1"/>
            <a:r>
              <a:rPr lang="en-US" altLang="en-US" sz="2000" dirty="0">
                <a:latin typeface="LM Roman 10" panose="00000500000000000000" pitchFamily="50" charset="0"/>
              </a:rPr>
              <a:t>Talk to your friendly Bayesian if you want to do it right!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D3A2E70A-CE9B-1359-BB05-4695A3F146FB}"/>
              </a:ext>
            </a:extLst>
          </p:cNvPr>
          <p:cNvSpPr>
            <a:spLocks noGrp="1"/>
          </p:cNvSpPr>
          <p:nvPr>
            <p:ph type="title"/>
          </p:nvPr>
        </p:nvSpPr>
        <p:spPr/>
        <p:txBody>
          <a:bodyPr/>
          <a:lstStyle/>
          <a:p>
            <a:pPr algn="ctr"/>
            <a:r>
              <a:rPr lang="en-US" altLang="en-US" sz="3200" b="0" dirty="0">
                <a:latin typeface="LM Roman 10" panose="00000500000000000000" pitchFamily="50" charset="0"/>
              </a:rPr>
              <a:t>Perplexity </a:t>
            </a:r>
          </a:p>
        </p:txBody>
      </p:sp>
      <p:sp>
        <p:nvSpPr>
          <p:cNvPr id="33795" name="Content Placeholder 2">
            <a:extLst>
              <a:ext uri="{FF2B5EF4-FFF2-40B4-BE49-F238E27FC236}">
                <a16:creationId xmlns:a16="http://schemas.microsoft.com/office/drawing/2014/main" id="{FEDD470D-F0C3-74F8-E923-60AAA6F36BA0}"/>
              </a:ext>
            </a:extLst>
          </p:cNvPr>
          <p:cNvSpPr>
            <a:spLocks noGrp="1"/>
          </p:cNvSpPr>
          <p:nvPr>
            <p:ph idx="1"/>
          </p:nvPr>
        </p:nvSpPr>
        <p:spPr/>
        <p:txBody>
          <a:bodyPr/>
          <a:lstStyle/>
          <a:p>
            <a:r>
              <a:rPr lang="en-GB" altLang="en-US" sz="2000" dirty="0">
                <a:latin typeface="LM Roman 10" panose="00000500000000000000" pitchFamily="50" charset="0"/>
              </a:rPr>
              <a:t>3 sentences generated by the models </a:t>
            </a:r>
          </a:p>
          <a:p>
            <a:pPr>
              <a:buFont typeface="Arial" panose="020B0604020202020204" pitchFamily="34" charset="0"/>
              <a:buAutoNum type="arabicPeriod"/>
            </a:pPr>
            <a:r>
              <a:rPr lang="en-GB" altLang="en-US" sz="2000" dirty="0">
                <a:latin typeface="LM Roman 10" panose="00000500000000000000" pitchFamily="50" charset="0"/>
              </a:rPr>
              <a:t>“It is raining outside”</a:t>
            </a:r>
          </a:p>
          <a:p>
            <a:pPr>
              <a:buFont typeface="Arial" panose="020B0604020202020204" pitchFamily="34" charset="0"/>
              <a:buAutoNum type="arabicPeriod"/>
            </a:pPr>
            <a:r>
              <a:rPr lang="en-GB" altLang="en-US" sz="2000" dirty="0">
                <a:latin typeface="LM Roman 10" panose="00000500000000000000" pitchFamily="50" charset="0"/>
              </a:rPr>
              <a:t>“It is raining banana tree”</a:t>
            </a:r>
          </a:p>
          <a:p>
            <a:pPr>
              <a:buFont typeface="Arial" panose="020B0604020202020204" pitchFamily="34" charset="0"/>
              <a:buAutoNum type="arabicPeriod"/>
            </a:pPr>
            <a:r>
              <a:rPr lang="en-GB" altLang="en-US" sz="2000" dirty="0">
                <a:latin typeface="LM Roman 10" panose="00000500000000000000" pitchFamily="50" charset="0"/>
              </a:rPr>
              <a:t>“It is raining </a:t>
            </a:r>
            <a:r>
              <a:rPr lang="en-GB" altLang="en-US" sz="2000" dirty="0" err="1">
                <a:latin typeface="LM Roman 10" panose="00000500000000000000" pitchFamily="50" charset="0"/>
              </a:rPr>
              <a:t>piouw;kcj</a:t>
            </a:r>
            <a:r>
              <a:rPr lang="en-GB" altLang="en-US" sz="2000" dirty="0">
                <a:latin typeface="LM Roman 10" panose="00000500000000000000" pitchFamily="50" charset="0"/>
              </a:rPr>
              <a:t> </a:t>
            </a:r>
            <a:r>
              <a:rPr lang="en-GB" altLang="en-US" sz="2000" dirty="0" err="1">
                <a:latin typeface="LM Roman 10" panose="00000500000000000000" pitchFamily="50" charset="0"/>
              </a:rPr>
              <a:t>pwepoiut</a:t>
            </a:r>
            <a:r>
              <a:rPr lang="en-GB" altLang="en-US" sz="2000" dirty="0">
                <a:latin typeface="LM Roman 10" panose="00000500000000000000" pitchFamily="50" charset="0"/>
              </a:rPr>
              <a:t>”</a:t>
            </a:r>
          </a:p>
          <a:p>
            <a:endParaRPr lang="en-US" altLang="en-US" sz="2000" dirty="0">
              <a:latin typeface="LM Roman 10" panose="00000500000000000000" pitchFamily="50" charset="0"/>
            </a:endParaRPr>
          </a:p>
        </p:txBody>
      </p:sp>
      <p:pic>
        <p:nvPicPr>
          <p:cNvPr id="33796" name="Picture 4">
            <a:extLst>
              <a:ext uri="{FF2B5EF4-FFF2-40B4-BE49-F238E27FC236}">
                <a16:creationId xmlns:a16="http://schemas.microsoft.com/office/drawing/2014/main" id="{08511EB9-FE7E-254C-52DF-17D20FAC0D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4013" y="3105150"/>
            <a:ext cx="3059112"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TextBox 2">
            <a:extLst>
              <a:ext uri="{FF2B5EF4-FFF2-40B4-BE49-F238E27FC236}">
                <a16:creationId xmlns:a16="http://schemas.microsoft.com/office/drawing/2014/main" id="{C736FB85-8D78-3DE6-93C5-77E2098C21C1}"/>
              </a:ext>
            </a:extLst>
          </p:cNvPr>
          <p:cNvSpPr txBox="1">
            <a:spLocks noChangeArrowheads="1"/>
          </p:cNvSpPr>
          <p:nvPr/>
        </p:nvSpPr>
        <p:spPr bwMode="auto">
          <a:xfrm>
            <a:off x="2894013" y="3857625"/>
            <a:ext cx="457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474746"/>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474746"/>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9pPr>
          </a:lstStyle>
          <a:p>
            <a:r>
              <a:rPr lang="en-GB" altLang="en-US" sz="2000" dirty="0">
                <a:latin typeface="LM Roman 10" panose="00000500000000000000" pitchFamily="50" charset="0"/>
              </a:rPr>
              <a:t>Always predicts correct or wrong or uniform distribution?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1">
            <a:extLst>
              <a:ext uri="{FF2B5EF4-FFF2-40B4-BE49-F238E27FC236}">
                <a16:creationId xmlns:a16="http://schemas.microsoft.com/office/drawing/2014/main" id="{F7FA6EBD-A601-93EB-70BE-FB1D9B163F09}"/>
              </a:ext>
            </a:extLst>
          </p:cNvPr>
          <p:cNvSpPr>
            <a:spLocks noGrp="1"/>
          </p:cNvSpPr>
          <p:nvPr>
            <p:ph type="title"/>
          </p:nvPr>
        </p:nvSpPr>
        <p:spPr>
          <a:xfrm>
            <a:off x="395288" y="1968500"/>
            <a:ext cx="7772400" cy="930275"/>
          </a:xfrm>
        </p:spPr>
        <p:txBody>
          <a:bodyPr anchor="ctr"/>
          <a:lstStyle/>
          <a:p>
            <a:pPr algn="ctr" eaLnBrk="1"/>
            <a:r>
              <a:rPr lang="en-US" altLang="en-US" sz="3200" b="0" dirty="0">
                <a:latin typeface="LM Roman 10" panose="00000500000000000000" pitchFamily="50" charset="0"/>
              </a:rPr>
              <a:t>Text Preprocessing</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1">
            <a:extLst>
              <a:ext uri="{FF2B5EF4-FFF2-40B4-BE49-F238E27FC236}">
                <a16:creationId xmlns:a16="http://schemas.microsoft.com/office/drawing/2014/main" id="{E9B30CF8-1FE8-9EF9-8D92-5729D7CA78C2}"/>
              </a:ext>
            </a:extLst>
          </p:cNvPr>
          <p:cNvSpPr>
            <a:spLocks noGrp="1"/>
          </p:cNvSpPr>
          <p:nvPr>
            <p:ph type="title"/>
          </p:nvPr>
        </p:nvSpPr>
        <p:spPr/>
        <p:txBody>
          <a:bodyPr/>
          <a:lstStyle/>
          <a:p>
            <a:pPr algn="ctr" eaLnBrk="1"/>
            <a:r>
              <a:rPr lang="en-US" altLang="en-US" sz="3200" b="0" dirty="0">
                <a:latin typeface="LM Roman 10" panose="00000500000000000000" pitchFamily="50" charset="0"/>
              </a:rPr>
              <a:t>Tokenization</a:t>
            </a:r>
          </a:p>
        </p:txBody>
      </p:sp>
      <p:sp>
        <p:nvSpPr>
          <p:cNvPr id="36867" name="Rectangle 2">
            <a:extLst>
              <a:ext uri="{FF2B5EF4-FFF2-40B4-BE49-F238E27FC236}">
                <a16:creationId xmlns:a16="http://schemas.microsoft.com/office/drawing/2014/main" id="{A7DB139D-797E-A325-92BF-B42ADBB0F49A}"/>
              </a:ext>
            </a:extLst>
          </p:cNvPr>
          <p:cNvSpPr>
            <a:spLocks noGrp="1"/>
          </p:cNvSpPr>
          <p:nvPr>
            <p:ph type="body" idx="1"/>
          </p:nvPr>
        </p:nvSpPr>
        <p:spPr>
          <a:xfrm>
            <a:off x="339725" y="1276350"/>
            <a:ext cx="8205788" cy="3559175"/>
          </a:xfrm>
        </p:spPr>
        <p:txBody>
          <a:bodyPr/>
          <a:lstStyle/>
          <a:p>
            <a:pPr marL="212725" indent="-212725" defTabSz="406400" eaLnBrk="1">
              <a:buFontTx/>
              <a:buChar char="•"/>
            </a:pPr>
            <a:r>
              <a:rPr lang="en-US" altLang="en-US" sz="2000" dirty="0">
                <a:latin typeface="LM Roman 10" panose="00000500000000000000" pitchFamily="50" charset="0"/>
              </a:rPr>
              <a:t>Basic Idea - map text into sequence of IDs</a:t>
            </a:r>
          </a:p>
          <a:p>
            <a:pPr marL="212725" indent="-212725" defTabSz="406400" eaLnBrk="1">
              <a:buFontTx/>
              <a:buChar char="•"/>
            </a:pPr>
            <a:r>
              <a:rPr lang="en-US" altLang="en-US" sz="2000" b="1" dirty="0">
                <a:latin typeface="LM Roman 10" panose="00000500000000000000" pitchFamily="50" charset="0"/>
              </a:rPr>
              <a:t>Character Encoding</a:t>
            </a:r>
            <a:r>
              <a:rPr lang="en-US" altLang="en-US" sz="2000" dirty="0">
                <a:latin typeface="LM Roman 10" panose="00000500000000000000" pitchFamily="50" charset="0"/>
              </a:rPr>
              <a:t> (each character has one ID)</a:t>
            </a:r>
          </a:p>
          <a:p>
            <a:pPr marL="552450" lvl="1" indent="-214313" defTabSz="406400" eaLnBrk="1"/>
            <a:r>
              <a:rPr lang="en-US" altLang="en-US" sz="2000" dirty="0">
                <a:latin typeface="LM Roman 10" panose="00000500000000000000" pitchFamily="50" charset="0"/>
              </a:rPr>
              <a:t>Small vocabulary</a:t>
            </a:r>
          </a:p>
          <a:p>
            <a:pPr marL="552450" lvl="1" indent="-214313" defTabSz="406400" eaLnBrk="1"/>
            <a:r>
              <a:rPr lang="en-US" altLang="en-US" sz="2000" dirty="0">
                <a:latin typeface="LM Roman 10" panose="00000500000000000000" pitchFamily="50" charset="0"/>
              </a:rPr>
              <a:t>Doesn’t work so well </a:t>
            </a:r>
          </a:p>
          <a:p>
            <a:pPr marL="212725" indent="-212725" defTabSz="406400" eaLnBrk="1">
              <a:buFontTx/>
              <a:buChar char="•"/>
            </a:pPr>
            <a:r>
              <a:rPr lang="en-US" altLang="en-US" sz="2000" b="1" dirty="0">
                <a:latin typeface="LM Roman 10" panose="00000500000000000000" pitchFamily="50" charset="0"/>
              </a:rPr>
              <a:t>Word Encoding</a:t>
            </a:r>
            <a:r>
              <a:rPr lang="en-US" altLang="en-US" sz="2000" dirty="0">
                <a:latin typeface="LM Roman 10" panose="00000500000000000000" pitchFamily="50" charset="0"/>
              </a:rPr>
              <a:t> (each word has one ID)</a:t>
            </a:r>
          </a:p>
          <a:p>
            <a:pPr marL="552450" lvl="1" indent="-214313" defTabSz="406400" eaLnBrk="1"/>
            <a:r>
              <a:rPr lang="en-US" altLang="en-US" sz="2000" dirty="0">
                <a:latin typeface="LM Roman 10" panose="00000500000000000000" pitchFamily="50" charset="0"/>
              </a:rPr>
              <a:t>Accurate spelling</a:t>
            </a:r>
          </a:p>
          <a:p>
            <a:pPr marL="552450" lvl="1" indent="-214313" defTabSz="406400" eaLnBrk="1"/>
            <a:r>
              <a:rPr lang="en-US" altLang="en-US" sz="2000" dirty="0">
                <a:latin typeface="LM Roman 10" panose="00000500000000000000" pitchFamily="50" charset="0"/>
              </a:rPr>
              <a:t>Doesn’t work so well </a:t>
            </a:r>
          </a:p>
          <a:p>
            <a:pPr marL="212725" indent="-212725" defTabSz="406400" eaLnBrk="1">
              <a:buFontTx/>
              <a:buChar char="•"/>
            </a:pPr>
            <a:r>
              <a:rPr lang="en-US" altLang="en-US" sz="2000" b="1" dirty="0">
                <a:latin typeface="LM Roman 10" panose="00000500000000000000" pitchFamily="50" charset="0"/>
              </a:rPr>
              <a:t>Byte Pair Encoding</a:t>
            </a:r>
            <a:r>
              <a:rPr lang="en-US" altLang="en-US" sz="2000" dirty="0">
                <a:latin typeface="LM Roman 10" panose="00000500000000000000" pitchFamily="50" charset="0"/>
              </a:rPr>
              <a:t> (Goldilocks zone)</a:t>
            </a:r>
          </a:p>
          <a:p>
            <a:pPr marL="552450" lvl="1" indent="-214313" defTabSz="406400" eaLnBrk="1"/>
            <a:r>
              <a:rPr lang="en-US" altLang="en-US" sz="2000" dirty="0">
                <a:latin typeface="LM Roman 10" panose="00000500000000000000" pitchFamily="50" charset="0"/>
              </a:rPr>
              <a:t>Frequent subsequences (like syllables)</a:t>
            </a:r>
          </a:p>
        </p:txBody>
      </p:sp>
      <p:sp>
        <p:nvSpPr>
          <p:cNvPr id="36868" name="Text Box 3">
            <a:extLst>
              <a:ext uri="{FF2B5EF4-FFF2-40B4-BE49-F238E27FC236}">
                <a16:creationId xmlns:a16="http://schemas.microsoft.com/office/drawing/2014/main" id="{FB2205EC-A3A7-98E5-A8AC-4299E3AD3AF5}"/>
              </a:ext>
            </a:extLst>
          </p:cNvPr>
          <p:cNvSpPr txBox="1">
            <a:spLocks/>
          </p:cNvSpPr>
          <p:nvPr/>
        </p:nvSpPr>
        <p:spPr bwMode="auto">
          <a:xfrm>
            <a:off x="1674813" y="744538"/>
            <a:ext cx="457176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474746"/>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474746"/>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9pPr>
          </a:lstStyle>
          <a:p>
            <a:pPr algn="ctr" eaLnBrk="1"/>
            <a:r>
              <a:rPr lang="en-US" altLang="en-US" sz="2000" b="1" dirty="0">
                <a:solidFill>
                  <a:srgbClr val="FF0000"/>
                </a:solidFill>
                <a:latin typeface="LM Roman 10" panose="00000500000000000000" pitchFamily="50" charset="0"/>
                <a:sym typeface="Menlo" charset="0"/>
              </a:rPr>
              <a:t>The Time Machine by H. G. Wells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D340D98E-01FE-09BD-CEBE-DB6B8E9C7E47}"/>
              </a:ext>
            </a:extLst>
          </p:cNvPr>
          <p:cNvSpPr>
            <a:spLocks noGrp="1"/>
          </p:cNvSpPr>
          <p:nvPr>
            <p:ph type="title"/>
          </p:nvPr>
        </p:nvSpPr>
        <p:spPr/>
        <p:txBody>
          <a:bodyPr/>
          <a:lstStyle/>
          <a:p>
            <a:pPr algn="ctr"/>
            <a:r>
              <a:rPr lang="en-US" altLang="en-US" sz="3200" b="0" dirty="0">
                <a:latin typeface="LM Roman 10" panose="00000500000000000000" pitchFamily="50" charset="0"/>
              </a:rPr>
              <a:t>Partitioning sequences</a:t>
            </a:r>
          </a:p>
        </p:txBody>
      </p:sp>
      <p:sp>
        <p:nvSpPr>
          <p:cNvPr id="3" name="Content Placeholder 2">
            <a:extLst>
              <a:ext uri="{FF2B5EF4-FFF2-40B4-BE49-F238E27FC236}">
                <a16:creationId xmlns:a16="http://schemas.microsoft.com/office/drawing/2014/main" id="{1576E2B7-6270-55FB-0C94-5B467638B13D}"/>
              </a:ext>
            </a:extLst>
          </p:cNvPr>
          <p:cNvSpPr>
            <a:spLocks noGrp="1" noRot="1" noChangeAspect="1" noMove="1" noResize="1" noEditPoints="1" noAdjustHandles="1" noChangeArrowheads="1" noChangeShapeType="1" noTextEdit="1"/>
          </p:cNvSpPr>
          <p:nvPr>
            <p:ph idx="1"/>
          </p:nvPr>
        </p:nvSpPr>
        <p:spPr>
          <a:blipFill>
            <a:blip r:embed="rId2"/>
            <a:stretch>
              <a:fillRect l="-1560" t="-1201" r="-1040" b="-9605"/>
            </a:stretch>
          </a:blipFill>
        </p:spPr>
        <p:txBody>
          <a:bodyPr/>
          <a:lstStyle/>
          <a:p>
            <a:pPr>
              <a:defRPr/>
            </a:pPr>
            <a:r>
              <a:rPr lang="en-US" dirty="0">
                <a:noFill/>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13A91E30-1414-C3A1-5417-5E66331F54E2}"/>
              </a:ext>
            </a:extLst>
          </p:cNvPr>
          <p:cNvSpPr>
            <a:spLocks noGrp="1"/>
          </p:cNvSpPr>
          <p:nvPr>
            <p:ph type="title"/>
          </p:nvPr>
        </p:nvSpPr>
        <p:spPr/>
        <p:txBody>
          <a:bodyPr/>
          <a:lstStyle/>
          <a:p>
            <a:pPr algn="ctr"/>
            <a:r>
              <a:rPr lang="en-US" altLang="en-US" sz="3200" b="0" dirty="0">
                <a:latin typeface="LM Roman 10" panose="00000500000000000000" pitchFamily="50" charset="0"/>
              </a:rPr>
              <a:t>Partitioning sequences</a:t>
            </a:r>
          </a:p>
        </p:txBody>
      </p:sp>
      <p:sp>
        <p:nvSpPr>
          <p:cNvPr id="3" name="Content Placeholder 2">
            <a:extLst>
              <a:ext uri="{FF2B5EF4-FFF2-40B4-BE49-F238E27FC236}">
                <a16:creationId xmlns:a16="http://schemas.microsoft.com/office/drawing/2014/main" id="{50898014-9536-9049-0833-EEEFC0F4E9C7}"/>
              </a:ext>
            </a:extLst>
          </p:cNvPr>
          <p:cNvSpPr>
            <a:spLocks noGrp="1" noRot="1" noChangeAspect="1" noMove="1" noResize="1" noEditPoints="1" noAdjustHandles="1" noChangeArrowheads="1" noChangeShapeType="1" noTextEdit="1"/>
          </p:cNvSpPr>
          <p:nvPr>
            <p:ph idx="1"/>
          </p:nvPr>
        </p:nvSpPr>
        <p:spPr>
          <a:blipFill>
            <a:blip r:embed="rId2"/>
            <a:stretch>
              <a:fillRect l="-1560" t="-1201"/>
            </a:stretch>
          </a:blipFill>
        </p:spPr>
        <p:txBody>
          <a:bodyPr/>
          <a:lstStyle/>
          <a:p>
            <a:pPr>
              <a:defRPr/>
            </a:pPr>
            <a:r>
              <a:rPr lang="en-US" dirty="0">
                <a:noFill/>
              </a:rPr>
              <a:t> </a:t>
            </a:r>
          </a:p>
        </p:txBody>
      </p:sp>
      <p:pic>
        <p:nvPicPr>
          <p:cNvPr id="38916" name="Picture 6">
            <a:extLst>
              <a:ext uri="{FF2B5EF4-FFF2-40B4-BE49-F238E27FC236}">
                <a16:creationId xmlns:a16="http://schemas.microsoft.com/office/drawing/2014/main" id="{377AFCB4-C579-146C-30C2-8D590C43AD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470638"/>
            <a:ext cx="6831012"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DeckTemplate-AWS">
  <a:themeElements>
    <a:clrScheme name="">
      <a:dk1>
        <a:srgbClr val="474746"/>
      </a:dk1>
      <a:lt1>
        <a:srgbClr val="FFFFFF"/>
      </a:lt1>
      <a:dk2>
        <a:srgbClr val="A7A7A7"/>
      </a:dk2>
      <a:lt2>
        <a:srgbClr val="535353"/>
      </a:lt2>
      <a:accent1>
        <a:srgbClr val="FCB64C"/>
      </a:accent1>
      <a:accent2>
        <a:srgbClr val="F7A028"/>
      </a:accent2>
      <a:accent3>
        <a:srgbClr val="FFFFFF"/>
      </a:accent3>
      <a:accent4>
        <a:srgbClr val="3B3B3A"/>
      </a:accent4>
      <a:accent5>
        <a:srgbClr val="FDD7B2"/>
      </a:accent5>
      <a:accent6>
        <a:srgbClr val="E09123"/>
      </a:accent6>
      <a:hlink>
        <a:srgbClr val="0000FF"/>
      </a:hlink>
      <a:folHlink>
        <a:srgbClr val="FF00FF"/>
      </a:folHlink>
    </a:clrScheme>
    <a:fontScheme name="DeckTemplate-AWS">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254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ctr" anchorCtr="0" compatLnSpc="1">
        <a:prstTxWarp prst="textNoShape">
          <a:avLst/>
        </a:prstTxWarp>
        <a:spAutoFit/>
      </a:bodyPr>
      <a:lstStyle>
        <a:defPPr marL="0" marR="0" indent="0" algn="l" defTabSz="457200" rtl="0" eaLnBrk="1"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rgbClr val="474746"/>
            </a:solidFill>
            <a:effectLst/>
            <a:latin typeface="Arial" panose="020B0604020202020204" pitchFamily="34" charset="0"/>
            <a:cs typeface="Arial" panose="020B0604020202020204" pitchFamily="34" charset="0"/>
            <a:sym typeface="Arial" panose="020B0604020202020204" pitchFamily="34" charset="0"/>
          </a:defRPr>
        </a:defPPr>
      </a:lstStyle>
    </a:spDef>
    <a:lnDef>
      <a:spPr bwMode="auto">
        <a:xfrm>
          <a:off x="0" y="0"/>
          <a:ext cx="1" cy="1"/>
        </a:xfrm>
        <a:custGeom>
          <a:avLst/>
          <a:gdLst/>
          <a:ahLst/>
          <a:cxnLst/>
          <a:rect l="0" t="0" r="0" b="0"/>
          <a:pathLst/>
        </a:custGeom>
        <a:solidFill>
          <a:srgbClr val="FFFFFF"/>
        </a:solidFill>
        <a:ln w="254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ctr" anchorCtr="0" compatLnSpc="1">
        <a:prstTxWarp prst="textNoShape">
          <a:avLst/>
        </a:prstTxWarp>
        <a:spAutoFit/>
      </a:bodyPr>
      <a:lstStyle>
        <a:defPPr marL="0" marR="0" indent="0" algn="l" defTabSz="457200" rtl="0" eaLnBrk="1"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rgbClr val="474746"/>
            </a:solidFill>
            <a:effectLst/>
            <a:latin typeface="Arial" panose="020B0604020202020204" pitchFamily="34" charset="0"/>
            <a:cs typeface="Arial" panose="020B0604020202020204" pitchFamily="34" charset="0"/>
            <a:sym typeface="Arial" panose="020B0604020202020204" pitchFamily="34"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ckTemplate-AWS - Title Slide">
  <a:themeElements>
    <a:clrScheme name="">
      <a:dk1>
        <a:srgbClr val="474746"/>
      </a:dk1>
      <a:lt1>
        <a:srgbClr val="FFFFFF"/>
      </a:lt1>
      <a:dk2>
        <a:srgbClr val="A7A7A7"/>
      </a:dk2>
      <a:lt2>
        <a:srgbClr val="535353"/>
      </a:lt2>
      <a:accent1>
        <a:srgbClr val="FCB64C"/>
      </a:accent1>
      <a:accent2>
        <a:srgbClr val="F7A028"/>
      </a:accent2>
      <a:accent3>
        <a:srgbClr val="FFFFFF"/>
      </a:accent3>
      <a:accent4>
        <a:srgbClr val="3B3B3A"/>
      </a:accent4>
      <a:accent5>
        <a:srgbClr val="FDD7B2"/>
      </a:accent5>
      <a:accent6>
        <a:srgbClr val="E09123"/>
      </a:accent6>
      <a:hlink>
        <a:srgbClr val="0000FF"/>
      </a:hlink>
      <a:folHlink>
        <a:srgbClr val="FF00FF"/>
      </a:folHlink>
    </a:clrScheme>
    <a:fontScheme name="DeckTemplate-AWS - Title Slid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254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ctr" anchorCtr="0" compatLnSpc="1">
        <a:prstTxWarp prst="textNoShape">
          <a:avLst/>
        </a:prstTxWarp>
        <a:spAutoFit/>
      </a:bodyPr>
      <a:lstStyle>
        <a:defPPr marL="0" marR="0" indent="0" algn="l" defTabSz="457200" rtl="0" eaLnBrk="1"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rgbClr val="474746"/>
            </a:solidFill>
            <a:effectLst/>
            <a:latin typeface="Arial" panose="020B0604020202020204" pitchFamily="34" charset="0"/>
            <a:cs typeface="Arial" panose="020B0604020202020204" pitchFamily="34" charset="0"/>
            <a:sym typeface="Arial" panose="020B0604020202020204" pitchFamily="34" charset="0"/>
          </a:defRPr>
        </a:defPPr>
      </a:lstStyle>
    </a:spDef>
    <a:lnDef>
      <a:spPr bwMode="auto">
        <a:xfrm>
          <a:off x="0" y="0"/>
          <a:ext cx="1" cy="1"/>
        </a:xfrm>
        <a:custGeom>
          <a:avLst/>
          <a:gdLst/>
          <a:ahLst/>
          <a:cxnLst/>
          <a:rect l="0" t="0" r="0" b="0"/>
          <a:pathLst/>
        </a:custGeom>
        <a:solidFill>
          <a:srgbClr val="FFFFFF"/>
        </a:solidFill>
        <a:ln w="254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ctr" anchorCtr="0" compatLnSpc="1">
        <a:prstTxWarp prst="textNoShape">
          <a:avLst/>
        </a:prstTxWarp>
        <a:spAutoFit/>
      </a:bodyPr>
      <a:lstStyle>
        <a:defPPr marL="0" marR="0" indent="0" algn="l" defTabSz="457200" rtl="0" eaLnBrk="1"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rgbClr val="474746"/>
            </a:solidFill>
            <a:effectLst/>
            <a:latin typeface="Arial" panose="020B0604020202020204" pitchFamily="34" charset="0"/>
            <a:cs typeface="Arial" panose="020B0604020202020204" pitchFamily="34" charset="0"/>
            <a:sym typeface="Arial" panose="020B0604020202020204" pitchFamily="34"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A7A7A7"/>
      </a:dk2>
      <a:lt2>
        <a:srgbClr val="535353"/>
      </a:lt2>
      <a:accent1>
        <a:srgbClr val="FCB64C"/>
      </a:accent1>
      <a:accent2>
        <a:srgbClr val="F7A028"/>
      </a:accent2>
      <a:accent3>
        <a:srgbClr val="FFFFFF"/>
      </a:accent3>
      <a:accent4>
        <a:srgbClr val="000000"/>
      </a:accent4>
      <a:accent5>
        <a:srgbClr val="FDD7B2"/>
      </a:accent5>
      <a:accent6>
        <a:srgbClr val="E09123"/>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5496</TotalTime>
  <Words>668</Words>
  <Application>Microsoft Office PowerPoint</Application>
  <PresentationFormat>On-screen Show (16:9)</PresentationFormat>
  <Paragraphs>66</Paragraphs>
  <Slides>15</Slides>
  <Notes>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Arial</vt:lpstr>
      <vt:lpstr>LM Roman 10</vt:lpstr>
      <vt:lpstr>Roboto</vt:lpstr>
      <vt:lpstr>DeckTemplate-AWS</vt:lpstr>
      <vt:lpstr>DeckTemplate-AWS - Title Slide</vt:lpstr>
      <vt:lpstr>CS 316: Introduction to Deep Learning</vt:lpstr>
      <vt:lpstr>Modeling Language</vt:lpstr>
      <vt:lpstr>Markov models</vt:lpstr>
      <vt:lpstr>N-grams (longer sequences of tokens)</vt:lpstr>
      <vt:lpstr>Perplexity </vt:lpstr>
      <vt:lpstr>Text Preprocessing</vt:lpstr>
      <vt:lpstr>Tokenization</vt:lpstr>
      <vt:lpstr>Partitioning sequences</vt:lpstr>
      <vt:lpstr>Partitioning sequences</vt:lpstr>
      <vt:lpstr>Minibatch Generation</vt:lpstr>
      <vt:lpstr>Minibatch Generation</vt:lpstr>
      <vt:lpstr>RNN</vt:lpstr>
      <vt:lpstr>Recurrent Neural Networks (with hidden state)</vt:lpstr>
      <vt:lpstr>RNN</vt:lpstr>
      <vt:lpstr>Character Level RNN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 Samad</dc:creator>
  <cp:lastModifiedBy>Muhammad Munawwar Anwar</cp:lastModifiedBy>
  <cp:revision>52</cp:revision>
  <dcterms:modified xsi:type="dcterms:W3CDTF">2022-11-21T18:21:39Z</dcterms:modified>
</cp:coreProperties>
</file>