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09" autoAdjust="0"/>
  </p:normalViewPr>
  <p:slideViewPr>
    <p:cSldViewPr snapToGrid="0">
      <p:cViewPr varScale="1">
        <p:scale>
          <a:sx n="55" d="100"/>
          <a:sy n="55" d="100"/>
        </p:scale>
        <p:origin x="13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Samad" userId="0dec58d7-a82f-4c92-8458-70e336e5d416" providerId="ADAL" clId="{73DADDD1-EAAE-4DB1-A697-D292623D4BDC}"/>
    <pc:docChg chg="custSel addSld delSld modSld">
      <pc:chgData name="Abdul Samad" userId="0dec58d7-a82f-4c92-8458-70e336e5d416" providerId="ADAL" clId="{73DADDD1-EAAE-4DB1-A697-D292623D4BDC}" dt="2023-11-21T05:37:51.815" v="439" actId="313"/>
      <pc:docMkLst>
        <pc:docMk/>
      </pc:docMkLst>
      <pc:sldChg chg="modSp new mod">
        <pc:chgData name="Abdul Samad" userId="0dec58d7-a82f-4c92-8458-70e336e5d416" providerId="ADAL" clId="{73DADDD1-EAAE-4DB1-A697-D292623D4BDC}" dt="2023-11-20T08:19:37.916" v="16" actId="20577"/>
        <pc:sldMkLst>
          <pc:docMk/>
          <pc:sldMk cId="4274218324" sldId="256"/>
        </pc:sldMkLst>
        <pc:spChg chg="mod">
          <ac:chgData name="Abdul Samad" userId="0dec58d7-a82f-4c92-8458-70e336e5d416" providerId="ADAL" clId="{73DADDD1-EAAE-4DB1-A697-D292623D4BDC}" dt="2023-11-20T08:19:37.916" v="16" actId="20577"/>
          <ac:spMkLst>
            <pc:docMk/>
            <pc:sldMk cId="4274218324" sldId="256"/>
            <ac:spMk id="2" creationId="{351F4F61-8F3E-58E4-2786-D7E18EEDC817}"/>
          </ac:spMkLst>
        </pc:spChg>
      </pc:sldChg>
      <pc:sldChg chg="addSp modSp new">
        <pc:chgData name="Abdul Samad" userId="0dec58d7-a82f-4c92-8458-70e336e5d416" providerId="ADAL" clId="{73DADDD1-EAAE-4DB1-A697-D292623D4BDC}" dt="2023-11-20T08:19:54.220" v="19" actId="1076"/>
        <pc:sldMkLst>
          <pc:docMk/>
          <pc:sldMk cId="2922101816" sldId="257"/>
        </pc:sldMkLst>
        <pc:picChg chg="add mod">
          <ac:chgData name="Abdul Samad" userId="0dec58d7-a82f-4c92-8458-70e336e5d416" providerId="ADAL" clId="{73DADDD1-EAAE-4DB1-A697-D292623D4BDC}" dt="2023-11-20T08:19:54.220" v="19" actId="1076"/>
          <ac:picMkLst>
            <pc:docMk/>
            <pc:sldMk cId="2922101816" sldId="257"/>
            <ac:picMk id="1026" creationId="{BFF45DD7-7BC2-0296-0D34-BB07CF465613}"/>
          </ac:picMkLst>
        </pc:picChg>
      </pc:sldChg>
      <pc:sldChg chg="addSp modSp new mod">
        <pc:chgData name="Abdul Samad" userId="0dec58d7-a82f-4c92-8458-70e336e5d416" providerId="ADAL" clId="{73DADDD1-EAAE-4DB1-A697-D292623D4BDC}" dt="2023-11-20T08:21:06.869" v="46" actId="1076"/>
        <pc:sldMkLst>
          <pc:docMk/>
          <pc:sldMk cId="1037923196" sldId="258"/>
        </pc:sldMkLst>
        <pc:spChg chg="mod">
          <ac:chgData name="Abdul Samad" userId="0dec58d7-a82f-4c92-8458-70e336e5d416" providerId="ADAL" clId="{73DADDD1-EAAE-4DB1-A697-D292623D4BDC}" dt="2023-11-20T08:20:58.981" v="43" actId="20577"/>
          <ac:spMkLst>
            <pc:docMk/>
            <pc:sldMk cId="1037923196" sldId="258"/>
            <ac:spMk id="2" creationId="{F10462EA-8F30-FD0B-C51C-D761ADCE24B6}"/>
          </ac:spMkLst>
        </pc:spChg>
        <pc:picChg chg="add mod">
          <ac:chgData name="Abdul Samad" userId="0dec58d7-a82f-4c92-8458-70e336e5d416" providerId="ADAL" clId="{73DADDD1-EAAE-4DB1-A697-D292623D4BDC}" dt="2023-11-20T08:21:06.869" v="46" actId="1076"/>
          <ac:picMkLst>
            <pc:docMk/>
            <pc:sldMk cId="1037923196" sldId="258"/>
            <ac:picMk id="2050" creationId="{EEC8D6A2-6A2A-DA3A-F764-FAD05469A6F4}"/>
          </ac:picMkLst>
        </pc:picChg>
      </pc:sldChg>
      <pc:sldChg chg="addSp delSp modSp new mod modNotesTx">
        <pc:chgData name="Abdul Samad" userId="0dec58d7-a82f-4c92-8458-70e336e5d416" providerId="ADAL" clId="{73DADDD1-EAAE-4DB1-A697-D292623D4BDC}" dt="2023-11-20T08:23:58.037" v="68"/>
        <pc:sldMkLst>
          <pc:docMk/>
          <pc:sldMk cId="2048486706" sldId="259"/>
        </pc:sldMkLst>
        <pc:spChg chg="mod">
          <ac:chgData name="Abdul Samad" userId="0dec58d7-a82f-4c92-8458-70e336e5d416" providerId="ADAL" clId="{73DADDD1-EAAE-4DB1-A697-D292623D4BDC}" dt="2023-11-20T08:22:17.092" v="59" actId="20577"/>
          <ac:spMkLst>
            <pc:docMk/>
            <pc:sldMk cId="2048486706" sldId="259"/>
            <ac:spMk id="2" creationId="{99D574DA-D166-BFE9-9561-337DBC9E0D28}"/>
          </ac:spMkLst>
        </pc:spChg>
        <pc:spChg chg="del">
          <ac:chgData name="Abdul Samad" userId="0dec58d7-a82f-4c92-8458-70e336e5d416" providerId="ADAL" clId="{73DADDD1-EAAE-4DB1-A697-D292623D4BDC}" dt="2023-11-20T08:23:10.698" v="65"/>
          <ac:spMkLst>
            <pc:docMk/>
            <pc:sldMk cId="2048486706" sldId="259"/>
            <ac:spMk id="3" creationId="{E6821ADC-EEC7-9B87-481D-37E51A99C214}"/>
          </ac:spMkLst>
        </pc:spChg>
        <pc:picChg chg="add mod">
          <ac:chgData name="Abdul Samad" userId="0dec58d7-a82f-4c92-8458-70e336e5d416" providerId="ADAL" clId="{73DADDD1-EAAE-4DB1-A697-D292623D4BDC}" dt="2023-11-20T08:22:29.722" v="64" actId="1076"/>
          <ac:picMkLst>
            <pc:docMk/>
            <pc:sldMk cId="2048486706" sldId="259"/>
            <ac:picMk id="3074" creationId="{E220FD5F-CFB9-6A94-138E-116860508FD6}"/>
          </ac:picMkLst>
        </pc:picChg>
        <pc:picChg chg="add mod">
          <ac:chgData name="Abdul Samad" userId="0dec58d7-a82f-4c92-8458-70e336e5d416" providerId="ADAL" clId="{73DADDD1-EAAE-4DB1-A697-D292623D4BDC}" dt="2023-11-20T08:23:16.101" v="67" actId="1076"/>
          <ac:picMkLst>
            <pc:docMk/>
            <pc:sldMk cId="2048486706" sldId="259"/>
            <ac:picMk id="3076" creationId="{424A4099-4062-E1C9-F0E7-5653B053A49A}"/>
          </ac:picMkLst>
        </pc:picChg>
      </pc:sldChg>
      <pc:sldChg chg="addSp modSp new mod modNotesTx">
        <pc:chgData name="Abdul Samad" userId="0dec58d7-a82f-4c92-8458-70e336e5d416" providerId="ADAL" clId="{73DADDD1-EAAE-4DB1-A697-D292623D4BDC}" dt="2023-11-20T08:26:11.455" v="90" actId="1076"/>
        <pc:sldMkLst>
          <pc:docMk/>
          <pc:sldMk cId="552994533" sldId="260"/>
        </pc:sldMkLst>
        <pc:spChg chg="mod">
          <ac:chgData name="Abdul Samad" userId="0dec58d7-a82f-4c92-8458-70e336e5d416" providerId="ADAL" clId="{73DADDD1-EAAE-4DB1-A697-D292623D4BDC}" dt="2023-11-20T08:25:01.075" v="80" actId="20577"/>
          <ac:spMkLst>
            <pc:docMk/>
            <pc:sldMk cId="552994533" sldId="260"/>
            <ac:spMk id="2" creationId="{48E16810-5E5A-A5C1-017D-942FC654DA2C}"/>
          </ac:spMkLst>
        </pc:spChg>
        <pc:picChg chg="add mod">
          <ac:chgData name="Abdul Samad" userId="0dec58d7-a82f-4c92-8458-70e336e5d416" providerId="ADAL" clId="{73DADDD1-EAAE-4DB1-A697-D292623D4BDC}" dt="2023-11-20T08:26:06.533" v="89" actId="1076"/>
          <ac:picMkLst>
            <pc:docMk/>
            <pc:sldMk cId="552994533" sldId="260"/>
            <ac:picMk id="4098" creationId="{EA6F73DB-9FA1-0527-7825-4E338D097E80}"/>
          </ac:picMkLst>
        </pc:picChg>
        <pc:picChg chg="add mod">
          <ac:chgData name="Abdul Samad" userId="0dec58d7-a82f-4c92-8458-70e336e5d416" providerId="ADAL" clId="{73DADDD1-EAAE-4DB1-A697-D292623D4BDC}" dt="2023-11-20T08:26:11.455" v="90" actId="1076"/>
          <ac:picMkLst>
            <pc:docMk/>
            <pc:sldMk cId="552994533" sldId="260"/>
            <ac:picMk id="4100" creationId="{9F6FB0D9-C151-200C-3BBC-2938E3ACDDB9}"/>
          </ac:picMkLst>
        </pc:picChg>
      </pc:sldChg>
      <pc:sldChg chg="addSp new">
        <pc:chgData name="Abdul Samad" userId="0dec58d7-a82f-4c92-8458-70e336e5d416" providerId="ADAL" clId="{73DADDD1-EAAE-4DB1-A697-D292623D4BDC}" dt="2023-11-20T09:04:42.776" v="92"/>
        <pc:sldMkLst>
          <pc:docMk/>
          <pc:sldMk cId="1382370170" sldId="261"/>
        </pc:sldMkLst>
        <pc:picChg chg="add">
          <ac:chgData name="Abdul Samad" userId="0dec58d7-a82f-4c92-8458-70e336e5d416" providerId="ADAL" clId="{73DADDD1-EAAE-4DB1-A697-D292623D4BDC}" dt="2023-11-20T09:04:42.776" v="92"/>
          <ac:picMkLst>
            <pc:docMk/>
            <pc:sldMk cId="1382370170" sldId="261"/>
            <ac:picMk id="5122" creationId="{8C067F65-0300-5026-5B76-5F33E6C81ADA}"/>
          </ac:picMkLst>
        </pc:picChg>
      </pc:sldChg>
      <pc:sldChg chg="addSp new">
        <pc:chgData name="Abdul Samad" userId="0dec58d7-a82f-4c92-8458-70e336e5d416" providerId="ADAL" clId="{73DADDD1-EAAE-4DB1-A697-D292623D4BDC}" dt="2023-11-20T09:06:59.688" v="94"/>
        <pc:sldMkLst>
          <pc:docMk/>
          <pc:sldMk cId="2185499658" sldId="262"/>
        </pc:sldMkLst>
        <pc:picChg chg="add">
          <ac:chgData name="Abdul Samad" userId="0dec58d7-a82f-4c92-8458-70e336e5d416" providerId="ADAL" clId="{73DADDD1-EAAE-4DB1-A697-D292623D4BDC}" dt="2023-11-20T09:06:59.688" v="94"/>
          <ac:picMkLst>
            <pc:docMk/>
            <pc:sldMk cId="2185499658" sldId="262"/>
            <ac:picMk id="6146" creationId="{E8BF02D9-B642-A06B-DDAA-0A0C9B330E32}"/>
          </ac:picMkLst>
        </pc:picChg>
      </pc:sldChg>
      <pc:sldChg chg="addSp new">
        <pc:chgData name="Abdul Samad" userId="0dec58d7-a82f-4c92-8458-70e336e5d416" providerId="ADAL" clId="{73DADDD1-EAAE-4DB1-A697-D292623D4BDC}" dt="2023-11-20T09:08:16.100" v="96"/>
        <pc:sldMkLst>
          <pc:docMk/>
          <pc:sldMk cId="1527208590" sldId="263"/>
        </pc:sldMkLst>
        <pc:picChg chg="add">
          <ac:chgData name="Abdul Samad" userId="0dec58d7-a82f-4c92-8458-70e336e5d416" providerId="ADAL" clId="{73DADDD1-EAAE-4DB1-A697-D292623D4BDC}" dt="2023-11-20T09:08:16.100" v="96"/>
          <ac:picMkLst>
            <pc:docMk/>
            <pc:sldMk cId="1527208590" sldId="263"/>
            <ac:picMk id="7170" creationId="{38F4A7B8-6C70-1F67-5699-2FE4758FD740}"/>
          </ac:picMkLst>
        </pc:picChg>
      </pc:sldChg>
      <pc:sldChg chg="addSp modSp new mod">
        <pc:chgData name="Abdul Samad" userId="0dec58d7-a82f-4c92-8458-70e336e5d416" providerId="ADAL" clId="{73DADDD1-EAAE-4DB1-A697-D292623D4BDC}" dt="2023-11-20T09:09:37.982" v="137" actId="1038"/>
        <pc:sldMkLst>
          <pc:docMk/>
          <pc:sldMk cId="3708118899" sldId="264"/>
        </pc:sldMkLst>
        <pc:spChg chg="mod">
          <ac:chgData name="Abdul Samad" userId="0dec58d7-a82f-4c92-8458-70e336e5d416" providerId="ADAL" clId="{73DADDD1-EAAE-4DB1-A697-D292623D4BDC}" dt="2023-11-20T09:09:28.950" v="115" actId="20577"/>
          <ac:spMkLst>
            <pc:docMk/>
            <pc:sldMk cId="3708118899" sldId="264"/>
            <ac:spMk id="2" creationId="{7093CBA8-27AD-09A6-2145-13D3DE6A657D}"/>
          </ac:spMkLst>
        </pc:spChg>
        <pc:picChg chg="add mod">
          <ac:chgData name="Abdul Samad" userId="0dec58d7-a82f-4c92-8458-70e336e5d416" providerId="ADAL" clId="{73DADDD1-EAAE-4DB1-A697-D292623D4BDC}" dt="2023-11-20T09:09:37.982" v="137" actId="1038"/>
          <ac:picMkLst>
            <pc:docMk/>
            <pc:sldMk cId="3708118899" sldId="264"/>
            <ac:picMk id="8194" creationId="{65824A69-3903-C6DB-06FC-9BF69E176785}"/>
          </ac:picMkLst>
        </pc:picChg>
      </pc:sldChg>
      <pc:sldChg chg="addSp modSp new mod">
        <pc:chgData name="Abdul Samad" userId="0dec58d7-a82f-4c92-8458-70e336e5d416" providerId="ADAL" clId="{73DADDD1-EAAE-4DB1-A697-D292623D4BDC}" dt="2023-11-21T03:54:56.765" v="435" actId="20577"/>
        <pc:sldMkLst>
          <pc:docMk/>
          <pc:sldMk cId="1736974020" sldId="265"/>
        </pc:sldMkLst>
        <pc:spChg chg="mod">
          <ac:chgData name="Abdul Samad" userId="0dec58d7-a82f-4c92-8458-70e336e5d416" providerId="ADAL" clId="{73DADDD1-EAAE-4DB1-A697-D292623D4BDC}" dt="2023-11-21T03:54:56.765" v="435" actId="20577"/>
          <ac:spMkLst>
            <pc:docMk/>
            <pc:sldMk cId="1736974020" sldId="265"/>
            <ac:spMk id="2" creationId="{00AC4E90-5C87-A3E2-D380-C34583437E6A}"/>
          </ac:spMkLst>
        </pc:spChg>
        <pc:spChg chg="add mod">
          <ac:chgData name="Abdul Samad" userId="0dec58d7-a82f-4c92-8458-70e336e5d416" providerId="ADAL" clId="{73DADDD1-EAAE-4DB1-A697-D292623D4BDC}" dt="2023-11-21T03:54:49.835" v="434"/>
          <ac:spMkLst>
            <pc:docMk/>
            <pc:sldMk cId="1736974020" sldId="265"/>
            <ac:spMk id="5" creationId="{39BC3E77-F039-B0A6-63EC-07EA91C0C0AA}"/>
          </ac:spMkLst>
        </pc:spChg>
      </pc:sldChg>
      <pc:sldChg chg="delSp modSp new mod">
        <pc:chgData name="Abdul Samad" userId="0dec58d7-a82f-4c92-8458-70e336e5d416" providerId="ADAL" clId="{73DADDD1-EAAE-4DB1-A697-D292623D4BDC}" dt="2023-11-21T05:37:51.815" v="439" actId="313"/>
        <pc:sldMkLst>
          <pc:docMk/>
          <pc:sldMk cId="4272881360" sldId="266"/>
        </pc:sldMkLst>
        <pc:spChg chg="mod">
          <ac:chgData name="Abdul Samad" userId="0dec58d7-a82f-4c92-8458-70e336e5d416" providerId="ADAL" clId="{73DADDD1-EAAE-4DB1-A697-D292623D4BDC}" dt="2023-11-21T05:37:51.815" v="439" actId="313"/>
          <ac:spMkLst>
            <pc:docMk/>
            <pc:sldMk cId="4272881360" sldId="266"/>
            <ac:spMk id="2" creationId="{DE46D208-424C-4833-47ED-A491169151BC}"/>
          </ac:spMkLst>
        </pc:spChg>
        <pc:spChg chg="del">
          <ac:chgData name="Abdul Samad" userId="0dec58d7-a82f-4c92-8458-70e336e5d416" providerId="ADAL" clId="{73DADDD1-EAAE-4DB1-A697-D292623D4BDC}" dt="2023-11-21T05:37:45.605" v="437" actId="478"/>
          <ac:spMkLst>
            <pc:docMk/>
            <pc:sldMk cId="4272881360" sldId="266"/>
            <ac:spMk id="3" creationId="{DAEB99B0-F8B2-BA20-90A1-42B796E4C230}"/>
          </ac:spMkLst>
        </pc:spChg>
      </pc:sldChg>
      <pc:sldChg chg="addSp modSp new mod">
        <pc:chgData name="Abdul Samad" userId="0dec58d7-a82f-4c92-8458-70e336e5d416" providerId="ADAL" clId="{73DADDD1-EAAE-4DB1-A697-D292623D4BDC}" dt="2023-11-21T03:39:15.011" v="225"/>
        <pc:sldMkLst>
          <pc:docMk/>
          <pc:sldMk cId="162497504" sldId="267"/>
        </pc:sldMkLst>
        <pc:spChg chg="mod">
          <ac:chgData name="Abdul Samad" userId="0dec58d7-a82f-4c92-8458-70e336e5d416" providerId="ADAL" clId="{73DADDD1-EAAE-4DB1-A697-D292623D4BDC}" dt="2023-11-21T03:39:05.078" v="224" actId="20577"/>
          <ac:spMkLst>
            <pc:docMk/>
            <pc:sldMk cId="162497504" sldId="267"/>
            <ac:spMk id="2" creationId="{B7B0AD70-9BC8-5D9A-03D0-253B1233F8A5}"/>
          </ac:spMkLst>
        </pc:spChg>
        <pc:picChg chg="add">
          <ac:chgData name="Abdul Samad" userId="0dec58d7-a82f-4c92-8458-70e336e5d416" providerId="ADAL" clId="{73DADDD1-EAAE-4DB1-A697-D292623D4BDC}" dt="2023-11-21T03:39:15.011" v="225"/>
          <ac:picMkLst>
            <pc:docMk/>
            <pc:sldMk cId="162497504" sldId="267"/>
            <ac:picMk id="1026" creationId="{A5DA6AAF-C2C8-F75B-5F81-D40055B0D2E9}"/>
          </ac:picMkLst>
        </pc:picChg>
      </pc:sldChg>
      <pc:sldChg chg="addSp modSp new mod modNotesTx">
        <pc:chgData name="Abdul Samad" userId="0dec58d7-a82f-4c92-8458-70e336e5d416" providerId="ADAL" clId="{73DADDD1-EAAE-4DB1-A697-D292623D4BDC}" dt="2023-11-21T03:41:21.017" v="296" actId="1038"/>
        <pc:sldMkLst>
          <pc:docMk/>
          <pc:sldMk cId="2513334667" sldId="268"/>
        </pc:sldMkLst>
        <pc:spChg chg="mod">
          <ac:chgData name="Abdul Samad" userId="0dec58d7-a82f-4c92-8458-70e336e5d416" providerId="ADAL" clId="{73DADDD1-EAAE-4DB1-A697-D292623D4BDC}" dt="2023-11-21T03:39:59.089" v="244" actId="20577"/>
          <ac:spMkLst>
            <pc:docMk/>
            <pc:sldMk cId="2513334667" sldId="268"/>
            <ac:spMk id="2" creationId="{A5DDE117-A3B0-9016-5218-8D60B9F0B253}"/>
          </ac:spMkLst>
        </pc:spChg>
        <pc:spChg chg="mod">
          <ac:chgData name="Abdul Samad" userId="0dec58d7-a82f-4c92-8458-70e336e5d416" providerId="ADAL" clId="{73DADDD1-EAAE-4DB1-A697-D292623D4BDC}" dt="2023-11-21T03:40:25.308" v="248" actId="5793"/>
          <ac:spMkLst>
            <pc:docMk/>
            <pc:sldMk cId="2513334667" sldId="268"/>
            <ac:spMk id="3" creationId="{A00A19A8-1C7D-22B6-C8B4-4935907408D5}"/>
          </ac:spMkLst>
        </pc:spChg>
        <pc:picChg chg="add mod">
          <ac:chgData name="Abdul Samad" userId="0dec58d7-a82f-4c92-8458-70e336e5d416" providerId="ADAL" clId="{73DADDD1-EAAE-4DB1-A697-D292623D4BDC}" dt="2023-11-21T03:41:21.017" v="296" actId="1038"/>
          <ac:picMkLst>
            <pc:docMk/>
            <pc:sldMk cId="2513334667" sldId="268"/>
            <ac:picMk id="5" creationId="{EF83C12E-F1ED-AB72-2103-5690191D8D9E}"/>
          </ac:picMkLst>
        </pc:picChg>
      </pc:sldChg>
      <pc:sldChg chg="addSp modSp new mod modNotesTx">
        <pc:chgData name="Abdul Samad" userId="0dec58d7-a82f-4c92-8458-70e336e5d416" providerId="ADAL" clId="{73DADDD1-EAAE-4DB1-A697-D292623D4BDC}" dt="2023-11-21T03:43:00.553" v="308"/>
        <pc:sldMkLst>
          <pc:docMk/>
          <pc:sldMk cId="135526595" sldId="269"/>
        </pc:sldMkLst>
        <pc:spChg chg="mod">
          <ac:chgData name="Abdul Samad" userId="0dec58d7-a82f-4c92-8458-70e336e5d416" providerId="ADAL" clId="{73DADDD1-EAAE-4DB1-A697-D292623D4BDC}" dt="2023-11-21T03:42:23.082" v="304" actId="20577"/>
          <ac:spMkLst>
            <pc:docMk/>
            <pc:sldMk cId="135526595" sldId="269"/>
            <ac:spMk id="2" creationId="{3F324351-DA65-6BAC-808A-CC2583D2B18B}"/>
          </ac:spMkLst>
        </pc:spChg>
        <pc:picChg chg="add mod">
          <ac:chgData name="Abdul Samad" userId="0dec58d7-a82f-4c92-8458-70e336e5d416" providerId="ADAL" clId="{73DADDD1-EAAE-4DB1-A697-D292623D4BDC}" dt="2023-11-21T03:42:31.635" v="307" actId="1076"/>
          <ac:picMkLst>
            <pc:docMk/>
            <pc:sldMk cId="135526595" sldId="269"/>
            <ac:picMk id="2050" creationId="{04C907C0-493C-2E9A-A18D-4B953008A9D9}"/>
          </ac:picMkLst>
        </pc:picChg>
      </pc:sldChg>
      <pc:sldChg chg="addSp modSp new mod">
        <pc:chgData name="Abdul Samad" userId="0dec58d7-a82f-4c92-8458-70e336e5d416" providerId="ADAL" clId="{73DADDD1-EAAE-4DB1-A697-D292623D4BDC}" dt="2023-11-21T03:46:43.620" v="324" actId="1076"/>
        <pc:sldMkLst>
          <pc:docMk/>
          <pc:sldMk cId="544030774" sldId="270"/>
        </pc:sldMkLst>
        <pc:spChg chg="mod">
          <ac:chgData name="Abdul Samad" userId="0dec58d7-a82f-4c92-8458-70e336e5d416" providerId="ADAL" clId="{73DADDD1-EAAE-4DB1-A697-D292623D4BDC}" dt="2023-11-21T03:46:25.797" v="321" actId="20577"/>
          <ac:spMkLst>
            <pc:docMk/>
            <pc:sldMk cId="544030774" sldId="270"/>
            <ac:spMk id="2" creationId="{CA0FF23B-6888-898A-E84F-F3704D88847C}"/>
          </ac:spMkLst>
        </pc:spChg>
        <pc:picChg chg="add mod">
          <ac:chgData name="Abdul Samad" userId="0dec58d7-a82f-4c92-8458-70e336e5d416" providerId="ADAL" clId="{73DADDD1-EAAE-4DB1-A697-D292623D4BDC}" dt="2023-11-21T03:46:43.620" v="324" actId="1076"/>
          <ac:picMkLst>
            <pc:docMk/>
            <pc:sldMk cId="544030774" sldId="270"/>
            <ac:picMk id="3074" creationId="{682B445B-4C01-CEFD-FE20-702C30AD8453}"/>
          </ac:picMkLst>
        </pc:picChg>
      </pc:sldChg>
      <pc:sldChg chg="addSp modSp new mod">
        <pc:chgData name="Abdul Samad" userId="0dec58d7-a82f-4c92-8458-70e336e5d416" providerId="ADAL" clId="{73DADDD1-EAAE-4DB1-A697-D292623D4BDC}" dt="2023-11-21T03:47:48.602" v="347" actId="20577"/>
        <pc:sldMkLst>
          <pc:docMk/>
          <pc:sldMk cId="3134475090" sldId="271"/>
        </pc:sldMkLst>
        <pc:spChg chg="mod">
          <ac:chgData name="Abdul Samad" userId="0dec58d7-a82f-4c92-8458-70e336e5d416" providerId="ADAL" clId="{73DADDD1-EAAE-4DB1-A697-D292623D4BDC}" dt="2023-11-21T03:47:48.602" v="347" actId="20577"/>
          <ac:spMkLst>
            <pc:docMk/>
            <pc:sldMk cId="3134475090" sldId="271"/>
            <ac:spMk id="2" creationId="{4B205919-47A5-52B9-B7E5-2A90EE436288}"/>
          </ac:spMkLst>
        </pc:spChg>
        <pc:picChg chg="add mod">
          <ac:chgData name="Abdul Samad" userId="0dec58d7-a82f-4c92-8458-70e336e5d416" providerId="ADAL" clId="{73DADDD1-EAAE-4DB1-A697-D292623D4BDC}" dt="2023-11-21T03:47:34.115" v="328" actId="1076"/>
          <ac:picMkLst>
            <pc:docMk/>
            <pc:sldMk cId="3134475090" sldId="271"/>
            <ac:picMk id="4098" creationId="{7D53F031-4646-4DEA-2EE3-45220D50ED80}"/>
          </ac:picMkLst>
        </pc:picChg>
      </pc:sldChg>
      <pc:sldChg chg="addSp modSp new mod">
        <pc:chgData name="Abdul Samad" userId="0dec58d7-a82f-4c92-8458-70e336e5d416" providerId="ADAL" clId="{73DADDD1-EAAE-4DB1-A697-D292623D4BDC}" dt="2023-11-21T03:49:00.607" v="372" actId="20577"/>
        <pc:sldMkLst>
          <pc:docMk/>
          <pc:sldMk cId="454197457" sldId="272"/>
        </pc:sldMkLst>
        <pc:spChg chg="mod">
          <ac:chgData name="Abdul Samad" userId="0dec58d7-a82f-4c92-8458-70e336e5d416" providerId="ADAL" clId="{73DADDD1-EAAE-4DB1-A697-D292623D4BDC}" dt="2023-11-21T03:49:00.607" v="372" actId="20577"/>
          <ac:spMkLst>
            <pc:docMk/>
            <pc:sldMk cId="454197457" sldId="272"/>
            <ac:spMk id="2" creationId="{AE0FC14A-1ED0-B148-A199-EF3E7C0A8631}"/>
          </ac:spMkLst>
        </pc:spChg>
        <pc:picChg chg="add mod">
          <ac:chgData name="Abdul Samad" userId="0dec58d7-a82f-4c92-8458-70e336e5d416" providerId="ADAL" clId="{73DADDD1-EAAE-4DB1-A697-D292623D4BDC}" dt="2023-11-21T03:48:35.840" v="356" actId="1076"/>
          <ac:picMkLst>
            <pc:docMk/>
            <pc:sldMk cId="454197457" sldId="272"/>
            <ac:picMk id="5122" creationId="{7D1E820B-1FB5-959E-4E6E-AC95D410562E}"/>
          </ac:picMkLst>
        </pc:picChg>
      </pc:sldChg>
      <pc:sldChg chg="addSp modSp new mod">
        <pc:chgData name="Abdul Samad" userId="0dec58d7-a82f-4c92-8458-70e336e5d416" providerId="ADAL" clId="{73DADDD1-EAAE-4DB1-A697-D292623D4BDC}" dt="2023-11-21T03:49:28.961" v="393" actId="1076"/>
        <pc:sldMkLst>
          <pc:docMk/>
          <pc:sldMk cId="3611739194" sldId="273"/>
        </pc:sldMkLst>
        <pc:spChg chg="mod">
          <ac:chgData name="Abdul Samad" userId="0dec58d7-a82f-4c92-8458-70e336e5d416" providerId="ADAL" clId="{73DADDD1-EAAE-4DB1-A697-D292623D4BDC}" dt="2023-11-21T03:49:10.757" v="390" actId="20577"/>
          <ac:spMkLst>
            <pc:docMk/>
            <pc:sldMk cId="3611739194" sldId="273"/>
            <ac:spMk id="2" creationId="{F7F7B430-0300-1B59-9A6E-0A20DF0A7F40}"/>
          </ac:spMkLst>
        </pc:spChg>
        <pc:picChg chg="add mod">
          <ac:chgData name="Abdul Samad" userId="0dec58d7-a82f-4c92-8458-70e336e5d416" providerId="ADAL" clId="{73DADDD1-EAAE-4DB1-A697-D292623D4BDC}" dt="2023-11-21T03:49:28.961" v="393" actId="1076"/>
          <ac:picMkLst>
            <pc:docMk/>
            <pc:sldMk cId="3611739194" sldId="273"/>
            <ac:picMk id="6146" creationId="{5B1BDFB4-C7D2-E69B-2AC4-66B4260B1408}"/>
          </ac:picMkLst>
        </pc:picChg>
      </pc:sldChg>
      <pc:sldChg chg="addSp modSp new mod">
        <pc:chgData name="Abdul Samad" userId="0dec58d7-a82f-4c92-8458-70e336e5d416" providerId="ADAL" clId="{73DADDD1-EAAE-4DB1-A697-D292623D4BDC}" dt="2023-11-21T03:50:20.172" v="426" actId="1076"/>
        <pc:sldMkLst>
          <pc:docMk/>
          <pc:sldMk cId="2325525014" sldId="274"/>
        </pc:sldMkLst>
        <pc:spChg chg="mod">
          <ac:chgData name="Abdul Samad" userId="0dec58d7-a82f-4c92-8458-70e336e5d416" providerId="ADAL" clId="{73DADDD1-EAAE-4DB1-A697-D292623D4BDC}" dt="2023-11-21T03:50:10.726" v="423" actId="313"/>
          <ac:spMkLst>
            <pc:docMk/>
            <pc:sldMk cId="2325525014" sldId="274"/>
            <ac:spMk id="2" creationId="{05367E0F-B07B-CCE8-843A-293AD2D433F8}"/>
          </ac:spMkLst>
        </pc:spChg>
        <pc:picChg chg="add mod">
          <ac:chgData name="Abdul Samad" userId="0dec58d7-a82f-4c92-8458-70e336e5d416" providerId="ADAL" clId="{73DADDD1-EAAE-4DB1-A697-D292623D4BDC}" dt="2023-11-21T03:50:20.172" v="426" actId="1076"/>
          <ac:picMkLst>
            <pc:docMk/>
            <pc:sldMk cId="2325525014" sldId="274"/>
            <ac:picMk id="7170" creationId="{E25C1F91-37F5-428B-C7A1-F61C248838CE}"/>
          </ac:picMkLst>
        </pc:picChg>
      </pc:sldChg>
      <pc:sldChg chg="addSp modSp new">
        <pc:chgData name="Abdul Samad" userId="0dec58d7-a82f-4c92-8458-70e336e5d416" providerId="ADAL" clId="{73DADDD1-EAAE-4DB1-A697-D292623D4BDC}" dt="2023-11-21T03:51:00.391" v="430" actId="1076"/>
        <pc:sldMkLst>
          <pc:docMk/>
          <pc:sldMk cId="1009286986" sldId="275"/>
        </pc:sldMkLst>
        <pc:picChg chg="add mod">
          <ac:chgData name="Abdul Samad" userId="0dec58d7-a82f-4c92-8458-70e336e5d416" providerId="ADAL" clId="{73DADDD1-EAAE-4DB1-A697-D292623D4BDC}" dt="2023-11-21T03:51:00.391" v="430" actId="1076"/>
          <ac:picMkLst>
            <pc:docMk/>
            <pc:sldMk cId="1009286986" sldId="275"/>
            <ac:picMk id="8194" creationId="{75D3C9A7-D264-EB78-FED4-DB0566F4634C}"/>
          </ac:picMkLst>
        </pc:picChg>
      </pc:sldChg>
      <pc:sldChg chg="new del">
        <pc:chgData name="Abdul Samad" userId="0dec58d7-a82f-4c92-8458-70e336e5d416" providerId="ADAL" clId="{73DADDD1-EAAE-4DB1-A697-D292623D4BDC}" dt="2023-11-21T05:37:31.402" v="436" actId="47"/>
        <pc:sldMkLst>
          <pc:docMk/>
          <pc:sldMk cId="490373743"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A8BA3-103D-400D-B58A-9180AF535912}"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C504F-7C18-4108-AD43-67D18EE0FFB6}" type="slidenum">
              <a:rPr lang="en-US" smtClean="0"/>
              <a:t>‹#›</a:t>
            </a:fld>
            <a:endParaRPr lang="en-US"/>
          </a:p>
        </p:txBody>
      </p:sp>
    </p:spTree>
    <p:extLst>
      <p:ext uri="{BB962C8B-B14F-4D97-AF65-F5344CB8AC3E}">
        <p14:creationId xmlns:p14="http://schemas.microsoft.com/office/powerpoint/2010/main" val="2452100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edium.com/huggingface/distilbert-8cf3380435b5"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huggingface.c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Helvetica" panose="020B0604020202020204" pitchFamily="34" charset="0"/>
              </a:rPr>
              <a:t>Both BERT model sizes have a large number of encoder layers (which the paper calls Transformer Blocks) – twelve for the Base version, and twenty four for the Large version. These also have larger feedforward-networks (768 and 1024 hidden units respectively), and more attention heads (12 and 16 respectively) than the default configuration in the reference implementation of the Transformer in the initial paper (6 encoder layers, 512 hidden units, and 8 attention heads).</a:t>
            </a:r>
            <a:endParaRPr lang="en-US" dirty="0"/>
          </a:p>
        </p:txBody>
      </p:sp>
      <p:sp>
        <p:nvSpPr>
          <p:cNvPr id="4" name="Slide Number Placeholder 3"/>
          <p:cNvSpPr>
            <a:spLocks noGrp="1"/>
          </p:cNvSpPr>
          <p:nvPr>
            <p:ph type="sldNum" sz="quarter" idx="5"/>
          </p:nvPr>
        </p:nvSpPr>
        <p:spPr/>
        <p:txBody>
          <a:bodyPr/>
          <a:lstStyle/>
          <a:p>
            <a:fld id="{E32C504F-7C18-4108-AD43-67D18EE0FFB6}" type="slidenum">
              <a:rPr lang="en-US" smtClean="0"/>
              <a:t>4</a:t>
            </a:fld>
            <a:endParaRPr lang="en-US"/>
          </a:p>
        </p:txBody>
      </p:sp>
    </p:spTree>
    <p:extLst>
      <p:ext uri="{BB962C8B-B14F-4D97-AF65-F5344CB8AC3E}">
        <p14:creationId xmlns:p14="http://schemas.microsoft.com/office/powerpoint/2010/main" val="2339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0" i="0" dirty="0">
                <a:solidFill>
                  <a:srgbClr val="222222"/>
                </a:solidFill>
                <a:effectLst/>
                <a:latin typeface="Helvetica" panose="020B0604020202020204" pitchFamily="34" charset="0"/>
              </a:rPr>
              <a:t>The first input token is supplied with a special [CLS] token for reasons that will become apparent later on. CLS here stands for Classification.</a:t>
            </a:r>
          </a:p>
          <a:p>
            <a:pPr algn="l" fontAlgn="base"/>
            <a:r>
              <a:rPr lang="en-GB" b="0" i="0" dirty="0">
                <a:solidFill>
                  <a:srgbClr val="222222"/>
                </a:solidFill>
                <a:effectLst/>
                <a:latin typeface="Helvetica" panose="020B0604020202020204" pitchFamily="34" charset="0"/>
              </a:rPr>
              <a:t>Just like the vanilla encoder of the transformer, BERT takes a sequence of words as input which keep flowing up the stack. Each layer applies self-attention, and passes its results through a feed-forward network, and then hands it off to the next encoder.</a:t>
            </a:r>
          </a:p>
          <a:p>
            <a:endParaRPr lang="en-US" dirty="0"/>
          </a:p>
        </p:txBody>
      </p:sp>
      <p:sp>
        <p:nvSpPr>
          <p:cNvPr id="4" name="Slide Number Placeholder 3"/>
          <p:cNvSpPr>
            <a:spLocks noGrp="1"/>
          </p:cNvSpPr>
          <p:nvPr>
            <p:ph type="sldNum" sz="quarter" idx="5"/>
          </p:nvPr>
        </p:nvSpPr>
        <p:spPr/>
        <p:txBody>
          <a:bodyPr/>
          <a:lstStyle/>
          <a:p>
            <a:fld id="{E32C504F-7C18-4108-AD43-67D18EE0FFB6}" type="slidenum">
              <a:rPr lang="en-US" smtClean="0"/>
              <a:t>5</a:t>
            </a:fld>
            <a:endParaRPr lang="en-US"/>
          </a:p>
        </p:txBody>
      </p:sp>
    </p:spTree>
    <p:extLst>
      <p:ext uri="{BB962C8B-B14F-4D97-AF65-F5344CB8AC3E}">
        <p14:creationId xmlns:p14="http://schemas.microsoft.com/office/powerpoint/2010/main" val="2182802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dirty="0"/>
          </a:p>
        </p:txBody>
      </p:sp>
      <p:sp>
        <p:nvSpPr>
          <p:cNvPr id="4" name="Slide Number Placeholder 3"/>
          <p:cNvSpPr>
            <a:spLocks noGrp="1"/>
          </p:cNvSpPr>
          <p:nvPr>
            <p:ph type="sldNum" sz="quarter" idx="5"/>
          </p:nvPr>
        </p:nvSpPr>
        <p:spPr/>
        <p:txBody>
          <a:bodyPr/>
          <a:lstStyle/>
          <a:p>
            <a:fld id="{E32C504F-7C18-4108-AD43-67D18EE0FFB6}" type="slidenum">
              <a:rPr lang="en-US" smtClean="0"/>
              <a:t>12</a:t>
            </a:fld>
            <a:endParaRPr lang="en-US"/>
          </a:p>
        </p:txBody>
      </p:sp>
    </p:spTree>
    <p:extLst>
      <p:ext uri="{BB962C8B-B14F-4D97-AF65-F5344CB8AC3E}">
        <p14:creationId xmlns:p14="http://schemas.microsoft.com/office/powerpoint/2010/main" val="2478426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0" i="0" dirty="0">
                <a:solidFill>
                  <a:srgbClr val="222222"/>
                </a:solidFill>
                <a:effectLst/>
                <a:latin typeface="Helvetica" panose="020B0604020202020204" pitchFamily="34" charset="0"/>
              </a:rPr>
              <a:t>Under the hood, the model is actually made up of two model.</a:t>
            </a:r>
          </a:p>
          <a:p>
            <a:pPr algn="l" fontAlgn="base">
              <a:buFont typeface="Arial" panose="020B0604020202020204" pitchFamily="34" charset="0"/>
              <a:buChar char="•"/>
            </a:pPr>
            <a:r>
              <a:rPr lang="en-GB" b="0" i="0" u="none" strike="noStrike" dirty="0" err="1">
                <a:solidFill>
                  <a:srgbClr val="4183C4"/>
                </a:solidFill>
                <a:effectLst/>
                <a:latin typeface="Helvetica" panose="020B0604020202020204" pitchFamily="34" charset="0"/>
                <a:hlinkClick r:id="rId3"/>
              </a:rPr>
              <a:t>DistilBERT</a:t>
            </a:r>
            <a:r>
              <a:rPr lang="en-GB" b="0" i="0" dirty="0">
                <a:solidFill>
                  <a:srgbClr val="222222"/>
                </a:solidFill>
                <a:effectLst/>
                <a:latin typeface="Helvetica" panose="020B0604020202020204" pitchFamily="34" charset="0"/>
              </a:rPr>
              <a:t> processes the sentence and passes along some information it extracted from it on to the next model. </a:t>
            </a:r>
            <a:r>
              <a:rPr lang="en-GB" b="0" i="0" dirty="0" err="1">
                <a:solidFill>
                  <a:srgbClr val="222222"/>
                </a:solidFill>
                <a:effectLst/>
                <a:latin typeface="Helvetica" panose="020B0604020202020204" pitchFamily="34" charset="0"/>
              </a:rPr>
              <a:t>DistilBERT</a:t>
            </a:r>
            <a:r>
              <a:rPr lang="en-GB" b="0" i="0" dirty="0">
                <a:solidFill>
                  <a:srgbClr val="222222"/>
                </a:solidFill>
                <a:effectLst/>
                <a:latin typeface="Helvetica" panose="020B0604020202020204" pitchFamily="34" charset="0"/>
              </a:rPr>
              <a:t> is a smaller version of BERT developed and open sourced by the team at </a:t>
            </a:r>
            <a:r>
              <a:rPr lang="en-GB" b="0" i="0" u="none" strike="noStrike" dirty="0" err="1">
                <a:solidFill>
                  <a:srgbClr val="4183C4"/>
                </a:solidFill>
                <a:effectLst/>
                <a:latin typeface="Helvetica" panose="020B0604020202020204" pitchFamily="34" charset="0"/>
                <a:hlinkClick r:id="rId4"/>
              </a:rPr>
              <a:t>HuggingFace</a:t>
            </a:r>
            <a:r>
              <a:rPr lang="en-GB" b="0" i="0" dirty="0">
                <a:solidFill>
                  <a:srgbClr val="222222"/>
                </a:solidFill>
                <a:effectLst/>
                <a:latin typeface="Helvetica" panose="020B0604020202020204" pitchFamily="34" charset="0"/>
              </a:rPr>
              <a:t>. It’s a lighter and faster version of BERT that roughly matches its performance.</a:t>
            </a:r>
          </a:p>
          <a:p>
            <a:pPr algn="l" fontAlgn="base">
              <a:buFont typeface="Arial" panose="020B0604020202020204" pitchFamily="34" charset="0"/>
              <a:buChar char="•"/>
            </a:pPr>
            <a:r>
              <a:rPr lang="en-GB" b="0" i="0" dirty="0">
                <a:solidFill>
                  <a:srgbClr val="222222"/>
                </a:solidFill>
                <a:effectLst/>
                <a:latin typeface="Helvetica" panose="020B0604020202020204" pitchFamily="34" charset="0"/>
              </a:rPr>
              <a:t>The next model, a basic Logistic Regression model from scikit learn will take in the result of </a:t>
            </a:r>
            <a:r>
              <a:rPr lang="en-GB" b="0" i="0" dirty="0" err="1">
                <a:solidFill>
                  <a:srgbClr val="222222"/>
                </a:solidFill>
                <a:effectLst/>
                <a:latin typeface="Helvetica" panose="020B0604020202020204" pitchFamily="34" charset="0"/>
              </a:rPr>
              <a:t>DistilBERT’s</a:t>
            </a:r>
            <a:r>
              <a:rPr lang="en-GB" b="0" i="0" dirty="0">
                <a:solidFill>
                  <a:srgbClr val="222222"/>
                </a:solidFill>
                <a:effectLst/>
                <a:latin typeface="Helvetica" panose="020B0604020202020204" pitchFamily="34" charset="0"/>
              </a:rPr>
              <a:t> processing, and classify the sentence as either positive or negative (1 or 0, respectively).</a:t>
            </a:r>
          </a:p>
          <a:p>
            <a:pPr algn="l" fontAlgn="base"/>
            <a:r>
              <a:rPr lang="en-GB" b="0" i="0" dirty="0">
                <a:solidFill>
                  <a:srgbClr val="222222"/>
                </a:solidFill>
                <a:effectLst/>
                <a:latin typeface="Helvetica" panose="020B0604020202020204" pitchFamily="34" charset="0"/>
              </a:rPr>
              <a:t>The data we pass between the two models is a vector of size 768. We can think of this of vector as an embedding for the sentence that we can use for classification.</a:t>
            </a:r>
          </a:p>
          <a:p>
            <a:endParaRPr lang="en-US" dirty="0"/>
          </a:p>
        </p:txBody>
      </p:sp>
      <p:sp>
        <p:nvSpPr>
          <p:cNvPr id="4" name="Slide Number Placeholder 3"/>
          <p:cNvSpPr>
            <a:spLocks noGrp="1"/>
          </p:cNvSpPr>
          <p:nvPr>
            <p:ph type="sldNum" sz="quarter" idx="5"/>
          </p:nvPr>
        </p:nvSpPr>
        <p:spPr/>
        <p:txBody>
          <a:bodyPr/>
          <a:lstStyle/>
          <a:p>
            <a:fld id="{E32C504F-7C18-4108-AD43-67D18EE0FFB6}" type="slidenum">
              <a:rPr lang="en-US" smtClean="0"/>
              <a:t>13</a:t>
            </a:fld>
            <a:endParaRPr lang="en-US"/>
          </a:p>
        </p:txBody>
      </p:sp>
    </p:spTree>
    <p:extLst>
      <p:ext uri="{BB962C8B-B14F-4D97-AF65-F5344CB8AC3E}">
        <p14:creationId xmlns:p14="http://schemas.microsoft.com/office/powerpoint/2010/main" val="359215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C504F-7C18-4108-AD43-67D18EE0FFB6}" type="slidenum">
              <a:rPr lang="en-US" smtClean="0"/>
              <a:t>15</a:t>
            </a:fld>
            <a:endParaRPr lang="en-US"/>
          </a:p>
        </p:txBody>
      </p:sp>
    </p:spTree>
    <p:extLst>
      <p:ext uri="{BB962C8B-B14F-4D97-AF65-F5344CB8AC3E}">
        <p14:creationId xmlns:p14="http://schemas.microsoft.com/office/powerpoint/2010/main" val="2506136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C504F-7C18-4108-AD43-67D18EE0FFB6}" type="slidenum">
              <a:rPr lang="en-US" smtClean="0"/>
              <a:t>19</a:t>
            </a:fld>
            <a:endParaRPr lang="en-US"/>
          </a:p>
        </p:txBody>
      </p:sp>
    </p:spTree>
    <p:extLst>
      <p:ext uri="{BB962C8B-B14F-4D97-AF65-F5344CB8AC3E}">
        <p14:creationId xmlns:p14="http://schemas.microsoft.com/office/powerpoint/2010/main" val="1637257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C504F-7C18-4108-AD43-67D18EE0FFB6}" type="slidenum">
              <a:rPr lang="en-US" smtClean="0"/>
              <a:t>20</a:t>
            </a:fld>
            <a:endParaRPr lang="en-US"/>
          </a:p>
        </p:txBody>
      </p:sp>
    </p:spTree>
    <p:extLst>
      <p:ext uri="{BB962C8B-B14F-4D97-AF65-F5344CB8AC3E}">
        <p14:creationId xmlns:p14="http://schemas.microsoft.com/office/powerpoint/2010/main" val="2415917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DDE9-4EE9-EC0F-CB94-A4674DFBCC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F70D92-18BF-506A-E318-4E6FFE7F04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611993-74BF-941B-847A-AC6565D78BFF}"/>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5" name="Footer Placeholder 4">
            <a:extLst>
              <a:ext uri="{FF2B5EF4-FFF2-40B4-BE49-F238E27FC236}">
                <a16:creationId xmlns:a16="http://schemas.microsoft.com/office/drawing/2014/main" id="{BB957391-56F6-DAA2-508A-8F9F7167F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E7268-8C75-C7BE-E91D-B21DC4D3E2B5}"/>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144874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CC3A-828D-7D07-FBBB-206C11B5ED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A422D5-1647-FA3A-D37E-58FB6D9CE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D30A3-9AFC-2FA6-E83E-B65FAA71EE21}"/>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5" name="Footer Placeholder 4">
            <a:extLst>
              <a:ext uri="{FF2B5EF4-FFF2-40B4-BE49-F238E27FC236}">
                <a16:creationId xmlns:a16="http://schemas.microsoft.com/office/drawing/2014/main" id="{A7390C0F-1E2B-7C90-814B-66CB4B07F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BCFB2-72B7-9389-AAAF-31EB642C85B7}"/>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144525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DE9C85-4DAD-8207-E6DB-D6BFDB10E9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E87D49-EC20-335D-B10B-457A79D23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9A961-9BFA-9D5F-0A9B-9FCDE13B5746}"/>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5" name="Footer Placeholder 4">
            <a:extLst>
              <a:ext uri="{FF2B5EF4-FFF2-40B4-BE49-F238E27FC236}">
                <a16:creationId xmlns:a16="http://schemas.microsoft.com/office/drawing/2014/main" id="{B8F9F00D-D4A7-D6E9-9E90-5686687FF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1D429-6C27-9A0B-B8A0-B6619B5EECD2}"/>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40797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1665-807A-09E9-F33F-B7871C84C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D236E-D0C8-5CA0-3F66-B6F27ECBFF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B8B98-1BEF-5917-FC5E-7339F2E31B3B}"/>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5" name="Footer Placeholder 4">
            <a:extLst>
              <a:ext uri="{FF2B5EF4-FFF2-40B4-BE49-F238E27FC236}">
                <a16:creationId xmlns:a16="http://schemas.microsoft.com/office/drawing/2014/main" id="{FDC5D73C-B89E-3898-2364-ADF528F7A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34C31-854F-81D3-0B7E-8ADF7ACD9D31}"/>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85127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3827-AD54-9EA0-84B7-5571E2F18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E0416-9A21-73EC-37F3-3915BEC69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1DB74-3262-E8D5-4BBF-DE132C4ACE17}"/>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5" name="Footer Placeholder 4">
            <a:extLst>
              <a:ext uri="{FF2B5EF4-FFF2-40B4-BE49-F238E27FC236}">
                <a16:creationId xmlns:a16="http://schemas.microsoft.com/office/drawing/2014/main" id="{754B98FB-1597-F330-33EC-811581524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E4520-87A1-EED9-2239-94AA97C6FFFA}"/>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2250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27A4-268A-9642-3704-F7E805C11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8BD52-5691-6ECB-3DFA-0DD77185A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0C01AD-A1A0-17DE-A88F-90A347B7D9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5A9070-03FC-D94E-AF23-C1A01B35E166}"/>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6" name="Footer Placeholder 5">
            <a:extLst>
              <a:ext uri="{FF2B5EF4-FFF2-40B4-BE49-F238E27FC236}">
                <a16:creationId xmlns:a16="http://schemas.microsoft.com/office/drawing/2014/main" id="{FDFF6D5E-EAF5-F157-99D8-3925751CD1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D3174-156D-62EF-82E5-CD2BD0AC2C71}"/>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179457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0C7D-05B4-A279-EDD1-EC2A62DD7B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597B09-2151-A0EC-2C44-26C8F4337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70FEC9-5783-8E7A-8B27-EBA0D5DF4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5B6AC-1669-8E77-8708-8ADDFDA2F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768CAD-CD9B-D08A-16C7-0BEED56792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BA80F4-7E30-D32F-92B8-9C12FAA309B6}"/>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8" name="Footer Placeholder 7">
            <a:extLst>
              <a:ext uri="{FF2B5EF4-FFF2-40B4-BE49-F238E27FC236}">
                <a16:creationId xmlns:a16="http://schemas.microsoft.com/office/drawing/2014/main" id="{3827CB52-BDB4-4EEC-91D2-654C56A18B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8EF29A-9FD8-7A16-4C19-19663477DD4A}"/>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219333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1102-A652-9A18-C596-4410F10E9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FDB84-60D7-2FA7-F72B-1D55B545A31D}"/>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4" name="Footer Placeholder 3">
            <a:extLst>
              <a:ext uri="{FF2B5EF4-FFF2-40B4-BE49-F238E27FC236}">
                <a16:creationId xmlns:a16="http://schemas.microsoft.com/office/drawing/2014/main" id="{D9524F68-B24C-0523-4421-22150B2F58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AEBB8-1BCB-3FA7-35AB-84A90CCB030F}"/>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167797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6A968-D00C-C7BC-2346-4CEE2C10DC43}"/>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3" name="Footer Placeholder 2">
            <a:extLst>
              <a:ext uri="{FF2B5EF4-FFF2-40B4-BE49-F238E27FC236}">
                <a16:creationId xmlns:a16="http://schemas.microsoft.com/office/drawing/2014/main" id="{0AD44401-4C62-998F-4ED7-8E9ED34AC7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FBA298-E42C-4442-F216-EA510B6EB760}"/>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169597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6399-5BE7-73F3-00AC-505292374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D633A0-9285-04B0-F609-6F9C56133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B51D4E-2B76-783C-10B0-38F141AD1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62A1F-41E5-3765-8A34-710871E473F5}"/>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6" name="Footer Placeholder 5">
            <a:extLst>
              <a:ext uri="{FF2B5EF4-FFF2-40B4-BE49-F238E27FC236}">
                <a16:creationId xmlns:a16="http://schemas.microsoft.com/office/drawing/2014/main" id="{72334563-79C4-714B-7AE0-DCD831F98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7303B-DC8C-EE8C-4403-301BE944315D}"/>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276941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AF44-801A-6820-F199-D9DACF38B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ECD348-DC01-9FFC-261A-042D3C849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C02798-7D69-C1F9-971F-0E79C6DA4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6491E-2B94-ACA2-03DF-0B30BB1FC36E}"/>
              </a:ext>
            </a:extLst>
          </p:cNvPr>
          <p:cNvSpPr>
            <a:spLocks noGrp="1"/>
          </p:cNvSpPr>
          <p:nvPr>
            <p:ph type="dt" sz="half" idx="10"/>
          </p:nvPr>
        </p:nvSpPr>
        <p:spPr/>
        <p:txBody>
          <a:bodyPr/>
          <a:lstStyle/>
          <a:p>
            <a:fld id="{E44C729B-2232-49D3-AC84-C1DF44128C47}" type="datetimeFigureOut">
              <a:rPr lang="en-US" smtClean="0"/>
              <a:t>11/21/2023</a:t>
            </a:fld>
            <a:endParaRPr lang="en-US"/>
          </a:p>
        </p:txBody>
      </p:sp>
      <p:sp>
        <p:nvSpPr>
          <p:cNvPr id="6" name="Footer Placeholder 5">
            <a:extLst>
              <a:ext uri="{FF2B5EF4-FFF2-40B4-BE49-F238E27FC236}">
                <a16:creationId xmlns:a16="http://schemas.microsoft.com/office/drawing/2014/main" id="{0D00CB65-AAB6-6FA7-66A4-A686F6F15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D241A-F418-9108-4E5A-C94E8F289D3D}"/>
              </a:ext>
            </a:extLst>
          </p:cNvPr>
          <p:cNvSpPr>
            <a:spLocks noGrp="1"/>
          </p:cNvSpPr>
          <p:nvPr>
            <p:ph type="sldNum" sz="quarter" idx="12"/>
          </p:nvPr>
        </p:nvSpPr>
        <p:spPr/>
        <p:txBody>
          <a:bodyPr/>
          <a:lstStyle/>
          <a:p>
            <a:fld id="{C3DF520D-86E1-47DC-8F95-CBAADC5FA4D5}" type="slidenum">
              <a:rPr lang="en-US" smtClean="0"/>
              <a:t>‹#›</a:t>
            </a:fld>
            <a:endParaRPr lang="en-US"/>
          </a:p>
        </p:txBody>
      </p:sp>
    </p:spTree>
    <p:extLst>
      <p:ext uri="{BB962C8B-B14F-4D97-AF65-F5344CB8AC3E}">
        <p14:creationId xmlns:p14="http://schemas.microsoft.com/office/powerpoint/2010/main" val="362414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20721-A347-A739-6097-71A9ED732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704370-9A17-2004-CB75-3F945944C2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93198-12F7-A9C9-3584-0A1CE8D0A2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C729B-2232-49D3-AC84-C1DF44128C47}" type="datetimeFigureOut">
              <a:rPr lang="en-US" smtClean="0"/>
              <a:t>11/21/2023</a:t>
            </a:fld>
            <a:endParaRPr lang="en-US"/>
          </a:p>
        </p:txBody>
      </p:sp>
      <p:sp>
        <p:nvSpPr>
          <p:cNvPr id="5" name="Footer Placeholder 4">
            <a:extLst>
              <a:ext uri="{FF2B5EF4-FFF2-40B4-BE49-F238E27FC236}">
                <a16:creationId xmlns:a16="http://schemas.microsoft.com/office/drawing/2014/main" id="{8525CDCE-AB48-CCFF-639A-6A5A6E44A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615D80-651F-C55B-8458-211B6D2F4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F520D-86E1-47DC-8F95-CBAADC5FA4D5}" type="slidenum">
              <a:rPr lang="en-US" smtClean="0"/>
              <a:t>‹#›</a:t>
            </a:fld>
            <a:endParaRPr lang="en-US"/>
          </a:p>
        </p:txBody>
      </p:sp>
    </p:spTree>
    <p:extLst>
      <p:ext uri="{BB962C8B-B14F-4D97-AF65-F5344CB8AC3E}">
        <p14:creationId xmlns:p14="http://schemas.microsoft.com/office/powerpoint/2010/main" val="1783429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lp.stanford.edu/sentiment/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alammar.github.io/illustrated-ber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4F61-8F3E-58E4-2786-D7E18EEDC817}"/>
              </a:ext>
            </a:extLst>
          </p:cNvPr>
          <p:cNvSpPr>
            <a:spLocks noGrp="1"/>
          </p:cNvSpPr>
          <p:nvPr>
            <p:ph type="ctrTitle"/>
          </p:nvPr>
        </p:nvSpPr>
        <p:spPr/>
        <p:txBody>
          <a:bodyPr/>
          <a:lstStyle/>
          <a:p>
            <a:r>
              <a:rPr lang="en-US" dirty="0"/>
              <a:t>Illustrated BERT</a:t>
            </a:r>
          </a:p>
        </p:txBody>
      </p:sp>
      <p:sp>
        <p:nvSpPr>
          <p:cNvPr id="3" name="Subtitle 2">
            <a:extLst>
              <a:ext uri="{FF2B5EF4-FFF2-40B4-BE49-F238E27FC236}">
                <a16:creationId xmlns:a16="http://schemas.microsoft.com/office/drawing/2014/main" id="{4B217C3C-2DD3-F62E-1B03-92BA7A5A3A2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421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D208-424C-4833-47ED-A491169151BC}"/>
              </a:ext>
            </a:extLst>
          </p:cNvPr>
          <p:cNvSpPr>
            <a:spLocks noGrp="1"/>
          </p:cNvSpPr>
          <p:nvPr>
            <p:ph type="title"/>
          </p:nvPr>
        </p:nvSpPr>
        <p:spPr>
          <a:xfrm>
            <a:off x="1189893" y="2766218"/>
            <a:ext cx="10515600" cy="1325563"/>
          </a:xfrm>
        </p:spPr>
        <p:txBody>
          <a:bodyPr/>
          <a:lstStyle/>
          <a:p>
            <a:r>
              <a:rPr lang="en-US" dirty="0"/>
              <a:t>Using Bert Embeddings for Classification</a:t>
            </a:r>
          </a:p>
        </p:txBody>
      </p:sp>
    </p:spTree>
    <p:extLst>
      <p:ext uri="{BB962C8B-B14F-4D97-AF65-F5344CB8AC3E}">
        <p14:creationId xmlns:p14="http://schemas.microsoft.com/office/powerpoint/2010/main" val="427288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AD70-9BC8-5D9A-03D0-253B1233F8A5}"/>
              </a:ext>
            </a:extLst>
          </p:cNvPr>
          <p:cNvSpPr>
            <a:spLocks noGrp="1"/>
          </p:cNvSpPr>
          <p:nvPr>
            <p:ph type="title"/>
          </p:nvPr>
        </p:nvSpPr>
        <p:spPr/>
        <p:txBody>
          <a:bodyPr/>
          <a:lstStyle/>
          <a:p>
            <a:r>
              <a:rPr lang="en-US" dirty="0"/>
              <a:t>Sentence Sentiment Classification</a:t>
            </a:r>
          </a:p>
        </p:txBody>
      </p:sp>
      <p:sp>
        <p:nvSpPr>
          <p:cNvPr id="3" name="Content Placeholder 2">
            <a:extLst>
              <a:ext uri="{FF2B5EF4-FFF2-40B4-BE49-F238E27FC236}">
                <a16:creationId xmlns:a16="http://schemas.microsoft.com/office/drawing/2014/main" id="{EBA9E02A-0E57-BEB7-09D9-8D32A48CCDE3}"/>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A5DA6AAF-C2C8-F75B-5F81-D40055B0D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5600"/>
            <a:ext cx="12192000"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9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E117-A3B0-9016-5218-8D60B9F0B253}"/>
              </a:ext>
            </a:extLst>
          </p:cNvPr>
          <p:cNvSpPr>
            <a:spLocks noGrp="1"/>
          </p:cNvSpPr>
          <p:nvPr>
            <p:ph type="title"/>
          </p:nvPr>
        </p:nvSpPr>
        <p:spPr/>
        <p:txBody>
          <a:bodyPr/>
          <a:lstStyle/>
          <a:p>
            <a:r>
              <a:rPr lang="en-US" dirty="0" err="1"/>
              <a:t>DataSet</a:t>
            </a:r>
            <a:r>
              <a:rPr lang="en-US" dirty="0"/>
              <a:t>	</a:t>
            </a:r>
          </a:p>
        </p:txBody>
      </p:sp>
      <p:sp>
        <p:nvSpPr>
          <p:cNvPr id="3" name="Content Placeholder 2">
            <a:extLst>
              <a:ext uri="{FF2B5EF4-FFF2-40B4-BE49-F238E27FC236}">
                <a16:creationId xmlns:a16="http://schemas.microsoft.com/office/drawing/2014/main" id="{A00A19A8-1C7D-22B6-C8B4-4935907408D5}"/>
              </a:ext>
            </a:extLst>
          </p:cNvPr>
          <p:cNvSpPr>
            <a:spLocks noGrp="1"/>
          </p:cNvSpPr>
          <p:nvPr>
            <p:ph idx="1"/>
          </p:nvPr>
        </p:nvSpPr>
        <p:spPr/>
        <p:txBody>
          <a:bodyPr/>
          <a:lstStyle/>
          <a:p>
            <a:pPr algn="l" fontAlgn="base"/>
            <a:r>
              <a:rPr lang="en-GB" b="0" i="0" dirty="0">
                <a:solidFill>
                  <a:srgbClr val="222222"/>
                </a:solidFill>
                <a:effectLst/>
                <a:latin typeface="Helvetica" panose="020B0604020202020204" pitchFamily="34" charset="0"/>
              </a:rPr>
              <a:t>The dataset we will use in this example is </a:t>
            </a:r>
            <a:r>
              <a:rPr lang="en-GB" b="0" i="0" u="none" strike="noStrike" dirty="0">
                <a:solidFill>
                  <a:srgbClr val="4183C4"/>
                </a:solidFill>
                <a:effectLst/>
                <a:latin typeface="Helvetica" panose="020B0604020202020204" pitchFamily="34" charset="0"/>
                <a:hlinkClick r:id="rId3"/>
              </a:rPr>
              <a:t>SST2</a:t>
            </a:r>
            <a:r>
              <a:rPr lang="en-GB" b="0" i="0" dirty="0">
                <a:solidFill>
                  <a:srgbClr val="222222"/>
                </a:solidFill>
                <a:effectLst/>
                <a:latin typeface="Helvetica" panose="020B0604020202020204" pitchFamily="34" charset="0"/>
              </a:rPr>
              <a:t>, which contains sentences from movie reviews, each </a:t>
            </a:r>
            <a:r>
              <a:rPr lang="en-GB" b="0" i="0" dirty="0" err="1">
                <a:solidFill>
                  <a:srgbClr val="222222"/>
                </a:solidFill>
                <a:effectLst/>
                <a:latin typeface="Helvetica" panose="020B0604020202020204" pitchFamily="34" charset="0"/>
              </a:rPr>
              <a:t>labeled</a:t>
            </a:r>
            <a:r>
              <a:rPr lang="en-GB" b="0" i="0" dirty="0">
                <a:solidFill>
                  <a:srgbClr val="222222"/>
                </a:solidFill>
                <a:effectLst/>
                <a:latin typeface="Helvetica" panose="020B0604020202020204" pitchFamily="34" charset="0"/>
              </a:rPr>
              <a:t> as either positive (has the value 1) or negative (has the value 0):</a:t>
            </a:r>
          </a:p>
          <a:p>
            <a:pPr marL="0" indent="0">
              <a:buNone/>
            </a:pPr>
            <a:br>
              <a:rPr lang="en-GB" dirty="0"/>
            </a:br>
            <a:endParaRPr lang="en-US" dirty="0"/>
          </a:p>
          <a:p>
            <a:pPr marL="0" indent="0">
              <a:buNone/>
            </a:pPr>
            <a:endParaRPr lang="en-US" dirty="0"/>
          </a:p>
        </p:txBody>
      </p:sp>
      <p:pic>
        <p:nvPicPr>
          <p:cNvPr id="5" name="Picture 4">
            <a:extLst>
              <a:ext uri="{FF2B5EF4-FFF2-40B4-BE49-F238E27FC236}">
                <a16:creationId xmlns:a16="http://schemas.microsoft.com/office/drawing/2014/main" id="{EF83C12E-F1ED-AB72-2103-5690191D8D9E}"/>
              </a:ext>
            </a:extLst>
          </p:cNvPr>
          <p:cNvPicPr>
            <a:picLocks noChangeAspect="1"/>
          </p:cNvPicPr>
          <p:nvPr/>
        </p:nvPicPr>
        <p:blipFill>
          <a:blip r:embed="rId4"/>
          <a:stretch>
            <a:fillRect/>
          </a:stretch>
        </p:blipFill>
        <p:spPr>
          <a:xfrm>
            <a:off x="1045293" y="3681272"/>
            <a:ext cx="10517820" cy="2673808"/>
          </a:xfrm>
          <a:prstGeom prst="rect">
            <a:avLst/>
          </a:prstGeom>
        </p:spPr>
      </p:pic>
    </p:spTree>
    <p:extLst>
      <p:ext uri="{BB962C8B-B14F-4D97-AF65-F5344CB8AC3E}">
        <p14:creationId xmlns:p14="http://schemas.microsoft.com/office/powerpoint/2010/main" val="251333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4351-DA65-6BAC-808A-CC2583D2B18B}"/>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01460D5B-BC04-7F84-3590-5A3F5A2AC151}"/>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04C907C0-493C-2E9A-A18D-4B953008A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70" y="2538045"/>
            <a:ext cx="10309860" cy="292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2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F23B-6888-898A-E84F-F3704D88847C}"/>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01831D85-4569-C1D9-272C-C34A9297C9E0}"/>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682B445B-4C01-CEFD-FE20-702C30AD8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493" y="1540912"/>
            <a:ext cx="8548687" cy="492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03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5919-47A5-52B9-B7E5-2A90EE436288}"/>
              </a:ext>
            </a:extLst>
          </p:cNvPr>
          <p:cNvSpPr>
            <a:spLocks noGrp="1"/>
          </p:cNvSpPr>
          <p:nvPr>
            <p:ph type="title"/>
          </p:nvPr>
        </p:nvSpPr>
        <p:spPr/>
        <p:txBody>
          <a:bodyPr/>
          <a:lstStyle/>
          <a:p>
            <a:r>
              <a:rPr lang="en-US" dirty="0"/>
              <a:t>Sentence embedding</a:t>
            </a:r>
          </a:p>
        </p:txBody>
      </p:sp>
      <p:sp>
        <p:nvSpPr>
          <p:cNvPr id="3" name="Content Placeholder 2">
            <a:extLst>
              <a:ext uri="{FF2B5EF4-FFF2-40B4-BE49-F238E27FC236}">
                <a16:creationId xmlns:a16="http://schemas.microsoft.com/office/drawing/2014/main" id="{F69DCF78-1814-9709-BB00-C4EC7038CA92}"/>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7D53F031-4646-4DEA-2EE3-45220D50E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970" y="1825625"/>
            <a:ext cx="9624060" cy="4889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47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C14A-1ED0-B148-A199-EF3E7C0A8631}"/>
              </a:ext>
            </a:extLst>
          </p:cNvPr>
          <p:cNvSpPr>
            <a:spLocks noGrp="1"/>
          </p:cNvSpPr>
          <p:nvPr>
            <p:ph type="title"/>
          </p:nvPr>
        </p:nvSpPr>
        <p:spPr/>
        <p:txBody>
          <a:bodyPr/>
          <a:lstStyle/>
          <a:p>
            <a:r>
              <a:rPr lang="en-US" dirty="0"/>
              <a:t>Generating data</a:t>
            </a:r>
          </a:p>
        </p:txBody>
      </p:sp>
      <p:sp>
        <p:nvSpPr>
          <p:cNvPr id="3" name="Content Placeholder 2">
            <a:extLst>
              <a:ext uri="{FF2B5EF4-FFF2-40B4-BE49-F238E27FC236}">
                <a16:creationId xmlns:a16="http://schemas.microsoft.com/office/drawing/2014/main" id="{8ED40D7B-1660-09FE-E1E5-EE7FEE559EE6}"/>
              </a:ext>
            </a:extLst>
          </p:cNvPr>
          <p:cNvSpPr>
            <a:spLocks noGrp="1"/>
          </p:cNvSpPr>
          <p:nvPr>
            <p:ph idx="1"/>
          </p:nvPr>
        </p:nvSpPr>
        <p:spPr/>
        <p:txBody>
          <a:bodyPr/>
          <a:lstStyle/>
          <a:p>
            <a:endParaRPr lang="en-US"/>
          </a:p>
        </p:txBody>
      </p:sp>
      <p:pic>
        <p:nvPicPr>
          <p:cNvPr id="5122" name="Picture 2">
            <a:extLst>
              <a:ext uri="{FF2B5EF4-FFF2-40B4-BE49-F238E27FC236}">
                <a16:creationId xmlns:a16="http://schemas.microsoft.com/office/drawing/2014/main" id="{7D1E820B-1FB5-959E-4E6E-AC95D4105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440" y="2287570"/>
            <a:ext cx="9738360" cy="3427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9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B430-0300-1B59-9A6E-0A20DF0A7F40}"/>
              </a:ext>
            </a:extLst>
          </p:cNvPr>
          <p:cNvSpPr>
            <a:spLocks noGrp="1"/>
          </p:cNvSpPr>
          <p:nvPr>
            <p:ph type="title"/>
          </p:nvPr>
        </p:nvSpPr>
        <p:spPr/>
        <p:txBody>
          <a:bodyPr/>
          <a:lstStyle/>
          <a:p>
            <a:r>
              <a:rPr lang="en-US" dirty="0"/>
              <a:t>Train-test Split</a:t>
            </a:r>
          </a:p>
        </p:txBody>
      </p:sp>
      <p:sp>
        <p:nvSpPr>
          <p:cNvPr id="3" name="Content Placeholder 2">
            <a:extLst>
              <a:ext uri="{FF2B5EF4-FFF2-40B4-BE49-F238E27FC236}">
                <a16:creationId xmlns:a16="http://schemas.microsoft.com/office/drawing/2014/main" id="{FB771FA9-71A1-F341-55A3-98CA38B2E647}"/>
              </a:ext>
            </a:extLst>
          </p:cNvPr>
          <p:cNvSpPr>
            <a:spLocks noGrp="1"/>
          </p:cNvSpPr>
          <p:nvPr>
            <p:ph idx="1"/>
          </p:nvPr>
        </p:nvSpPr>
        <p:spPr/>
        <p:txBody>
          <a:bodyPr/>
          <a:lstStyle/>
          <a:p>
            <a:endParaRPr lang="en-US"/>
          </a:p>
        </p:txBody>
      </p:sp>
      <p:pic>
        <p:nvPicPr>
          <p:cNvPr id="6146" name="Picture 2">
            <a:extLst>
              <a:ext uri="{FF2B5EF4-FFF2-40B4-BE49-F238E27FC236}">
                <a16:creationId xmlns:a16="http://schemas.microsoft.com/office/drawing/2014/main" id="{5B1BDFB4-C7D2-E69B-2AC4-66B4260B1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440" y="1825625"/>
            <a:ext cx="9189720" cy="4671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73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7E0F-B07B-CCE8-843A-293AD2D433F8}"/>
              </a:ext>
            </a:extLst>
          </p:cNvPr>
          <p:cNvSpPr>
            <a:spLocks noGrp="1"/>
          </p:cNvSpPr>
          <p:nvPr>
            <p:ph type="title"/>
          </p:nvPr>
        </p:nvSpPr>
        <p:spPr/>
        <p:txBody>
          <a:bodyPr/>
          <a:lstStyle/>
          <a:p>
            <a:r>
              <a:rPr lang="en-US" dirty="0"/>
              <a:t>Training Logistic regression</a:t>
            </a:r>
          </a:p>
        </p:txBody>
      </p:sp>
      <p:sp>
        <p:nvSpPr>
          <p:cNvPr id="3" name="Content Placeholder 2">
            <a:extLst>
              <a:ext uri="{FF2B5EF4-FFF2-40B4-BE49-F238E27FC236}">
                <a16:creationId xmlns:a16="http://schemas.microsoft.com/office/drawing/2014/main" id="{2CF56A6E-DB8E-CF83-A959-D43A4EE323F6}"/>
              </a:ext>
            </a:extLst>
          </p:cNvPr>
          <p:cNvSpPr>
            <a:spLocks noGrp="1"/>
          </p:cNvSpPr>
          <p:nvPr>
            <p:ph idx="1"/>
          </p:nvPr>
        </p:nvSpPr>
        <p:spPr/>
        <p:txBody>
          <a:bodyPr/>
          <a:lstStyle/>
          <a:p>
            <a:endParaRPr lang="en-US"/>
          </a:p>
        </p:txBody>
      </p:sp>
      <p:pic>
        <p:nvPicPr>
          <p:cNvPr id="7170" name="Picture 2">
            <a:extLst>
              <a:ext uri="{FF2B5EF4-FFF2-40B4-BE49-F238E27FC236}">
                <a16:creationId xmlns:a16="http://schemas.microsoft.com/office/drawing/2014/main" id="{E25C1F91-37F5-428B-C7A1-F61C24883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309" y="2016028"/>
            <a:ext cx="7948612" cy="3970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525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7A71-C703-98D3-BAE6-371E6E3249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46D12B-FAE6-13E5-37C9-A41998B0C586}"/>
              </a:ext>
            </a:extLst>
          </p:cNvPr>
          <p:cNvSpPr>
            <a:spLocks noGrp="1"/>
          </p:cNvSpPr>
          <p:nvPr>
            <p:ph idx="1"/>
          </p:nvPr>
        </p:nvSpPr>
        <p:spPr/>
        <p:txBody>
          <a:bodyPr/>
          <a:lstStyle/>
          <a:p>
            <a:endParaRPr lang="en-US"/>
          </a:p>
        </p:txBody>
      </p:sp>
      <p:pic>
        <p:nvPicPr>
          <p:cNvPr id="8194" name="Picture 2">
            <a:extLst>
              <a:ext uri="{FF2B5EF4-FFF2-40B4-BE49-F238E27FC236}">
                <a16:creationId xmlns:a16="http://schemas.microsoft.com/office/drawing/2014/main" id="{75D3C9A7-D264-EB78-FED4-DB0566F46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209" y="1876765"/>
            <a:ext cx="8243252" cy="498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28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D1C2-BA79-8CAD-5123-3C152B961A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BA1445-0735-5010-9EBA-D71EF4CE78FF}"/>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BFF45DD7-7BC2-0296-0D34-BB07CF465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1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101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4E90-5C87-A3E2-D380-C34583437E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261CAE-D51A-AC7E-A7B9-4FED51110041}"/>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39BC3E77-F039-B0A6-63EC-07EA91C0C0AA}"/>
              </a:ext>
            </a:extLst>
          </p:cNvPr>
          <p:cNvSpPr txBox="1"/>
          <p:nvPr/>
        </p:nvSpPr>
        <p:spPr>
          <a:xfrm>
            <a:off x="838200" y="2118919"/>
            <a:ext cx="6093068" cy="1200329"/>
          </a:xfrm>
          <a:prstGeom prst="rect">
            <a:avLst/>
          </a:prstGeom>
          <a:noFill/>
        </p:spPr>
        <p:txBody>
          <a:bodyPr wrap="square">
            <a:spAutoFit/>
          </a:bodyPr>
          <a:lstStyle/>
          <a:p>
            <a:r>
              <a:rPr lang="en-US" dirty="0">
                <a:hlinkClick r:id="rId3"/>
              </a:rPr>
              <a:t>https://jalammar.github.io/illustrated-bert/</a:t>
            </a:r>
            <a:endParaRPr lang="en-US" dirty="0"/>
          </a:p>
          <a:p>
            <a:endParaRPr lang="en-US" dirty="0"/>
          </a:p>
          <a:p>
            <a:r>
              <a:rPr lang="en-US" dirty="0"/>
              <a:t>https://jalammar.github.io/a-visual-guide-to-using-bert-for-the-first-time/</a:t>
            </a:r>
          </a:p>
        </p:txBody>
      </p:sp>
    </p:spTree>
    <p:extLst>
      <p:ext uri="{BB962C8B-B14F-4D97-AF65-F5344CB8AC3E}">
        <p14:creationId xmlns:p14="http://schemas.microsoft.com/office/powerpoint/2010/main" val="173697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62EA-8F30-FD0B-C51C-D761ADCE24B6}"/>
              </a:ext>
            </a:extLst>
          </p:cNvPr>
          <p:cNvSpPr>
            <a:spLocks noGrp="1"/>
          </p:cNvSpPr>
          <p:nvPr>
            <p:ph type="title"/>
          </p:nvPr>
        </p:nvSpPr>
        <p:spPr/>
        <p:txBody>
          <a:bodyPr/>
          <a:lstStyle/>
          <a:p>
            <a:r>
              <a:rPr lang="en-US" dirty="0"/>
              <a:t>Sentence Classification</a:t>
            </a:r>
          </a:p>
        </p:txBody>
      </p:sp>
      <p:sp>
        <p:nvSpPr>
          <p:cNvPr id="3" name="Content Placeholder 2">
            <a:extLst>
              <a:ext uri="{FF2B5EF4-FFF2-40B4-BE49-F238E27FC236}">
                <a16:creationId xmlns:a16="http://schemas.microsoft.com/office/drawing/2014/main" id="{63F8F53D-953C-4B0C-F1E7-B5442C19F75C}"/>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EEC8D6A2-6A2A-DA3A-F764-FAD05469A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575" y="2375694"/>
            <a:ext cx="8748849"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2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74DA-D166-BFE9-9561-337DBC9E0D28}"/>
              </a:ext>
            </a:extLst>
          </p:cNvPr>
          <p:cNvSpPr>
            <a:spLocks noGrp="1"/>
          </p:cNvSpPr>
          <p:nvPr>
            <p:ph type="title"/>
          </p:nvPr>
        </p:nvSpPr>
        <p:spPr/>
        <p:txBody>
          <a:bodyPr/>
          <a:lstStyle/>
          <a:p>
            <a:r>
              <a:rPr lang="en-US" dirty="0"/>
              <a:t>Architecture</a:t>
            </a:r>
          </a:p>
        </p:txBody>
      </p:sp>
      <p:pic>
        <p:nvPicPr>
          <p:cNvPr id="3074" name="Picture 2">
            <a:extLst>
              <a:ext uri="{FF2B5EF4-FFF2-40B4-BE49-F238E27FC236}">
                <a16:creationId xmlns:a16="http://schemas.microsoft.com/office/drawing/2014/main" id="{E220FD5F-CFB9-6A94-138E-116860508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76601"/>
            <a:ext cx="5646659" cy="2324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24A4099-4062-E1C9-F0E7-5653B053A49A}"/>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28861" y="2967038"/>
            <a:ext cx="6263139" cy="263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486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6810-5E5A-A5C1-017D-942FC654DA2C}"/>
              </a:ext>
            </a:extLst>
          </p:cNvPr>
          <p:cNvSpPr>
            <a:spLocks noGrp="1"/>
          </p:cNvSpPr>
          <p:nvPr>
            <p:ph type="title"/>
          </p:nvPr>
        </p:nvSpPr>
        <p:spPr/>
        <p:txBody>
          <a:bodyPr/>
          <a:lstStyle/>
          <a:p>
            <a:r>
              <a:rPr lang="en-US" dirty="0"/>
              <a:t>Model Input</a:t>
            </a:r>
          </a:p>
        </p:txBody>
      </p:sp>
      <p:sp>
        <p:nvSpPr>
          <p:cNvPr id="3" name="Content Placeholder 2">
            <a:extLst>
              <a:ext uri="{FF2B5EF4-FFF2-40B4-BE49-F238E27FC236}">
                <a16:creationId xmlns:a16="http://schemas.microsoft.com/office/drawing/2014/main" id="{9C6BDA81-D214-91A3-812B-9FEDD8FE53B7}"/>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EA6F73DB-9FA1-0527-7825-4E338D097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92" y="2723839"/>
            <a:ext cx="8704385" cy="33298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F6FB0D9-C151-200C-3BBC-2938E3ACD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4777" y="3032397"/>
            <a:ext cx="6535616" cy="302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99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DF10-3E2D-12A9-2E1A-6DCFEBFC94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93DB8C-E031-304B-981F-32C065E9A86F}"/>
              </a:ext>
            </a:extLst>
          </p:cNvPr>
          <p:cNvSpPr>
            <a:spLocks noGrp="1"/>
          </p:cNvSpPr>
          <p:nvPr>
            <p:ph idx="1"/>
          </p:nvPr>
        </p:nvSpPr>
        <p:spPr/>
        <p:txBody>
          <a:bodyPr/>
          <a:lstStyle/>
          <a:p>
            <a:endParaRPr lang="en-US"/>
          </a:p>
        </p:txBody>
      </p:sp>
      <p:pic>
        <p:nvPicPr>
          <p:cNvPr id="5122" name="Picture 2">
            <a:extLst>
              <a:ext uri="{FF2B5EF4-FFF2-40B4-BE49-F238E27FC236}">
                <a16:creationId xmlns:a16="http://schemas.microsoft.com/office/drawing/2014/main" id="{8C067F65-0300-5026-5B76-5F33E6C81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0"/>
            <a:ext cx="10437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37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3AA5-929C-4A39-B036-69BEDA2E6D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C6D10B-A16E-14BA-868D-38C26033CFA4}"/>
              </a:ext>
            </a:extLst>
          </p:cNvPr>
          <p:cNvSpPr>
            <a:spLocks noGrp="1"/>
          </p:cNvSpPr>
          <p:nvPr>
            <p:ph idx="1"/>
          </p:nvPr>
        </p:nvSpPr>
        <p:spPr/>
        <p:txBody>
          <a:bodyPr/>
          <a:lstStyle/>
          <a:p>
            <a:endParaRPr lang="en-US"/>
          </a:p>
        </p:txBody>
      </p:sp>
      <p:pic>
        <p:nvPicPr>
          <p:cNvPr id="6146" name="Picture 2">
            <a:extLst>
              <a:ext uri="{FF2B5EF4-FFF2-40B4-BE49-F238E27FC236}">
                <a16:creationId xmlns:a16="http://schemas.microsoft.com/office/drawing/2014/main" id="{E8BF02D9-B642-A06B-DDAA-0A0C9B330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0"/>
            <a:ext cx="99742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49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2C07-F63C-38AC-C16E-31AC21EA89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B05931-C99E-E474-CC41-F868C567671E}"/>
              </a:ext>
            </a:extLst>
          </p:cNvPr>
          <p:cNvSpPr>
            <a:spLocks noGrp="1"/>
          </p:cNvSpPr>
          <p:nvPr>
            <p:ph idx="1"/>
          </p:nvPr>
        </p:nvSpPr>
        <p:spPr/>
        <p:txBody>
          <a:bodyPr/>
          <a:lstStyle/>
          <a:p>
            <a:endParaRPr lang="en-US"/>
          </a:p>
        </p:txBody>
      </p:sp>
      <p:pic>
        <p:nvPicPr>
          <p:cNvPr id="7170" name="Picture 2">
            <a:extLst>
              <a:ext uri="{FF2B5EF4-FFF2-40B4-BE49-F238E27FC236}">
                <a16:creationId xmlns:a16="http://schemas.microsoft.com/office/drawing/2014/main" id="{38F4A7B8-6C70-1F67-5699-2FE4758FD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285750"/>
            <a:ext cx="9315450"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0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CBA8-27AD-09A6-2145-13D3DE6A657D}"/>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5FD644A3-DA66-D3CA-218C-35B1133C009B}"/>
              </a:ext>
            </a:extLst>
          </p:cNvPr>
          <p:cNvSpPr>
            <a:spLocks noGrp="1"/>
          </p:cNvSpPr>
          <p:nvPr>
            <p:ph idx="1"/>
          </p:nvPr>
        </p:nvSpPr>
        <p:spPr/>
        <p:txBody>
          <a:bodyPr/>
          <a:lstStyle/>
          <a:p>
            <a:endParaRPr lang="en-US"/>
          </a:p>
        </p:txBody>
      </p:sp>
      <p:pic>
        <p:nvPicPr>
          <p:cNvPr id="8194" name="Picture 2">
            <a:extLst>
              <a:ext uri="{FF2B5EF4-FFF2-40B4-BE49-F238E27FC236}">
                <a16:creationId xmlns:a16="http://schemas.microsoft.com/office/drawing/2014/main" id="{65824A69-3903-C6DB-06FC-9BF69E176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508" y="1657411"/>
            <a:ext cx="9284677" cy="515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118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394</Words>
  <Application>Microsoft Office PowerPoint</Application>
  <PresentationFormat>Widescreen</PresentationFormat>
  <Paragraphs>34</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Helvetica</vt:lpstr>
      <vt:lpstr>Office Theme</vt:lpstr>
      <vt:lpstr>Illustrated BERT</vt:lpstr>
      <vt:lpstr>PowerPoint Presentation</vt:lpstr>
      <vt:lpstr>Sentence Classification</vt:lpstr>
      <vt:lpstr>Architecture</vt:lpstr>
      <vt:lpstr>Model Input</vt:lpstr>
      <vt:lpstr>PowerPoint Presentation</vt:lpstr>
      <vt:lpstr>PowerPoint Presentation</vt:lpstr>
      <vt:lpstr>PowerPoint Presentation</vt:lpstr>
      <vt:lpstr>Feature Extraction</vt:lpstr>
      <vt:lpstr>Using Bert Embeddings for Classification</vt:lpstr>
      <vt:lpstr>Sentence Sentiment Classification</vt:lpstr>
      <vt:lpstr>DataSet </vt:lpstr>
      <vt:lpstr>Model</vt:lpstr>
      <vt:lpstr>Tokenization</vt:lpstr>
      <vt:lpstr>Sentence embedding</vt:lpstr>
      <vt:lpstr>Generating data</vt:lpstr>
      <vt:lpstr>Train-test Split</vt:lpstr>
      <vt:lpstr>Training Logistic regression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Illustrated BERT</dc:title>
  <dc:creator>Abdul Samad</dc:creator>
  <cp:lastModifiedBy>Abdul Samad</cp:lastModifiedBy>
  <cp:revision>1</cp:revision>
  <dcterms:created xsi:type="dcterms:W3CDTF">2023-11-20T08:19:28Z</dcterms:created>
  <dcterms:modified xsi:type="dcterms:W3CDTF">2023-11-21T05:37:54Z</dcterms:modified>
</cp:coreProperties>
</file>