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47"/>
  </p:notesMasterIdLst>
  <p:sldIdLst>
    <p:sldId id="312" r:id="rId2"/>
    <p:sldId id="336" r:id="rId3"/>
    <p:sldId id="259" r:id="rId4"/>
    <p:sldId id="260" r:id="rId5"/>
    <p:sldId id="261" r:id="rId6"/>
    <p:sldId id="262" r:id="rId7"/>
    <p:sldId id="266" r:id="rId8"/>
    <p:sldId id="269" r:id="rId9"/>
    <p:sldId id="270" r:id="rId10"/>
    <p:sldId id="271" r:id="rId11"/>
    <p:sldId id="272" r:id="rId12"/>
    <p:sldId id="273" r:id="rId13"/>
    <p:sldId id="277" r:id="rId14"/>
    <p:sldId id="280" r:id="rId15"/>
    <p:sldId id="281" r:id="rId16"/>
    <p:sldId id="282" r:id="rId17"/>
    <p:sldId id="288" r:id="rId18"/>
    <p:sldId id="329" r:id="rId19"/>
    <p:sldId id="330" r:id="rId20"/>
    <p:sldId id="294" r:id="rId21"/>
    <p:sldId id="331" r:id="rId22"/>
    <p:sldId id="296" r:id="rId23"/>
    <p:sldId id="297" r:id="rId24"/>
    <p:sldId id="298" r:id="rId25"/>
    <p:sldId id="299" r:id="rId26"/>
    <p:sldId id="300" r:id="rId27"/>
    <p:sldId id="332" r:id="rId28"/>
    <p:sldId id="333" r:id="rId29"/>
    <p:sldId id="305" r:id="rId30"/>
    <p:sldId id="334" r:id="rId31"/>
    <p:sldId id="307" r:id="rId32"/>
    <p:sldId id="308" r:id="rId33"/>
    <p:sldId id="335" r:id="rId34"/>
    <p:sldId id="310" r:id="rId35"/>
    <p:sldId id="315" r:id="rId36"/>
    <p:sldId id="316" r:id="rId37"/>
    <p:sldId id="317" r:id="rId38"/>
    <p:sldId id="318" r:id="rId39"/>
    <p:sldId id="320" r:id="rId40"/>
    <p:sldId id="321" r:id="rId41"/>
    <p:sldId id="325" r:id="rId42"/>
    <p:sldId id="326" r:id="rId43"/>
    <p:sldId id="327" r:id="rId44"/>
    <p:sldId id="328" r:id="rId45"/>
    <p:sldId id="337" r:id="rId4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6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>
      <p:cViewPr varScale="1">
        <p:scale>
          <a:sx n="103" d="100"/>
          <a:sy n="103" d="100"/>
        </p:scale>
        <p:origin x="93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Samad" userId="0dec58d7-a82f-4c92-8458-70e336e5d416" providerId="ADAL" clId="{F2C88E22-89A3-423A-B093-3DB4AFE7F177}"/>
    <pc:docChg chg="undo custSel delSld modSld modMainMaster">
      <pc:chgData name="Abdul Samad" userId="0dec58d7-a82f-4c92-8458-70e336e5d416" providerId="ADAL" clId="{F2C88E22-89A3-423A-B093-3DB4AFE7F177}" dt="2023-11-24T05:49:28.525" v="51" actId="14100"/>
      <pc:docMkLst>
        <pc:docMk/>
      </pc:docMkLst>
      <pc:sldChg chg="del">
        <pc:chgData name="Abdul Samad" userId="0dec58d7-a82f-4c92-8458-70e336e5d416" providerId="ADAL" clId="{F2C88E22-89A3-423A-B093-3DB4AFE7F177}" dt="2023-11-24T05:40:24.210" v="1" actId="47"/>
        <pc:sldMkLst>
          <pc:docMk/>
          <pc:sldMk cId="0" sldId="256"/>
        </pc:sldMkLst>
      </pc:sldChg>
      <pc:sldChg chg="del">
        <pc:chgData name="Abdul Samad" userId="0dec58d7-a82f-4c92-8458-70e336e5d416" providerId="ADAL" clId="{F2C88E22-89A3-423A-B093-3DB4AFE7F177}" dt="2023-11-24T05:40:31.701" v="2" actId="47"/>
        <pc:sldMkLst>
          <pc:docMk/>
          <pc:sldMk cId="0" sldId="257"/>
        </pc:sldMkLst>
      </pc:sldChg>
      <pc:sldChg chg="delSp modSp mod">
        <pc:chgData name="Abdul Samad" userId="0dec58d7-a82f-4c92-8458-70e336e5d416" providerId="ADAL" clId="{F2C88E22-89A3-423A-B093-3DB4AFE7F177}" dt="2023-11-24T05:41:12.943" v="23" actId="20577"/>
        <pc:sldMkLst>
          <pc:docMk/>
          <pc:sldMk cId="0" sldId="258"/>
        </pc:sldMkLst>
        <pc:spChg chg="del">
          <ac:chgData name="Abdul Samad" userId="0dec58d7-a82f-4c92-8458-70e336e5d416" providerId="ADAL" clId="{F2C88E22-89A3-423A-B093-3DB4AFE7F177}" dt="2023-11-24T05:40:53.100" v="3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Abdul Samad" userId="0dec58d7-a82f-4c92-8458-70e336e5d416" providerId="ADAL" clId="{F2C88E22-89A3-423A-B093-3DB4AFE7F177}" dt="2023-11-24T05:41:12.943" v="23" actId="20577"/>
          <ac:spMkLst>
            <pc:docMk/>
            <pc:sldMk cId="0" sldId="258"/>
            <ac:spMk id="3" creationId="{00000000-0000-0000-0000-000000000000}"/>
          </ac:spMkLst>
        </pc:spChg>
        <pc:spChg chg="del">
          <ac:chgData name="Abdul Samad" userId="0dec58d7-a82f-4c92-8458-70e336e5d416" providerId="ADAL" clId="{F2C88E22-89A3-423A-B093-3DB4AFE7F177}" dt="2023-11-24T05:40:57.549" v="4" actId="478"/>
          <ac:spMkLst>
            <pc:docMk/>
            <pc:sldMk cId="0" sldId="258"/>
            <ac:spMk id="4" creationId="{00000000-0000-0000-0000-000000000000}"/>
          </ac:spMkLst>
        </pc:spChg>
      </pc:sldChg>
      <pc:sldChg chg="del">
        <pc:chgData name="Abdul Samad" userId="0dec58d7-a82f-4c92-8458-70e336e5d416" providerId="ADAL" clId="{F2C88E22-89A3-423A-B093-3DB4AFE7F177}" dt="2023-11-24T05:43:00.659" v="24" actId="47"/>
        <pc:sldMkLst>
          <pc:docMk/>
          <pc:sldMk cId="0" sldId="263"/>
        </pc:sldMkLst>
      </pc:sldChg>
      <pc:sldChg chg="del">
        <pc:chgData name="Abdul Samad" userId="0dec58d7-a82f-4c92-8458-70e336e5d416" providerId="ADAL" clId="{F2C88E22-89A3-423A-B093-3DB4AFE7F177}" dt="2023-11-24T05:43:07.276" v="25" actId="47"/>
        <pc:sldMkLst>
          <pc:docMk/>
          <pc:sldMk cId="0" sldId="264"/>
        </pc:sldMkLst>
      </pc:sldChg>
      <pc:sldChg chg="del">
        <pc:chgData name="Abdul Samad" userId="0dec58d7-a82f-4c92-8458-70e336e5d416" providerId="ADAL" clId="{F2C88E22-89A3-423A-B093-3DB4AFE7F177}" dt="2023-11-24T05:43:13.067" v="26" actId="47"/>
        <pc:sldMkLst>
          <pc:docMk/>
          <pc:sldMk cId="0" sldId="265"/>
        </pc:sldMkLst>
      </pc:sldChg>
      <pc:sldChg chg="delSp del mod">
        <pc:chgData name="Abdul Samad" userId="0dec58d7-a82f-4c92-8458-70e336e5d416" providerId="ADAL" clId="{F2C88E22-89A3-423A-B093-3DB4AFE7F177}" dt="2023-11-24T05:44:23.376" v="29" actId="47"/>
        <pc:sldMkLst>
          <pc:docMk/>
          <pc:sldMk cId="0" sldId="267"/>
        </pc:sldMkLst>
        <pc:grpChg chg="del">
          <ac:chgData name="Abdul Samad" userId="0dec58d7-a82f-4c92-8458-70e336e5d416" providerId="ADAL" clId="{F2C88E22-89A3-423A-B093-3DB4AFE7F177}" dt="2023-11-24T05:43:49.374" v="27" actId="478"/>
          <ac:grpSpMkLst>
            <pc:docMk/>
            <pc:sldMk cId="0" sldId="267"/>
            <ac:grpSpMk id="2" creationId="{00000000-0000-0000-0000-000000000000}"/>
          </ac:grpSpMkLst>
        </pc:grpChg>
      </pc:sldChg>
      <pc:sldChg chg="del">
        <pc:chgData name="Abdul Samad" userId="0dec58d7-a82f-4c92-8458-70e336e5d416" providerId="ADAL" clId="{F2C88E22-89A3-423A-B093-3DB4AFE7F177}" dt="2023-11-24T05:44:16.946" v="28" actId="47"/>
        <pc:sldMkLst>
          <pc:docMk/>
          <pc:sldMk cId="0" sldId="268"/>
        </pc:sldMkLst>
      </pc:sldChg>
      <pc:sldChg chg="delSp mod">
        <pc:chgData name="Abdul Samad" userId="0dec58d7-a82f-4c92-8458-70e336e5d416" providerId="ADAL" clId="{F2C88E22-89A3-423A-B093-3DB4AFE7F177}" dt="2023-11-24T05:44:45.351" v="30" actId="478"/>
        <pc:sldMkLst>
          <pc:docMk/>
          <pc:sldMk cId="0" sldId="269"/>
        </pc:sldMkLst>
        <pc:grpChg chg="del">
          <ac:chgData name="Abdul Samad" userId="0dec58d7-a82f-4c92-8458-70e336e5d416" providerId="ADAL" clId="{F2C88E22-89A3-423A-B093-3DB4AFE7F177}" dt="2023-11-24T05:44:45.351" v="30" actId="478"/>
          <ac:grpSpMkLst>
            <pc:docMk/>
            <pc:sldMk cId="0" sldId="269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5:30.473" v="31" actId="478"/>
        <pc:sldMkLst>
          <pc:docMk/>
          <pc:sldMk cId="0" sldId="271"/>
        </pc:sldMkLst>
        <pc:grpChg chg="del">
          <ac:chgData name="Abdul Samad" userId="0dec58d7-a82f-4c92-8458-70e336e5d416" providerId="ADAL" clId="{F2C88E22-89A3-423A-B093-3DB4AFE7F177}" dt="2023-11-24T05:45:30.473" v="31" actId="478"/>
          <ac:grpSpMkLst>
            <pc:docMk/>
            <pc:sldMk cId="0" sldId="271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5:35.753" v="32" actId="478"/>
        <pc:sldMkLst>
          <pc:docMk/>
          <pc:sldMk cId="0" sldId="272"/>
        </pc:sldMkLst>
        <pc:grpChg chg="del">
          <ac:chgData name="Abdul Samad" userId="0dec58d7-a82f-4c92-8458-70e336e5d416" providerId="ADAL" clId="{F2C88E22-89A3-423A-B093-3DB4AFE7F177}" dt="2023-11-24T05:45:35.753" v="32" actId="478"/>
          <ac:grpSpMkLst>
            <pc:docMk/>
            <pc:sldMk cId="0" sldId="272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5:52.161" v="33" actId="478"/>
        <pc:sldMkLst>
          <pc:docMk/>
          <pc:sldMk cId="0" sldId="273"/>
        </pc:sldMkLst>
        <pc:grpChg chg="del">
          <ac:chgData name="Abdul Samad" userId="0dec58d7-a82f-4c92-8458-70e336e5d416" providerId="ADAL" clId="{F2C88E22-89A3-423A-B093-3DB4AFE7F177}" dt="2023-11-24T05:45:52.161" v="33" actId="478"/>
          <ac:grpSpMkLst>
            <pc:docMk/>
            <pc:sldMk cId="0" sldId="273"/>
            <ac:grpSpMk id="2" creationId="{00000000-0000-0000-0000-000000000000}"/>
          </ac:grpSpMkLst>
        </pc:grpChg>
      </pc:sldChg>
      <pc:sldChg chg="del">
        <pc:chgData name="Abdul Samad" userId="0dec58d7-a82f-4c92-8458-70e336e5d416" providerId="ADAL" clId="{F2C88E22-89A3-423A-B093-3DB4AFE7F177}" dt="2023-11-24T05:46:12.530" v="34" actId="47"/>
        <pc:sldMkLst>
          <pc:docMk/>
          <pc:sldMk cId="0" sldId="274"/>
        </pc:sldMkLst>
      </pc:sldChg>
      <pc:sldChg chg="del">
        <pc:chgData name="Abdul Samad" userId="0dec58d7-a82f-4c92-8458-70e336e5d416" providerId="ADAL" clId="{F2C88E22-89A3-423A-B093-3DB4AFE7F177}" dt="2023-11-24T05:46:16.823" v="35" actId="47"/>
        <pc:sldMkLst>
          <pc:docMk/>
          <pc:sldMk cId="0" sldId="275"/>
        </pc:sldMkLst>
      </pc:sldChg>
      <pc:sldChg chg="del">
        <pc:chgData name="Abdul Samad" userId="0dec58d7-a82f-4c92-8458-70e336e5d416" providerId="ADAL" clId="{F2C88E22-89A3-423A-B093-3DB4AFE7F177}" dt="2023-11-24T05:46:19.520" v="36" actId="47"/>
        <pc:sldMkLst>
          <pc:docMk/>
          <pc:sldMk cId="0" sldId="276"/>
        </pc:sldMkLst>
      </pc:sldChg>
      <pc:sldChg chg="delSp mod">
        <pc:chgData name="Abdul Samad" userId="0dec58d7-a82f-4c92-8458-70e336e5d416" providerId="ADAL" clId="{F2C88E22-89A3-423A-B093-3DB4AFE7F177}" dt="2023-11-24T05:46:30.113" v="37" actId="478"/>
        <pc:sldMkLst>
          <pc:docMk/>
          <pc:sldMk cId="0" sldId="277"/>
        </pc:sldMkLst>
        <pc:grpChg chg="del">
          <ac:chgData name="Abdul Samad" userId="0dec58d7-a82f-4c92-8458-70e336e5d416" providerId="ADAL" clId="{F2C88E22-89A3-423A-B093-3DB4AFE7F177}" dt="2023-11-24T05:46:30.113" v="37" actId="478"/>
          <ac:grpSpMkLst>
            <pc:docMk/>
            <pc:sldMk cId="0" sldId="277"/>
            <ac:grpSpMk id="2" creationId="{00000000-0000-0000-0000-000000000000}"/>
          </ac:grpSpMkLst>
        </pc:grpChg>
      </pc:sldChg>
      <pc:sldChg chg="del">
        <pc:chgData name="Abdul Samad" userId="0dec58d7-a82f-4c92-8458-70e336e5d416" providerId="ADAL" clId="{F2C88E22-89A3-423A-B093-3DB4AFE7F177}" dt="2023-11-24T05:47:29.792" v="38" actId="47"/>
        <pc:sldMkLst>
          <pc:docMk/>
          <pc:sldMk cId="0" sldId="278"/>
        </pc:sldMkLst>
      </pc:sldChg>
      <pc:sldChg chg="del">
        <pc:chgData name="Abdul Samad" userId="0dec58d7-a82f-4c92-8458-70e336e5d416" providerId="ADAL" clId="{F2C88E22-89A3-423A-B093-3DB4AFE7F177}" dt="2023-11-24T05:47:37.533" v="39" actId="47"/>
        <pc:sldMkLst>
          <pc:docMk/>
          <pc:sldMk cId="0" sldId="279"/>
        </pc:sldMkLst>
      </pc:sldChg>
      <pc:sldChg chg="delSp mod">
        <pc:chgData name="Abdul Samad" userId="0dec58d7-a82f-4c92-8458-70e336e5d416" providerId="ADAL" clId="{F2C88E22-89A3-423A-B093-3DB4AFE7F177}" dt="2023-11-24T05:47:47.977" v="40" actId="478"/>
        <pc:sldMkLst>
          <pc:docMk/>
          <pc:sldMk cId="0" sldId="280"/>
        </pc:sldMkLst>
        <pc:grpChg chg="del">
          <ac:chgData name="Abdul Samad" userId="0dec58d7-a82f-4c92-8458-70e336e5d416" providerId="ADAL" clId="{F2C88E22-89A3-423A-B093-3DB4AFE7F177}" dt="2023-11-24T05:47:47.977" v="40" actId="478"/>
          <ac:grpSpMkLst>
            <pc:docMk/>
            <pc:sldMk cId="0" sldId="280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7:58.313" v="41" actId="478"/>
        <pc:sldMkLst>
          <pc:docMk/>
          <pc:sldMk cId="0" sldId="281"/>
        </pc:sldMkLst>
        <pc:grpChg chg="del">
          <ac:chgData name="Abdul Samad" userId="0dec58d7-a82f-4c92-8458-70e336e5d416" providerId="ADAL" clId="{F2C88E22-89A3-423A-B093-3DB4AFE7F177}" dt="2023-11-24T05:47:58.313" v="41" actId="478"/>
          <ac:grpSpMkLst>
            <pc:docMk/>
            <pc:sldMk cId="0" sldId="281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14.980" v="42" actId="478"/>
        <pc:sldMkLst>
          <pc:docMk/>
          <pc:sldMk cId="0" sldId="282"/>
        </pc:sldMkLst>
        <pc:grpChg chg="del">
          <ac:chgData name="Abdul Samad" userId="0dec58d7-a82f-4c92-8458-70e336e5d416" providerId="ADAL" clId="{F2C88E22-89A3-423A-B093-3DB4AFE7F177}" dt="2023-11-24T05:48:14.980" v="42" actId="478"/>
          <ac:grpSpMkLst>
            <pc:docMk/>
            <pc:sldMk cId="0" sldId="282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23.093" v="43" actId="478"/>
        <pc:sldMkLst>
          <pc:docMk/>
          <pc:sldMk cId="0" sldId="283"/>
        </pc:sldMkLst>
        <pc:grpChg chg="del">
          <ac:chgData name="Abdul Samad" userId="0dec58d7-a82f-4c92-8458-70e336e5d416" providerId="ADAL" clId="{F2C88E22-89A3-423A-B093-3DB4AFE7F177}" dt="2023-11-24T05:48:23.093" v="43" actId="478"/>
          <ac:grpSpMkLst>
            <pc:docMk/>
            <pc:sldMk cId="0" sldId="283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29.960" v="44" actId="478"/>
        <pc:sldMkLst>
          <pc:docMk/>
          <pc:sldMk cId="0" sldId="284"/>
        </pc:sldMkLst>
        <pc:grpChg chg="del">
          <ac:chgData name="Abdul Samad" userId="0dec58d7-a82f-4c92-8458-70e336e5d416" providerId="ADAL" clId="{F2C88E22-89A3-423A-B093-3DB4AFE7F177}" dt="2023-11-24T05:48:29.960" v="44" actId="478"/>
          <ac:grpSpMkLst>
            <pc:docMk/>
            <pc:sldMk cId="0" sldId="284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38.409" v="45" actId="478"/>
        <pc:sldMkLst>
          <pc:docMk/>
          <pc:sldMk cId="0" sldId="285"/>
        </pc:sldMkLst>
        <pc:grpChg chg="del">
          <ac:chgData name="Abdul Samad" userId="0dec58d7-a82f-4c92-8458-70e336e5d416" providerId="ADAL" clId="{F2C88E22-89A3-423A-B093-3DB4AFE7F177}" dt="2023-11-24T05:48:38.409" v="45" actId="478"/>
          <ac:grpSpMkLst>
            <pc:docMk/>
            <pc:sldMk cId="0" sldId="285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43.971" v="46" actId="478"/>
        <pc:sldMkLst>
          <pc:docMk/>
          <pc:sldMk cId="0" sldId="286"/>
        </pc:sldMkLst>
        <pc:grpChg chg="del">
          <ac:chgData name="Abdul Samad" userId="0dec58d7-a82f-4c92-8458-70e336e5d416" providerId="ADAL" clId="{F2C88E22-89A3-423A-B093-3DB4AFE7F177}" dt="2023-11-24T05:48:43.971" v="46" actId="478"/>
          <ac:grpSpMkLst>
            <pc:docMk/>
            <pc:sldMk cId="0" sldId="286"/>
            <ac:grpSpMk id="2" creationId="{00000000-0000-0000-0000-000000000000}"/>
          </ac:grpSpMkLst>
        </pc:grpChg>
      </pc:sldChg>
      <pc:sldChg chg="del">
        <pc:chgData name="Abdul Samad" userId="0dec58d7-a82f-4c92-8458-70e336e5d416" providerId="ADAL" clId="{F2C88E22-89A3-423A-B093-3DB4AFE7F177}" dt="2023-11-24T05:48:58.607" v="47" actId="47"/>
        <pc:sldMkLst>
          <pc:docMk/>
          <pc:sldMk cId="0" sldId="287"/>
        </pc:sldMkLst>
      </pc:sldChg>
      <pc:sldChg chg="del">
        <pc:chgData name="Abdul Samad" userId="0dec58d7-a82f-4c92-8458-70e336e5d416" providerId="ADAL" clId="{F2C88E22-89A3-423A-B093-3DB4AFE7F177}" dt="2023-11-24T05:49:04.442" v="48" actId="47"/>
        <pc:sldMkLst>
          <pc:docMk/>
          <pc:sldMk cId="0" sldId="289"/>
        </pc:sldMkLst>
      </pc:sldChg>
      <pc:sldChg chg="modSp mod">
        <pc:chgData name="Abdul Samad" userId="0dec58d7-a82f-4c92-8458-70e336e5d416" providerId="ADAL" clId="{F2C88E22-89A3-423A-B093-3DB4AFE7F177}" dt="2023-11-24T05:49:28.525" v="51" actId="14100"/>
        <pc:sldMkLst>
          <pc:docMk/>
          <pc:sldMk cId="0" sldId="290"/>
        </pc:sldMkLst>
        <pc:spChg chg="mod">
          <ac:chgData name="Abdul Samad" userId="0dec58d7-a82f-4c92-8458-70e336e5d416" providerId="ADAL" clId="{F2C88E22-89A3-423A-B093-3DB4AFE7F177}" dt="2023-11-24T05:49:28.525" v="51" actId="14100"/>
          <ac:spMkLst>
            <pc:docMk/>
            <pc:sldMk cId="0" sldId="290"/>
            <ac:spMk id="18" creationId="{00000000-0000-0000-0000-000000000000}"/>
          </ac:spMkLst>
        </pc:spChg>
      </pc:sldChg>
      <pc:sldMasterChg chg="modSldLayout">
        <pc:chgData name="Abdul Samad" userId="0dec58d7-a82f-4c92-8458-70e336e5d416" providerId="ADAL" clId="{F2C88E22-89A3-423A-B093-3DB4AFE7F177}" dt="2023-11-24T05:40:20.336" v="0"/>
        <pc:sldMasterMkLst>
          <pc:docMk/>
          <pc:sldMasterMk cId="0" sldId="2147483648"/>
        </pc:sldMasterMkLst>
        <pc:sldLayoutChg chg="setBg">
          <pc:chgData name="Abdul Samad" userId="0dec58d7-a82f-4c92-8458-70e336e5d416" providerId="ADAL" clId="{F2C88E22-89A3-423A-B093-3DB4AFE7F177}" dt="2023-11-24T05:40:20.336" v="0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Abdul Samad" userId="0dec58d7-a82f-4c92-8458-70e336e5d416" providerId="ADAL" clId="{F2C88E22-89A3-423A-B093-3DB4AFE7F177}" dt="2023-11-24T05:40:20.336" v="0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Abdul Samad" userId="0dec58d7-a82f-4c92-8458-70e336e5d416" providerId="ADAL" clId="{F2C88E22-89A3-423A-B093-3DB4AFE7F177}" dt="2023-11-24T05:40:20.336" v="0"/>
          <pc:sldLayoutMkLst>
            <pc:docMk/>
            <pc:sldMasterMk cId="0" sldId="2147483648"/>
            <pc:sldLayoutMk cId="0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9D6C-FB3D-4683-8054-EC10140B8CE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49F00-E045-443B-AE82-B93D3103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64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9B79-1DEA-6863-48D1-2650CCD35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3419B-48A2-B229-69DD-1A7568680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F5B3-F255-B814-66A7-D5EEADF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0D58-544B-DE0C-B32F-7E363E7E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EEACF-0357-B8DB-CE13-3875C389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FA5F-F77A-56EE-D610-BB081D41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CB0AB-F71B-BC81-3BFD-FFADF2B5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DEE0-08C1-EE00-02ED-3BC64886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F667-B75B-0650-8443-4BDDC05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B714-BFB0-B9AC-D00F-57F7C25B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6A232-1281-B077-0CA2-91A8AB0D0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04D98-01CD-0950-EB59-41DAB917E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A649-CFB0-1A0C-169D-05144424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31BE-1B0C-A20F-F21B-6C600918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6303-63CC-8A3F-DA77-0BBA3F1B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512" y="1768710"/>
            <a:ext cx="8490974" cy="7201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9697" y="3143243"/>
            <a:ext cx="6324605" cy="57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507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0835-007B-1022-291D-1CEA423A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9F96-A988-1D94-EE1C-13FC60AE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53D0-4CFD-DAE9-F280-4AAD38B1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21BC-F051-3FF0-5F0F-FF2301DA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BADA-D559-5770-443D-CC4B0717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5E4-D1E5-BBCB-7AE8-4C93F2A2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4788-3D06-CE47-F03E-1CA2D0E5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3F2D-ECF6-C272-EA7D-A4407308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D645F-2956-E70D-23CB-7A5FCF2C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C523-E915-4C78-1A68-4280EA17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C01-171F-B862-9DD7-747ADDDA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849B-E7A6-177D-7D94-0E8547F8A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C20A-77BC-540B-45BE-2915AB73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901A-FF2F-F8B8-F5DD-F1AD2C9D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CB98D-688D-A504-9D70-2024779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15F9-ABE5-E84D-BD9B-95A31BBB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4ECB-14C8-44CC-B6C2-705F31F3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59B88-F9B0-FAD5-E4A1-F57663B6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3CED4-1138-FB03-6217-06123B448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546C-98F8-8756-3755-68573F889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F76F1-F9A9-BDC4-E46B-59FFA928B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8308E-1129-FF7C-29AB-BED556CE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BA684-8D0E-5873-CAB5-DDB8B70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29C0B-6485-B218-1DEC-D3ADB59B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4B4E-B266-CC64-DCEF-68639380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54ED6-6FE2-838E-F42E-1F727145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E63A3-6675-D3AF-901B-76F64E2B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8A5AA-D719-30F6-3C57-32A6BF70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18320-275C-F82A-933D-D86BD5D6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F640-2FD2-0FA4-0316-1736FE55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B934-C93A-143D-A3A7-4702F3CE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981-9256-A2AC-622D-A710721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C604-E462-869A-E80B-4CB20BBF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CA30B-263D-ACE2-5E89-BE96C780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1A76C-8B04-F51C-656D-16250132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C457A-CD8E-4B1F-773A-9E58E8AF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78DB-F1B3-822A-FB6C-4237FA87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4EFF-28FC-3123-6C30-5148B12B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C078E-7CA7-A64B-5F63-DCEE28649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B89D0-C563-1AB9-33C8-0EBB6B1C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2FE34-C107-575B-97E0-C47F5F77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99B47-0168-8EF6-77AC-68189F65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8AD2-5596-6AD6-B4E0-AE059AD4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54A0F-BD72-2DCB-EAA0-F0000E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BA188-7273-AF8A-FE3B-62DD8F1ED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4662-8934-8703-E4D5-15120C5BF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44B5-DD10-313C-140E-D068BA5B7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4414-CFE5-3338-C11A-08F18019C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5.08233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610.0758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g"/><Relationship Id="rId11" Type="http://schemas.openxmlformats.org/officeDocument/2006/relationships/image" Target="../media/image43.jpg"/><Relationship Id="rId5" Type="http://schemas.openxmlformats.org/officeDocument/2006/relationships/image" Target="../media/image37.jpg"/><Relationship Id="rId10" Type="http://schemas.openxmlformats.org/officeDocument/2006/relationships/image" Target="../media/image42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6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jpg"/><Relationship Id="rId7" Type="http://schemas.openxmlformats.org/officeDocument/2006/relationships/image" Target="../media/image46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3.jpg"/><Relationship Id="rId4" Type="http://schemas.openxmlformats.org/officeDocument/2006/relationships/image" Target="../media/image42.jpg"/><Relationship Id="rId9" Type="http://schemas.openxmlformats.org/officeDocument/2006/relationships/image" Target="../media/image5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1.jp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76.png"/><Relationship Id="rId10" Type="http://schemas.openxmlformats.org/officeDocument/2006/relationships/image" Target="../media/image79.jpg"/><Relationship Id="rId4" Type="http://schemas.openxmlformats.org/officeDocument/2006/relationships/image" Target="../media/image55.png"/><Relationship Id="rId9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6.png"/><Relationship Id="rId4" Type="http://schemas.openxmlformats.org/officeDocument/2006/relationships/image" Target="../media/image55.png"/><Relationship Id="rId9" Type="http://schemas.openxmlformats.org/officeDocument/2006/relationships/image" Target="../media/image7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51.jpg"/><Relationship Id="rId7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4.png"/><Relationship Id="rId7" Type="http://schemas.openxmlformats.org/officeDocument/2006/relationships/image" Target="../media/image8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84.png"/><Relationship Id="rId4" Type="http://schemas.openxmlformats.org/officeDocument/2006/relationships/image" Target="../media/image55.png"/><Relationship Id="rId9" Type="http://schemas.openxmlformats.org/officeDocument/2006/relationships/image" Target="../media/image5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4.png"/><Relationship Id="rId7" Type="http://schemas.openxmlformats.org/officeDocument/2006/relationships/image" Target="../media/image8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85.png"/><Relationship Id="rId5" Type="http://schemas.openxmlformats.org/officeDocument/2006/relationships/image" Target="../media/image56.png"/><Relationship Id="rId10" Type="http://schemas.openxmlformats.org/officeDocument/2006/relationships/image" Target="../media/image84.png"/><Relationship Id="rId4" Type="http://schemas.openxmlformats.org/officeDocument/2006/relationships/image" Target="../media/image55.png"/><Relationship Id="rId9" Type="http://schemas.openxmlformats.org/officeDocument/2006/relationships/image" Target="../media/image51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67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jp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70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09.png"/><Relationship Id="rId7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09.png"/><Relationship Id="rId7" Type="http://schemas.openxmlformats.org/officeDocument/2006/relationships/image" Target="../media/image12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8.png"/><Relationship Id="rId4" Type="http://schemas.openxmlformats.org/officeDocument/2006/relationships/image" Target="../media/image1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jp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jpg"/><Relationship Id="rId5" Type="http://schemas.openxmlformats.org/officeDocument/2006/relationships/image" Target="../media/image6.png"/><Relationship Id="rId10" Type="http://schemas.openxmlformats.org/officeDocument/2006/relationships/image" Target="../media/image9.jp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1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90.png"/><Relationship Id="rId7" Type="http://schemas.openxmlformats.org/officeDocument/2006/relationships/image" Target="../media/image12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129.png"/><Relationship Id="rId5" Type="http://schemas.openxmlformats.org/officeDocument/2006/relationships/image" Target="../media/image125.png"/><Relationship Id="rId10" Type="http://schemas.openxmlformats.org/officeDocument/2006/relationships/image" Target="../media/image128.png"/><Relationship Id="rId4" Type="http://schemas.openxmlformats.org/officeDocument/2006/relationships/image" Target="../media/image124.png"/><Relationship Id="rId9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5.png"/><Relationship Id="rId3" Type="http://schemas.openxmlformats.org/officeDocument/2006/relationships/image" Target="../media/image68.png"/><Relationship Id="rId7" Type="http://schemas.openxmlformats.org/officeDocument/2006/relationships/image" Target="../media/image87.png"/><Relationship Id="rId12" Type="http://schemas.openxmlformats.org/officeDocument/2006/relationships/image" Target="../media/image13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65.png"/><Relationship Id="rId5" Type="http://schemas.openxmlformats.org/officeDocument/2006/relationships/image" Target="../media/image93.png"/><Relationship Id="rId1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130.png"/><Relationship Id="rId9" Type="http://schemas.openxmlformats.org/officeDocument/2006/relationships/image" Target="../media/image133.png"/><Relationship Id="rId14" Type="http://schemas.openxmlformats.org/officeDocument/2006/relationships/image" Target="../media/image13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93.png"/><Relationship Id="rId7" Type="http://schemas.openxmlformats.org/officeDocument/2006/relationships/image" Target="../media/image68.png"/><Relationship Id="rId12" Type="http://schemas.openxmlformats.org/officeDocument/2006/relationships/image" Target="../media/image13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88.png"/><Relationship Id="rId5" Type="http://schemas.openxmlformats.org/officeDocument/2006/relationships/image" Target="../media/image136.png"/><Relationship Id="rId10" Type="http://schemas.openxmlformats.org/officeDocument/2006/relationships/image" Target="../media/image87.png"/><Relationship Id="rId4" Type="http://schemas.openxmlformats.org/officeDocument/2006/relationships/image" Target="../media/image92.png"/><Relationship Id="rId9" Type="http://schemas.openxmlformats.org/officeDocument/2006/relationships/image" Target="../media/image1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arxiv.org/abs/1804.008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rxiv.org/abs/1804.008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ieeexplore.ieee.org/document/8953676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953676" TargetMode="Externa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49244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GB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CS 316: Introduction to Deep Learning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628900"/>
            <a:ext cx="5543550" cy="157581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3200" b="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Models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3200" b="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15</a:t>
            </a:r>
          </a:p>
          <a:p>
            <a:pPr eaLnBrk="1" hangingPunct="1">
              <a:lnSpc>
                <a:spcPct val="80000"/>
              </a:lnSpc>
            </a:pPr>
            <a:endParaRPr lang="en-GB" altLang="en-US" sz="3200" b="0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3200" b="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Abdul Samad</a:t>
            </a:r>
          </a:p>
        </p:txBody>
      </p:sp>
    </p:spTree>
    <p:extLst>
      <p:ext uri="{BB962C8B-B14F-4D97-AF65-F5344CB8AC3E}">
        <p14:creationId xmlns:p14="http://schemas.microsoft.com/office/powerpoint/2010/main" val="296373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516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 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3200" spc="-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30" dirty="0">
                <a:latin typeface="Arial" panose="020B0604020202020204" pitchFamily="34" charset="0"/>
                <a:cs typeface="Arial" panose="020B0604020202020204" pitchFamily="34" charset="0"/>
              </a:rPr>
              <a:t>Magic!</a:t>
            </a:r>
          </a:p>
        </p:txBody>
      </p:sp>
      <p:sp>
        <p:nvSpPr>
          <p:cNvPr id="8" name="object 8"/>
          <p:cNvSpPr/>
          <p:nvPr/>
        </p:nvSpPr>
        <p:spPr>
          <a:xfrm>
            <a:off x="473874" y="1050285"/>
            <a:ext cx="8068008" cy="3269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05E2EA2-415E-702C-2254-272B41C7B6EC}"/>
              </a:ext>
            </a:extLst>
          </p:cNvPr>
          <p:cNvSpPr txBox="1"/>
          <p:nvPr/>
        </p:nvSpPr>
        <p:spPr>
          <a:xfrm>
            <a:off x="2743200" y="4746011"/>
            <a:ext cx="67849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Available from: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https://arxiv.org/abs/1905.08233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8034" y="0"/>
            <a:ext cx="91520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</a:t>
            </a:r>
            <a:r>
              <a:rPr sz="32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sz="32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09188" y="1068472"/>
            <a:ext cx="6931025" cy="3025140"/>
            <a:chOff x="409188" y="1068472"/>
            <a:chExt cx="6931025" cy="3025140"/>
          </a:xfrm>
        </p:grpSpPr>
        <p:sp>
          <p:nvSpPr>
            <p:cNvPr id="8" name="object 8"/>
            <p:cNvSpPr/>
            <p:nvPr/>
          </p:nvSpPr>
          <p:spPr>
            <a:xfrm>
              <a:off x="409188" y="1123378"/>
              <a:ext cx="5648298" cy="29699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3187" y="1068472"/>
              <a:ext cx="1396497" cy="6530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27850" y="1353877"/>
            <a:ext cx="1612900" cy="445635"/>
          </a:xfrm>
          <a:prstGeom prst="rect">
            <a:avLst/>
          </a:prstGeom>
          <a:solidFill>
            <a:srgbClr val="6666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</a:pPr>
            <a:r>
              <a:rPr sz="2400" spc="-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3D-GAN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0800" y="2131921"/>
            <a:ext cx="2667000" cy="829714"/>
          </a:xfrm>
          <a:prstGeom prst="rect">
            <a:avLst/>
          </a:prstGeom>
          <a:ln w="28574">
            <a:solidFill>
              <a:srgbClr val="741A46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586740" marR="343535" indent="-234950">
              <a:lnSpc>
                <a:spcPct val="100000"/>
              </a:lnSpc>
              <a:spcBef>
                <a:spcPts val="710"/>
              </a:spcBef>
            </a:pPr>
            <a:r>
              <a:rPr sz="2400" spc="1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sz="2400" spc="-3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</a:t>
            </a:r>
            <a:r>
              <a:rPr sz="2400" spc="-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400" spc="-1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sz="2400" spc="-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5734D9C-6CE8-39CD-6F66-AE522A923789}"/>
              </a:ext>
            </a:extLst>
          </p:cNvPr>
          <p:cNvSpPr txBox="1"/>
          <p:nvPr/>
        </p:nvSpPr>
        <p:spPr>
          <a:xfrm>
            <a:off x="2664998" y="4750823"/>
            <a:ext cx="67849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Available from: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https://arxiv.org/abs/1610.07584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68" y="0"/>
            <a:ext cx="914183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Companies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3200" spc="-4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</a:t>
            </a:r>
          </a:p>
        </p:txBody>
      </p:sp>
      <p:sp>
        <p:nvSpPr>
          <p:cNvPr id="7" name="object 7"/>
          <p:cNvSpPr/>
          <p:nvPr/>
        </p:nvSpPr>
        <p:spPr>
          <a:xfrm>
            <a:off x="4798158" y="2248816"/>
            <a:ext cx="1205522" cy="513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72200" y="2251635"/>
            <a:ext cx="19298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sz="24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4523" y="1387844"/>
            <a:ext cx="457694" cy="557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49141" y="1306115"/>
            <a:ext cx="1911030" cy="73827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9215" algn="ctr">
              <a:lnSpc>
                <a:spcPct val="101600"/>
              </a:lnSpc>
              <a:spcBef>
                <a:spcPts val="70"/>
              </a:spcBef>
            </a:pP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Next-gen 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Photoshop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619" y="3409950"/>
            <a:ext cx="733648" cy="389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38789" y="3409950"/>
            <a:ext cx="23664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Super-resolution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4766408" y="1532192"/>
            <a:ext cx="917423" cy="347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64787" y="1530569"/>
            <a:ext cx="2967158" cy="36157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316230" algn="ctr">
              <a:lnSpc>
                <a:spcPct val="101600"/>
              </a:lnSpc>
              <a:spcBef>
                <a:spcPts val="70"/>
              </a:spcBef>
            </a:pP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Text  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ation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9025" y="2326919"/>
            <a:ext cx="927305" cy="394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38789" y="2155227"/>
            <a:ext cx="1986469" cy="73827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19100" algn="just">
              <a:lnSpc>
                <a:spcPct val="101600"/>
              </a:lnSpc>
              <a:spcBef>
                <a:spcPts val="70"/>
              </a:spcBef>
            </a:pP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Data 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716915" y="1731696"/>
            <a:ext cx="1866264" cy="2591435"/>
          </a:xfrm>
          <a:custGeom>
            <a:avLst/>
            <a:gdLst/>
            <a:ahLst/>
            <a:cxnLst/>
            <a:rect l="l" t="t" r="r" b="b"/>
            <a:pathLst>
              <a:path w="1866265" h="2591435">
                <a:moveTo>
                  <a:pt x="1121472" y="0"/>
                </a:moveTo>
                <a:lnTo>
                  <a:pt x="1831396" y="0"/>
                </a:lnTo>
                <a:lnTo>
                  <a:pt x="1831396" y="858123"/>
                </a:lnTo>
                <a:lnTo>
                  <a:pt x="1121472" y="858123"/>
                </a:lnTo>
                <a:lnTo>
                  <a:pt x="1121472" y="0"/>
                </a:lnTo>
                <a:close/>
              </a:path>
              <a:path w="1866265" h="2591435">
                <a:moveTo>
                  <a:pt x="1216647" y="896623"/>
                </a:moveTo>
                <a:lnTo>
                  <a:pt x="1866171" y="896623"/>
                </a:lnTo>
                <a:lnTo>
                  <a:pt x="1866171" y="1671821"/>
                </a:lnTo>
                <a:lnTo>
                  <a:pt x="1216647" y="1671821"/>
                </a:lnTo>
                <a:lnTo>
                  <a:pt x="1216647" y="896623"/>
                </a:lnTo>
                <a:close/>
              </a:path>
              <a:path w="1866265" h="2591435">
                <a:moveTo>
                  <a:pt x="0" y="1709771"/>
                </a:moveTo>
                <a:lnTo>
                  <a:pt x="1297047" y="1709771"/>
                </a:lnTo>
                <a:lnTo>
                  <a:pt x="1297047" y="2590994"/>
                </a:lnTo>
                <a:lnTo>
                  <a:pt x="0" y="2590994"/>
                </a:lnTo>
                <a:lnTo>
                  <a:pt x="0" y="1709771"/>
                </a:lnTo>
                <a:close/>
              </a:path>
              <a:path w="1866265" h="2591435">
                <a:moveTo>
                  <a:pt x="28499" y="840048"/>
                </a:moveTo>
                <a:lnTo>
                  <a:pt x="1090397" y="840048"/>
                </a:lnTo>
                <a:lnTo>
                  <a:pt x="1090397" y="1592446"/>
                </a:lnTo>
                <a:lnTo>
                  <a:pt x="28499" y="1592446"/>
                </a:lnTo>
                <a:lnTo>
                  <a:pt x="28499" y="840048"/>
                </a:lnTo>
                <a:close/>
              </a:path>
            </a:pathLst>
          </a:custGeom>
          <a:ln w="3809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8060" y="3167068"/>
            <a:ext cx="1062355" cy="752475"/>
          </a:xfrm>
          <a:custGeom>
            <a:avLst/>
            <a:gdLst/>
            <a:ahLst/>
            <a:cxnLst/>
            <a:rect l="l" t="t" r="r" b="b"/>
            <a:pathLst>
              <a:path w="1062354" h="752475">
                <a:moveTo>
                  <a:pt x="0" y="0"/>
                </a:moveTo>
                <a:lnTo>
                  <a:pt x="1061897" y="0"/>
                </a:lnTo>
                <a:lnTo>
                  <a:pt x="1061897" y="752398"/>
                </a:lnTo>
                <a:lnTo>
                  <a:pt x="0" y="7523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-1610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Generative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Adversarial</a:t>
            </a:r>
            <a:r>
              <a:rPr sz="32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73738" y="1789151"/>
            <a:ext cx="631921" cy="743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4365" y="2631049"/>
            <a:ext cx="951393" cy="650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3012" y="2660969"/>
            <a:ext cx="541173" cy="713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4365" y="3492443"/>
            <a:ext cx="1129492" cy="760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724340" y="1712646"/>
            <a:ext cx="1051560" cy="797560"/>
            <a:chOff x="4724340" y="1712646"/>
            <a:chExt cx="1051560" cy="797560"/>
          </a:xfrm>
        </p:grpSpPr>
        <p:sp>
          <p:nvSpPr>
            <p:cNvPr id="15" name="object 15"/>
            <p:cNvSpPr/>
            <p:nvPr/>
          </p:nvSpPr>
          <p:spPr>
            <a:xfrm>
              <a:off x="4804365" y="1789151"/>
              <a:ext cx="894345" cy="6309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3390" y="1731696"/>
              <a:ext cx="1013460" cy="759460"/>
            </a:xfrm>
            <a:custGeom>
              <a:avLst/>
              <a:gdLst/>
              <a:ahLst/>
              <a:cxnLst/>
              <a:rect l="l" t="t" r="r" b="b"/>
              <a:pathLst>
                <a:path w="1013460" h="759460">
                  <a:moveTo>
                    <a:pt x="0" y="0"/>
                  </a:moveTo>
                  <a:lnTo>
                    <a:pt x="1012897" y="0"/>
                  </a:lnTo>
                  <a:lnTo>
                    <a:pt x="1012897" y="759238"/>
                  </a:lnTo>
                  <a:lnTo>
                    <a:pt x="0" y="75923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82587" y="1734146"/>
            <a:ext cx="2357120" cy="2607945"/>
            <a:chOff x="6182587" y="1734146"/>
            <a:chExt cx="2357120" cy="2607945"/>
          </a:xfrm>
        </p:grpSpPr>
        <p:sp>
          <p:nvSpPr>
            <p:cNvPr id="18" name="object 18"/>
            <p:cNvSpPr/>
            <p:nvPr/>
          </p:nvSpPr>
          <p:spPr>
            <a:xfrm>
              <a:off x="7505785" y="3225901"/>
              <a:ext cx="951372" cy="6508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9535" y="3226668"/>
              <a:ext cx="899498" cy="6493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28235" y="2346352"/>
              <a:ext cx="951375" cy="6508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87660" y="2242725"/>
              <a:ext cx="1033144" cy="858519"/>
            </a:xfrm>
            <a:custGeom>
              <a:avLst/>
              <a:gdLst/>
              <a:ahLst/>
              <a:cxnLst/>
              <a:rect l="l" t="t" r="r" b="b"/>
              <a:pathLst>
                <a:path w="1033145" h="858519">
                  <a:moveTo>
                    <a:pt x="0" y="0"/>
                  </a:moveTo>
                  <a:lnTo>
                    <a:pt x="1032547" y="0"/>
                  </a:lnTo>
                  <a:lnTo>
                    <a:pt x="1032547" y="858143"/>
                  </a:lnTo>
                  <a:lnTo>
                    <a:pt x="0" y="858143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80711" y="1789151"/>
              <a:ext cx="631898" cy="7398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7811" y="1753196"/>
              <a:ext cx="728980" cy="814069"/>
            </a:xfrm>
            <a:custGeom>
              <a:avLst/>
              <a:gdLst/>
              <a:ahLst/>
              <a:cxnLst/>
              <a:rect l="l" t="t" r="r" b="b"/>
              <a:pathLst>
                <a:path w="728979" h="814069">
                  <a:moveTo>
                    <a:pt x="0" y="0"/>
                  </a:moveTo>
                  <a:lnTo>
                    <a:pt x="728448" y="0"/>
                  </a:lnTo>
                  <a:lnTo>
                    <a:pt x="728448" y="813948"/>
                  </a:lnTo>
                  <a:lnTo>
                    <a:pt x="0" y="81394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71436" y="2644882"/>
              <a:ext cx="541173" cy="7420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3061" y="2610794"/>
              <a:ext cx="633730" cy="814069"/>
            </a:xfrm>
            <a:custGeom>
              <a:avLst/>
              <a:gdLst/>
              <a:ahLst/>
              <a:cxnLst/>
              <a:rect l="l" t="t" r="r" b="b"/>
              <a:pathLst>
                <a:path w="633729" h="814070">
                  <a:moveTo>
                    <a:pt x="0" y="0"/>
                  </a:moveTo>
                  <a:lnTo>
                    <a:pt x="633273" y="0"/>
                  </a:lnTo>
                  <a:lnTo>
                    <a:pt x="633273" y="813948"/>
                  </a:lnTo>
                  <a:lnTo>
                    <a:pt x="0" y="81394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64912" y="3513230"/>
              <a:ext cx="1047697" cy="739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01637" y="3464642"/>
              <a:ext cx="1175385" cy="858519"/>
            </a:xfrm>
            <a:custGeom>
              <a:avLst/>
              <a:gdLst/>
              <a:ahLst/>
              <a:cxnLst/>
              <a:rect l="l" t="t" r="r" b="b"/>
              <a:pathLst>
                <a:path w="1175384" h="858520">
                  <a:moveTo>
                    <a:pt x="0" y="0"/>
                  </a:moveTo>
                  <a:lnTo>
                    <a:pt x="1175347" y="0"/>
                  </a:lnTo>
                  <a:lnTo>
                    <a:pt x="1175347" y="858123"/>
                  </a:lnTo>
                  <a:lnTo>
                    <a:pt x="0" y="858123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115270" y="1844273"/>
            <a:ext cx="946823" cy="127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1106" y="1844268"/>
            <a:ext cx="1368959" cy="110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1106" y="3167018"/>
            <a:ext cx="946833" cy="109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2246" y="3257625"/>
            <a:ext cx="1269847" cy="1006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152268" y="2658257"/>
            <a:ext cx="1369060" cy="800735"/>
            <a:chOff x="3152268" y="2658257"/>
            <a:chExt cx="1369060" cy="800735"/>
          </a:xfrm>
        </p:grpSpPr>
        <p:sp>
          <p:nvSpPr>
            <p:cNvPr id="33" name="object 33"/>
            <p:cNvSpPr/>
            <p:nvPr/>
          </p:nvSpPr>
          <p:spPr>
            <a:xfrm>
              <a:off x="3202518" y="2658257"/>
              <a:ext cx="1318707" cy="8001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2268" y="2659204"/>
              <a:ext cx="1246797" cy="7982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3208FB-2620-7186-3523-333DC1903140}"/>
              </a:ext>
            </a:extLst>
          </p:cNvPr>
          <p:cNvSpPr txBox="1"/>
          <p:nvPr/>
        </p:nvSpPr>
        <p:spPr>
          <a:xfrm>
            <a:off x="304799" y="934159"/>
            <a:ext cx="361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Generator learns to make fakes that look real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BEE63-D7C1-54D0-9D23-43B438643A14}"/>
              </a:ext>
            </a:extLst>
          </p:cNvPr>
          <p:cNvSpPr txBox="1"/>
          <p:nvPr/>
        </p:nvSpPr>
        <p:spPr>
          <a:xfrm>
            <a:off x="4610100" y="904284"/>
            <a:ext cx="400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Discriminator learns to distinguish real from fake.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52" y="9250"/>
            <a:ext cx="913234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Generative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Adversarial</a:t>
            </a:r>
            <a:r>
              <a:rPr sz="32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7220" y="937761"/>
            <a:ext cx="34277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sz="2400" spc="-14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learns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24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3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look</a:t>
            </a:r>
            <a:r>
              <a:rPr sz="24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30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59029" y="2869281"/>
            <a:ext cx="1648460" cy="93345"/>
            <a:chOff x="3959029" y="2869281"/>
            <a:chExt cx="1648460" cy="93345"/>
          </a:xfrm>
        </p:grpSpPr>
        <p:sp>
          <p:nvSpPr>
            <p:cNvPr id="9" name="object 9"/>
            <p:cNvSpPr/>
            <p:nvPr/>
          </p:nvSpPr>
          <p:spPr>
            <a:xfrm>
              <a:off x="3973317" y="2900494"/>
              <a:ext cx="1564005" cy="15875"/>
            </a:xfrm>
            <a:custGeom>
              <a:avLst/>
              <a:gdLst/>
              <a:ahLst/>
              <a:cxnLst/>
              <a:rect l="l" t="t" r="r" b="b"/>
              <a:pathLst>
                <a:path w="1564004" h="15875">
                  <a:moveTo>
                    <a:pt x="0" y="0"/>
                  </a:moveTo>
                  <a:lnTo>
                    <a:pt x="1563471" y="155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0051" y="2869281"/>
              <a:ext cx="117174" cy="92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34014" y="991799"/>
            <a:ext cx="2972766" cy="757259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41325" marR="151765" indent="-281305">
              <a:lnSpc>
                <a:spcPct val="100000"/>
              </a:lnSpc>
              <a:spcBef>
                <a:spcPts val="145"/>
              </a:spcBef>
            </a:pP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Doesn’t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sz="24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how  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sz="2400" spc="-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look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223" y="3890391"/>
            <a:ext cx="3477895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0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FFFFF"/>
                </a:solidFill>
                <a:latin typeface="Impact"/>
                <a:cs typeface="Impact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Impact"/>
                <a:cs typeface="Impact"/>
              </a:rPr>
              <a:t>don’t know what I’m</a:t>
            </a:r>
            <a:r>
              <a:rPr sz="1800" spc="-3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Impact"/>
                <a:cs typeface="Impact"/>
              </a:rPr>
              <a:t>doing</a:t>
            </a:r>
            <a:endParaRPr sz="1800">
              <a:latin typeface="Impact"/>
              <a:cs typeface="Impac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7248" y="1753646"/>
            <a:ext cx="6554470" cy="2168525"/>
            <a:chOff x="837248" y="1753646"/>
            <a:chExt cx="6554470" cy="2168525"/>
          </a:xfrm>
        </p:grpSpPr>
        <p:sp>
          <p:nvSpPr>
            <p:cNvPr id="14" name="object 14"/>
            <p:cNvSpPr/>
            <p:nvPr/>
          </p:nvSpPr>
          <p:spPr>
            <a:xfrm>
              <a:off x="837248" y="1753646"/>
              <a:ext cx="3477842" cy="21680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8563" y="1969233"/>
              <a:ext cx="1753046" cy="1879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21464" y="1784996"/>
            <a:ext cx="3341043" cy="235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44" y="0"/>
            <a:ext cx="910975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Generative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Adversarial</a:t>
            </a:r>
            <a:r>
              <a:rPr sz="32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774344" y="1644521"/>
            <a:ext cx="1772920" cy="2153285"/>
            <a:chOff x="2774344" y="1644521"/>
            <a:chExt cx="1772920" cy="2153285"/>
          </a:xfrm>
        </p:grpSpPr>
        <p:sp>
          <p:nvSpPr>
            <p:cNvPr id="9" name="object 9"/>
            <p:cNvSpPr/>
            <p:nvPr/>
          </p:nvSpPr>
          <p:spPr>
            <a:xfrm>
              <a:off x="2812444" y="2100770"/>
              <a:ext cx="1131490" cy="885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3394" y="2081715"/>
              <a:ext cx="1169670" cy="924560"/>
            </a:xfrm>
            <a:custGeom>
              <a:avLst/>
              <a:gdLst/>
              <a:ahLst/>
              <a:cxnLst/>
              <a:rect l="l" t="t" r="r" b="b"/>
              <a:pathLst>
                <a:path w="1169670" h="924560">
                  <a:moveTo>
                    <a:pt x="0" y="0"/>
                  </a:moveTo>
                  <a:lnTo>
                    <a:pt x="1169597" y="0"/>
                  </a:lnTo>
                  <a:lnTo>
                    <a:pt x="1169597" y="924003"/>
                  </a:lnTo>
                  <a:lnTo>
                    <a:pt x="0" y="924003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3493" y="1682634"/>
              <a:ext cx="799473" cy="10387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4443" y="1663571"/>
              <a:ext cx="838200" cy="1076960"/>
            </a:xfrm>
            <a:custGeom>
              <a:avLst/>
              <a:gdLst/>
              <a:ahLst/>
              <a:cxnLst/>
              <a:rect l="l" t="t" r="r" b="b"/>
              <a:pathLst>
                <a:path w="838200" h="1076960">
                  <a:moveTo>
                    <a:pt x="0" y="0"/>
                  </a:moveTo>
                  <a:lnTo>
                    <a:pt x="837573" y="0"/>
                  </a:lnTo>
                  <a:lnTo>
                    <a:pt x="837573" y="1076897"/>
                  </a:lnTo>
                  <a:lnTo>
                    <a:pt x="0" y="107689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3967" y="2022763"/>
              <a:ext cx="684686" cy="10419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4917" y="2003713"/>
              <a:ext cx="723265" cy="1080135"/>
            </a:xfrm>
            <a:custGeom>
              <a:avLst/>
              <a:gdLst/>
              <a:ahLst/>
              <a:cxnLst/>
              <a:rect l="l" t="t" r="r" b="b"/>
              <a:pathLst>
                <a:path w="723264" h="1080135">
                  <a:moveTo>
                    <a:pt x="0" y="0"/>
                  </a:moveTo>
                  <a:lnTo>
                    <a:pt x="722798" y="0"/>
                  </a:lnTo>
                  <a:lnTo>
                    <a:pt x="722798" y="1080030"/>
                  </a:lnTo>
                  <a:lnTo>
                    <a:pt x="0" y="108003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0493" y="2721399"/>
              <a:ext cx="1325514" cy="1038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41443" y="2702344"/>
              <a:ext cx="1363980" cy="1076325"/>
            </a:xfrm>
            <a:custGeom>
              <a:avLst/>
              <a:gdLst/>
              <a:ahLst/>
              <a:cxnLst/>
              <a:rect l="l" t="t" r="r" b="b"/>
              <a:pathLst>
                <a:path w="1363979" h="1076325">
                  <a:moveTo>
                    <a:pt x="0" y="0"/>
                  </a:moveTo>
                  <a:lnTo>
                    <a:pt x="1363622" y="0"/>
                  </a:lnTo>
                  <a:lnTo>
                    <a:pt x="1363622" y="1076247"/>
                  </a:lnTo>
                  <a:lnTo>
                    <a:pt x="0" y="107624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91685" y="886440"/>
            <a:ext cx="4800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r>
              <a:rPr sz="2400" spc="-13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learns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distinguish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spc="30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3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1464" y="3759542"/>
            <a:ext cx="3341370" cy="3892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FFFFF"/>
                </a:solidFill>
                <a:latin typeface="Impact"/>
                <a:cs typeface="Impact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Impact"/>
                <a:cs typeface="Impact"/>
              </a:rPr>
              <a:t>don’t know what I’m doing,</a:t>
            </a:r>
            <a:r>
              <a:rPr sz="1800" spc="-6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Impact"/>
                <a:cs typeface="Impact"/>
              </a:rPr>
              <a:t>either</a:t>
            </a:r>
            <a:endParaRPr sz="1800">
              <a:latin typeface="Impact"/>
              <a:cs typeface="Impac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8498" y="1594134"/>
            <a:ext cx="1829435" cy="1955800"/>
            <a:chOff x="508498" y="1594134"/>
            <a:chExt cx="1829435" cy="1955800"/>
          </a:xfrm>
        </p:grpSpPr>
        <p:sp>
          <p:nvSpPr>
            <p:cNvPr id="20" name="object 20"/>
            <p:cNvSpPr/>
            <p:nvPr/>
          </p:nvSpPr>
          <p:spPr>
            <a:xfrm>
              <a:off x="546598" y="1632234"/>
              <a:ext cx="1753046" cy="18790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548" y="1613184"/>
              <a:ext cx="1791335" cy="1917700"/>
            </a:xfrm>
            <a:custGeom>
              <a:avLst/>
              <a:gdLst/>
              <a:ahLst/>
              <a:cxnLst/>
              <a:rect l="l" t="t" r="r" b="b"/>
              <a:pathLst>
                <a:path w="1791335" h="1917700">
                  <a:moveTo>
                    <a:pt x="0" y="0"/>
                  </a:moveTo>
                  <a:lnTo>
                    <a:pt x="1791146" y="0"/>
                  </a:lnTo>
                  <a:lnTo>
                    <a:pt x="1791146" y="1917108"/>
                  </a:lnTo>
                  <a:lnTo>
                    <a:pt x="0" y="191710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6050462" y="406924"/>
            <a:ext cx="2174875" cy="3570604"/>
            <a:chOff x="6050462" y="406924"/>
            <a:chExt cx="2174875" cy="3570604"/>
          </a:xfrm>
        </p:grpSpPr>
        <p:sp>
          <p:nvSpPr>
            <p:cNvPr id="7" name="object 7"/>
            <p:cNvSpPr/>
            <p:nvPr/>
          </p:nvSpPr>
          <p:spPr>
            <a:xfrm>
              <a:off x="6432037" y="758498"/>
              <a:ext cx="941418" cy="6641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2987" y="739448"/>
              <a:ext cx="979805" cy="702310"/>
            </a:xfrm>
            <a:custGeom>
              <a:avLst/>
              <a:gdLst/>
              <a:ahLst/>
              <a:cxnLst/>
              <a:rect l="l" t="t" r="r" b="b"/>
              <a:pathLst>
                <a:path w="979804" h="702310">
                  <a:moveTo>
                    <a:pt x="0" y="0"/>
                  </a:moveTo>
                  <a:lnTo>
                    <a:pt x="979523" y="0"/>
                  </a:lnTo>
                  <a:lnTo>
                    <a:pt x="979523" y="702241"/>
                  </a:lnTo>
                  <a:lnTo>
                    <a:pt x="0" y="702241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0436" y="445024"/>
              <a:ext cx="665176" cy="7787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21386" y="425974"/>
              <a:ext cx="703580" cy="817244"/>
            </a:xfrm>
            <a:custGeom>
              <a:avLst/>
              <a:gdLst/>
              <a:ahLst/>
              <a:cxnLst/>
              <a:rect l="l" t="t" r="r" b="b"/>
              <a:pathLst>
                <a:path w="703579" h="817244">
                  <a:moveTo>
                    <a:pt x="0" y="0"/>
                  </a:moveTo>
                  <a:lnTo>
                    <a:pt x="703298" y="0"/>
                  </a:lnTo>
                  <a:lnTo>
                    <a:pt x="703298" y="816858"/>
                  </a:lnTo>
                  <a:lnTo>
                    <a:pt x="0" y="81685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73660" y="700021"/>
              <a:ext cx="569648" cy="7811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4610" y="680971"/>
              <a:ext cx="608330" cy="819785"/>
            </a:xfrm>
            <a:custGeom>
              <a:avLst/>
              <a:gdLst/>
              <a:ahLst/>
              <a:cxnLst/>
              <a:rect l="l" t="t" r="r" b="b"/>
              <a:pathLst>
                <a:path w="608329" h="819785">
                  <a:moveTo>
                    <a:pt x="0" y="0"/>
                  </a:moveTo>
                  <a:lnTo>
                    <a:pt x="607748" y="0"/>
                  </a:lnTo>
                  <a:lnTo>
                    <a:pt x="607748" y="819215"/>
                  </a:lnTo>
                  <a:lnTo>
                    <a:pt x="0" y="81921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21611" y="1223770"/>
              <a:ext cx="1102847" cy="7782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2561" y="1204720"/>
              <a:ext cx="1141095" cy="816610"/>
            </a:xfrm>
            <a:custGeom>
              <a:avLst/>
              <a:gdLst/>
              <a:ahLst/>
              <a:cxnLst/>
              <a:rect l="l" t="t" r="r" b="b"/>
              <a:pathLst>
                <a:path w="1141095" h="816610">
                  <a:moveTo>
                    <a:pt x="0" y="0"/>
                  </a:moveTo>
                  <a:lnTo>
                    <a:pt x="1140947" y="0"/>
                  </a:lnTo>
                  <a:lnTo>
                    <a:pt x="1140947" y="816375"/>
                  </a:lnTo>
                  <a:lnTo>
                    <a:pt x="0" y="81637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50462" y="1323797"/>
              <a:ext cx="2174420" cy="26532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848" y="-2306"/>
            <a:ext cx="913015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32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sz="32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3200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60" dirty="0">
                <a:latin typeface="Arial" panose="020B0604020202020204" pitchFamily="34" charset="0"/>
                <a:cs typeface="Arial" panose="020B0604020202020204" pitchFamily="34" charset="0"/>
              </a:rPr>
              <a:t>On!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583748" y="2681744"/>
            <a:ext cx="1102995" cy="1182370"/>
            <a:chOff x="583748" y="2681744"/>
            <a:chExt cx="1102995" cy="1182370"/>
          </a:xfrm>
        </p:grpSpPr>
        <p:sp>
          <p:nvSpPr>
            <p:cNvPr id="18" name="object 18"/>
            <p:cNvSpPr/>
            <p:nvPr/>
          </p:nvSpPr>
          <p:spPr>
            <a:xfrm>
              <a:off x="583748" y="2681744"/>
              <a:ext cx="1102847" cy="1182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628" y="2801794"/>
              <a:ext cx="734060" cy="942340"/>
            </a:xfrm>
            <a:custGeom>
              <a:avLst/>
              <a:gdLst/>
              <a:ahLst/>
              <a:cxnLst/>
              <a:rect l="l" t="t" r="r" b="b"/>
              <a:pathLst>
                <a:path w="734060" h="942339">
                  <a:moveTo>
                    <a:pt x="366749" y="941998"/>
                  </a:moveTo>
                  <a:lnTo>
                    <a:pt x="323978" y="938829"/>
                  </a:lnTo>
                  <a:lnTo>
                    <a:pt x="282657" y="929558"/>
                  </a:lnTo>
                  <a:lnTo>
                    <a:pt x="243060" y="914539"/>
                  </a:lnTo>
                  <a:lnTo>
                    <a:pt x="205462" y="894125"/>
                  </a:lnTo>
                  <a:lnTo>
                    <a:pt x="170139" y="868668"/>
                  </a:lnTo>
                  <a:lnTo>
                    <a:pt x="137366" y="838524"/>
                  </a:lnTo>
                  <a:lnTo>
                    <a:pt x="107418" y="804045"/>
                  </a:lnTo>
                  <a:lnTo>
                    <a:pt x="80570" y="765584"/>
                  </a:lnTo>
                  <a:lnTo>
                    <a:pt x="57098" y="723495"/>
                  </a:lnTo>
                  <a:lnTo>
                    <a:pt x="37276" y="678132"/>
                  </a:lnTo>
                  <a:lnTo>
                    <a:pt x="21381" y="629847"/>
                  </a:lnTo>
                  <a:lnTo>
                    <a:pt x="9686" y="578994"/>
                  </a:lnTo>
                  <a:lnTo>
                    <a:pt x="2467" y="525927"/>
                  </a:lnTo>
                  <a:lnTo>
                    <a:pt x="0" y="470999"/>
                  </a:lnTo>
                  <a:lnTo>
                    <a:pt x="2467" y="416070"/>
                  </a:lnTo>
                  <a:lnTo>
                    <a:pt x="9686" y="363003"/>
                  </a:lnTo>
                  <a:lnTo>
                    <a:pt x="21381" y="312150"/>
                  </a:lnTo>
                  <a:lnTo>
                    <a:pt x="37276" y="263866"/>
                  </a:lnTo>
                  <a:lnTo>
                    <a:pt x="57098" y="218502"/>
                  </a:lnTo>
                  <a:lnTo>
                    <a:pt x="80570" y="176413"/>
                  </a:lnTo>
                  <a:lnTo>
                    <a:pt x="107418" y="137952"/>
                  </a:lnTo>
                  <a:lnTo>
                    <a:pt x="137366" y="103473"/>
                  </a:lnTo>
                  <a:lnTo>
                    <a:pt x="170139" y="73329"/>
                  </a:lnTo>
                  <a:lnTo>
                    <a:pt x="205462" y="47873"/>
                  </a:lnTo>
                  <a:lnTo>
                    <a:pt x="243060" y="27458"/>
                  </a:lnTo>
                  <a:lnTo>
                    <a:pt x="282657" y="12439"/>
                  </a:lnTo>
                  <a:lnTo>
                    <a:pt x="323978" y="3168"/>
                  </a:lnTo>
                  <a:lnTo>
                    <a:pt x="366749" y="0"/>
                  </a:lnTo>
                  <a:lnTo>
                    <a:pt x="409519" y="3168"/>
                  </a:lnTo>
                  <a:lnTo>
                    <a:pt x="450841" y="12439"/>
                  </a:lnTo>
                  <a:lnTo>
                    <a:pt x="490438" y="27458"/>
                  </a:lnTo>
                  <a:lnTo>
                    <a:pt x="528036" y="47873"/>
                  </a:lnTo>
                  <a:lnTo>
                    <a:pt x="563359" y="73329"/>
                  </a:lnTo>
                  <a:lnTo>
                    <a:pt x="596132" y="103473"/>
                  </a:lnTo>
                  <a:lnTo>
                    <a:pt x="626079" y="137952"/>
                  </a:lnTo>
                  <a:lnTo>
                    <a:pt x="652927" y="176413"/>
                  </a:lnTo>
                  <a:lnTo>
                    <a:pt x="676399" y="218502"/>
                  </a:lnTo>
                  <a:lnTo>
                    <a:pt x="696221" y="263866"/>
                  </a:lnTo>
                  <a:lnTo>
                    <a:pt x="712117" y="312150"/>
                  </a:lnTo>
                  <a:lnTo>
                    <a:pt x="723812" y="363003"/>
                  </a:lnTo>
                  <a:lnTo>
                    <a:pt x="731031" y="416070"/>
                  </a:lnTo>
                  <a:lnTo>
                    <a:pt x="733498" y="470999"/>
                  </a:lnTo>
                  <a:lnTo>
                    <a:pt x="731031" y="525927"/>
                  </a:lnTo>
                  <a:lnTo>
                    <a:pt x="723812" y="578994"/>
                  </a:lnTo>
                  <a:lnTo>
                    <a:pt x="712117" y="629847"/>
                  </a:lnTo>
                  <a:lnTo>
                    <a:pt x="696221" y="678132"/>
                  </a:lnTo>
                  <a:lnTo>
                    <a:pt x="676399" y="723495"/>
                  </a:lnTo>
                  <a:lnTo>
                    <a:pt x="652927" y="765584"/>
                  </a:lnTo>
                  <a:lnTo>
                    <a:pt x="626079" y="804045"/>
                  </a:lnTo>
                  <a:lnTo>
                    <a:pt x="596132" y="838524"/>
                  </a:lnTo>
                  <a:lnTo>
                    <a:pt x="563359" y="868668"/>
                  </a:lnTo>
                  <a:lnTo>
                    <a:pt x="528036" y="894125"/>
                  </a:lnTo>
                  <a:lnTo>
                    <a:pt x="490438" y="914539"/>
                  </a:lnTo>
                  <a:lnTo>
                    <a:pt x="450841" y="929558"/>
                  </a:lnTo>
                  <a:lnTo>
                    <a:pt x="409519" y="938829"/>
                  </a:lnTo>
                  <a:lnTo>
                    <a:pt x="366749" y="94199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4678" y="3082868"/>
              <a:ext cx="311785" cy="98425"/>
            </a:xfrm>
            <a:custGeom>
              <a:avLst/>
              <a:gdLst/>
              <a:ahLst/>
              <a:cxnLst/>
              <a:rect l="l" t="t" r="r" b="b"/>
              <a:pathLst>
                <a:path w="311784" h="98425">
                  <a:moveTo>
                    <a:pt x="38204" y="98124"/>
                  </a:moveTo>
                  <a:lnTo>
                    <a:pt x="23333" y="94267"/>
                  </a:lnTo>
                  <a:lnTo>
                    <a:pt x="11189" y="83749"/>
                  </a:lnTo>
                  <a:lnTo>
                    <a:pt x="3002" y="68150"/>
                  </a:lnTo>
                  <a:lnTo>
                    <a:pt x="0" y="49049"/>
                  </a:lnTo>
                  <a:lnTo>
                    <a:pt x="3002" y="29963"/>
                  </a:lnTo>
                  <a:lnTo>
                    <a:pt x="11189" y="14371"/>
                  </a:lnTo>
                  <a:lnTo>
                    <a:pt x="23333" y="3856"/>
                  </a:lnTo>
                  <a:lnTo>
                    <a:pt x="38204" y="0"/>
                  </a:lnTo>
                  <a:lnTo>
                    <a:pt x="53074" y="3856"/>
                  </a:lnTo>
                  <a:lnTo>
                    <a:pt x="65217" y="14371"/>
                  </a:lnTo>
                  <a:lnTo>
                    <a:pt x="73405" y="29963"/>
                  </a:lnTo>
                  <a:lnTo>
                    <a:pt x="76407" y="49049"/>
                  </a:lnTo>
                  <a:lnTo>
                    <a:pt x="73405" y="68150"/>
                  </a:lnTo>
                  <a:lnTo>
                    <a:pt x="65217" y="83749"/>
                  </a:lnTo>
                  <a:lnTo>
                    <a:pt x="53074" y="94267"/>
                  </a:lnTo>
                  <a:lnTo>
                    <a:pt x="38204" y="98124"/>
                  </a:lnTo>
                  <a:close/>
                </a:path>
                <a:path w="311784" h="98425">
                  <a:moveTo>
                    <a:pt x="273194" y="98124"/>
                  </a:moveTo>
                  <a:lnTo>
                    <a:pt x="258324" y="94267"/>
                  </a:lnTo>
                  <a:lnTo>
                    <a:pt x="246181" y="83749"/>
                  </a:lnTo>
                  <a:lnTo>
                    <a:pt x="237994" y="68150"/>
                  </a:lnTo>
                  <a:lnTo>
                    <a:pt x="234992" y="49049"/>
                  </a:lnTo>
                  <a:lnTo>
                    <a:pt x="237994" y="29963"/>
                  </a:lnTo>
                  <a:lnTo>
                    <a:pt x="246181" y="14371"/>
                  </a:lnTo>
                  <a:lnTo>
                    <a:pt x="258324" y="3856"/>
                  </a:lnTo>
                  <a:lnTo>
                    <a:pt x="273194" y="0"/>
                  </a:lnTo>
                  <a:lnTo>
                    <a:pt x="288065" y="3856"/>
                  </a:lnTo>
                  <a:lnTo>
                    <a:pt x="300208" y="14371"/>
                  </a:lnTo>
                  <a:lnTo>
                    <a:pt x="308394" y="29963"/>
                  </a:lnTo>
                  <a:lnTo>
                    <a:pt x="311396" y="49049"/>
                  </a:lnTo>
                  <a:lnTo>
                    <a:pt x="308394" y="68150"/>
                  </a:lnTo>
                  <a:lnTo>
                    <a:pt x="300208" y="83749"/>
                  </a:lnTo>
                  <a:lnTo>
                    <a:pt x="288065" y="94267"/>
                  </a:lnTo>
                  <a:lnTo>
                    <a:pt x="273194" y="98124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7528" y="3025718"/>
              <a:ext cx="190707" cy="212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2520" y="3025718"/>
              <a:ext cx="190704" cy="212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3628" y="2801794"/>
              <a:ext cx="734060" cy="942340"/>
            </a:xfrm>
            <a:custGeom>
              <a:avLst/>
              <a:gdLst/>
              <a:ahLst/>
              <a:cxnLst/>
              <a:rect l="l" t="t" r="r" b="b"/>
              <a:pathLst>
                <a:path w="734060" h="942339">
                  <a:moveTo>
                    <a:pt x="167969" y="676398"/>
                  </a:moveTo>
                  <a:lnTo>
                    <a:pt x="207720" y="707961"/>
                  </a:lnTo>
                  <a:lnTo>
                    <a:pt x="247462" y="732510"/>
                  </a:lnTo>
                  <a:lnTo>
                    <a:pt x="287195" y="750045"/>
                  </a:lnTo>
                  <a:lnTo>
                    <a:pt x="326919" y="760566"/>
                  </a:lnTo>
                  <a:lnTo>
                    <a:pt x="366633" y="764073"/>
                  </a:lnTo>
                  <a:lnTo>
                    <a:pt x="406338" y="760566"/>
                  </a:lnTo>
                  <a:lnTo>
                    <a:pt x="446034" y="750045"/>
                  </a:lnTo>
                  <a:lnTo>
                    <a:pt x="485720" y="732510"/>
                  </a:lnTo>
                  <a:lnTo>
                    <a:pt x="525398" y="707961"/>
                  </a:lnTo>
                  <a:lnTo>
                    <a:pt x="565066" y="676398"/>
                  </a:lnTo>
                </a:path>
                <a:path w="734060" h="942339">
                  <a:moveTo>
                    <a:pt x="0" y="470999"/>
                  </a:moveTo>
                  <a:lnTo>
                    <a:pt x="2467" y="416070"/>
                  </a:lnTo>
                  <a:lnTo>
                    <a:pt x="9686" y="363003"/>
                  </a:lnTo>
                  <a:lnTo>
                    <a:pt x="21381" y="312150"/>
                  </a:lnTo>
                  <a:lnTo>
                    <a:pt x="37276" y="263866"/>
                  </a:lnTo>
                  <a:lnTo>
                    <a:pt x="57098" y="218502"/>
                  </a:lnTo>
                  <a:lnTo>
                    <a:pt x="80570" y="176413"/>
                  </a:lnTo>
                  <a:lnTo>
                    <a:pt x="107418" y="137952"/>
                  </a:lnTo>
                  <a:lnTo>
                    <a:pt x="137366" y="103473"/>
                  </a:lnTo>
                  <a:lnTo>
                    <a:pt x="170139" y="73329"/>
                  </a:lnTo>
                  <a:lnTo>
                    <a:pt x="205462" y="47873"/>
                  </a:lnTo>
                  <a:lnTo>
                    <a:pt x="243060" y="27458"/>
                  </a:lnTo>
                  <a:lnTo>
                    <a:pt x="282657" y="12439"/>
                  </a:lnTo>
                  <a:lnTo>
                    <a:pt x="323978" y="3168"/>
                  </a:lnTo>
                  <a:lnTo>
                    <a:pt x="366749" y="0"/>
                  </a:lnTo>
                  <a:lnTo>
                    <a:pt x="409519" y="3168"/>
                  </a:lnTo>
                  <a:lnTo>
                    <a:pt x="450841" y="12439"/>
                  </a:lnTo>
                  <a:lnTo>
                    <a:pt x="490438" y="27458"/>
                  </a:lnTo>
                  <a:lnTo>
                    <a:pt x="528036" y="47873"/>
                  </a:lnTo>
                  <a:lnTo>
                    <a:pt x="563359" y="73329"/>
                  </a:lnTo>
                  <a:lnTo>
                    <a:pt x="596132" y="103473"/>
                  </a:lnTo>
                  <a:lnTo>
                    <a:pt x="626079" y="137952"/>
                  </a:lnTo>
                  <a:lnTo>
                    <a:pt x="652927" y="176413"/>
                  </a:lnTo>
                  <a:lnTo>
                    <a:pt x="676399" y="218502"/>
                  </a:lnTo>
                  <a:lnTo>
                    <a:pt x="696221" y="263866"/>
                  </a:lnTo>
                  <a:lnTo>
                    <a:pt x="712117" y="312150"/>
                  </a:lnTo>
                  <a:lnTo>
                    <a:pt x="723812" y="363003"/>
                  </a:lnTo>
                  <a:lnTo>
                    <a:pt x="731031" y="416070"/>
                  </a:lnTo>
                  <a:lnTo>
                    <a:pt x="733498" y="470999"/>
                  </a:lnTo>
                  <a:lnTo>
                    <a:pt x="731031" y="525927"/>
                  </a:lnTo>
                  <a:lnTo>
                    <a:pt x="723812" y="578994"/>
                  </a:lnTo>
                  <a:lnTo>
                    <a:pt x="712117" y="629847"/>
                  </a:lnTo>
                  <a:lnTo>
                    <a:pt x="696221" y="678132"/>
                  </a:lnTo>
                  <a:lnTo>
                    <a:pt x="676399" y="723495"/>
                  </a:lnTo>
                  <a:lnTo>
                    <a:pt x="652927" y="765584"/>
                  </a:lnTo>
                  <a:lnTo>
                    <a:pt x="626079" y="804045"/>
                  </a:lnTo>
                  <a:lnTo>
                    <a:pt x="596132" y="838524"/>
                  </a:lnTo>
                  <a:lnTo>
                    <a:pt x="563359" y="868668"/>
                  </a:lnTo>
                  <a:lnTo>
                    <a:pt x="528036" y="894125"/>
                  </a:lnTo>
                  <a:lnTo>
                    <a:pt x="490438" y="914539"/>
                  </a:lnTo>
                  <a:lnTo>
                    <a:pt x="450841" y="929558"/>
                  </a:lnTo>
                  <a:lnTo>
                    <a:pt x="409519" y="938829"/>
                  </a:lnTo>
                  <a:lnTo>
                    <a:pt x="366749" y="941998"/>
                  </a:lnTo>
                  <a:lnTo>
                    <a:pt x="323978" y="938829"/>
                  </a:lnTo>
                  <a:lnTo>
                    <a:pt x="282657" y="929558"/>
                  </a:lnTo>
                  <a:lnTo>
                    <a:pt x="243060" y="914539"/>
                  </a:lnTo>
                  <a:lnTo>
                    <a:pt x="205462" y="894125"/>
                  </a:lnTo>
                  <a:lnTo>
                    <a:pt x="170139" y="868668"/>
                  </a:lnTo>
                  <a:lnTo>
                    <a:pt x="137366" y="838524"/>
                  </a:lnTo>
                  <a:lnTo>
                    <a:pt x="107418" y="804045"/>
                  </a:lnTo>
                  <a:lnTo>
                    <a:pt x="80570" y="765584"/>
                  </a:lnTo>
                  <a:lnTo>
                    <a:pt x="57098" y="723495"/>
                  </a:lnTo>
                  <a:lnTo>
                    <a:pt x="37276" y="678132"/>
                  </a:lnTo>
                  <a:lnTo>
                    <a:pt x="21381" y="629847"/>
                  </a:lnTo>
                  <a:lnTo>
                    <a:pt x="9686" y="578994"/>
                  </a:lnTo>
                  <a:lnTo>
                    <a:pt x="2467" y="525927"/>
                  </a:lnTo>
                  <a:lnTo>
                    <a:pt x="0" y="470999"/>
                  </a:lnTo>
                  <a:close/>
                </a:path>
              </a:pathLst>
            </a:custGeom>
            <a:ln w="114299">
              <a:solidFill>
                <a:srgbClr val="FFF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13139" y="3124907"/>
            <a:ext cx="10591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r>
              <a:rPr sz="2400" spc="-19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98418" y="1931621"/>
            <a:ext cx="1280247" cy="1280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27213" y="2423859"/>
            <a:ext cx="10591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r>
              <a:rPr sz="2400" spc="-19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6753" y="1737794"/>
            <a:ext cx="9118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sz="2400" spc="-20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3748" y="1233342"/>
            <a:ext cx="1102847" cy="1182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629" y="3223742"/>
            <a:ext cx="1340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deepl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arning.ai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4448" y="2162810"/>
            <a:ext cx="40151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473796" y="858886"/>
            <a:ext cx="2362200" cy="748898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61555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Classiﬁers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4256" y="1723873"/>
            <a:ext cx="3404235" cy="1751964"/>
            <a:chOff x="687523" y="1730121"/>
            <a:chExt cx="3404235" cy="1751964"/>
          </a:xfrm>
        </p:grpSpPr>
        <p:sp>
          <p:nvSpPr>
            <p:cNvPr id="4" name="object 4"/>
            <p:cNvSpPr/>
            <p:nvPr/>
          </p:nvSpPr>
          <p:spPr>
            <a:xfrm>
              <a:off x="687523" y="1730121"/>
              <a:ext cx="2631169" cy="1751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318693" y="2605794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0" y="0"/>
                  </a:moveTo>
                  <a:lnTo>
                    <a:pt x="7021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974429" y="2559382"/>
              <a:ext cx="116874" cy="92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18787" y="2227959"/>
            <a:ext cx="2057400" cy="743793"/>
          </a:xfrm>
          <a:prstGeom prst="rect">
            <a:avLst/>
          </a:prstGeom>
          <a:ln w="28574">
            <a:solidFill>
              <a:srgbClr val="666666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1809" algn="ctr">
              <a:lnSpc>
                <a:spcPct val="100000"/>
              </a:lnSpc>
            </a:pP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Classiﬁer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0541" y="3167467"/>
            <a:ext cx="108002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75"/>
              </a:lnSpc>
            </a:pP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123" y="1608650"/>
            <a:ext cx="8688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75"/>
              </a:lnSpc>
            </a:pPr>
            <a:r>
              <a:rPr sz="2400" spc="2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0504" y="910977"/>
            <a:ext cx="150009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75"/>
              </a:lnSpc>
            </a:pPr>
            <a:r>
              <a:rPr sz="2400" spc="-16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2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urtle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7499" y="3342495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70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728595" y="3659863"/>
            <a:ext cx="1716239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4" name="object 14"/>
          <p:cNvGrpSpPr/>
          <p:nvPr/>
        </p:nvGrpSpPr>
        <p:grpSpPr>
          <a:xfrm>
            <a:off x="6176187" y="2559382"/>
            <a:ext cx="772795" cy="93345"/>
            <a:chOff x="6176187" y="2559382"/>
            <a:chExt cx="772795" cy="93345"/>
          </a:xfrm>
        </p:grpSpPr>
        <p:sp>
          <p:nvSpPr>
            <p:cNvPr id="15" name="object 15"/>
            <p:cNvSpPr/>
            <p:nvPr/>
          </p:nvSpPr>
          <p:spPr>
            <a:xfrm>
              <a:off x="6176187" y="2605794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>
                  <a:moveTo>
                    <a:pt x="0" y="0"/>
                  </a:moveTo>
                  <a:lnTo>
                    <a:pt x="7021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1923" y="2559382"/>
              <a:ext cx="116874" cy="92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38715" y="2362056"/>
            <a:ext cx="1043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28979" y="4030878"/>
            <a:ext cx="863147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75"/>
              </a:lnSpc>
            </a:pPr>
            <a:r>
              <a:rPr sz="2400" spc="-2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400" spc="-2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28679" y="766631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70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5356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20"/>
          <p:cNvSpPr txBox="1"/>
          <p:nvPr/>
        </p:nvSpPr>
        <p:spPr>
          <a:xfrm>
            <a:off x="609600" y="773265"/>
            <a:ext cx="41573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</a:t>
            </a:r>
            <a:r>
              <a:rPr sz="2400" spc="-14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22D83554-2357-C8A0-2631-94DB6A8B9794}"/>
              </a:ext>
            </a:extLst>
          </p:cNvPr>
          <p:cNvSpPr/>
          <p:nvPr/>
        </p:nvSpPr>
        <p:spPr>
          <a:xfrm>
            <a:off x="7349202" y="3896893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70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5356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2F647A50-BE66-1D62-B8AD-3DC765F81C00}"/>
              </a:ext>
            </a:extLst>
          </p:cNvPr>
          <p:cNvSpPr/>
          <p:nvPr/>
        </p:nvSpPr>
        <p:spPr>
          <a:xfrm>
            <a:off x="7328679" y="2925714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70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5356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59F5E2F7-8161-9B4B-5B5E-34DD43689AF0}"/>
              </a:ext>
            </a:extLst>
          </p:cNvPr>
          <p:cNvSpPr/>
          <p:nvPr/>
        </p:nvSpPr>
        <p:spPr>
          <a:xfrm>
            <a:off x="7328679" y="1515914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70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5356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5418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-14061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sz="32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457170" y="1007835"/>
            <a:ext cx="4274820" cy="2686050"/>
            <a:chOff x="2457170" y="1007835"/>
            <a:chExt cx="4274820" cy="2686050"/>
          </a:xfrm>
        </p:grpSpPr>
        <p:sp>
          <p:nvSpPr>
            <p:cNvPr id="9" name="object 9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7694" y="1330859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798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524" y="34387"/>
                  </a:moveTo>
                  <a:lnTo>
                    <a:pt x="0" y="27684"/>
                  </a:lnTo>
                  <a:lnTo>
                    <a:pt x="14974" y="0"/>
                  </a:lnTo>
                  <a:lnTo>
                    <a:pt x="45524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524" y="34387"/>
                  </a:lnTo>
                  <a:lnTo>
                    <a:pt x="14974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694" y="1330859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99" y="42512"/>
                  </a:moveTo>
                  <a:lnTo>
                    <a:pt x="0" y="21239"/>
                  </a:lnTo>
                  <a:lnTo>
                    <a:pt x="23224" y="0"/>
                  </a:lnTo>
                  <a:lnTo>
                    <a:pt x="40799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99" y="42512"/>
                  </a:lnTo>
                  <a:lnTo>
                    <a:pt x="23224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7694" y="133085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23" y="1588159"/>
                  </a:moveTo>
                  <a:lnTo>
                    <a:pt x="975111" y="1540274"/>
                  </a:lnTo>
                  <a:lnTo>
                    <a:pt x="1002626" y="1501178"/>
                  </a:lnTo>
                  <a:lnTo>
                    <a:pt x="1043438" y="1474822"/>
                  </a:lnTo>
                  <a:lnTo>
                    <a:pt x="1093422" y="1465159"/>
                  </a:lnTo>
                  <a:lnTo>
                    <a:pt x="1142563" y="1474518"/>
                  </a:lnTo>
                  <a:lnTo>
                    <a:pt x="1184222" y="1501184"/>
                  </a:lnTo>
                  <a:lnTo>
                    <a:pt x="1212050" y="1541081"/>
                  </a:lnTo>
                  <a:lnTo>
                    <a:pt x="1221822" y="1588159"/>
                  </a:lnTo>
                  <a:lnTo>
                    <a:pt x="1211733" y="1636029"/>
                  </a:lnTo>
                  <a:lnTo>
                    <a:pt x="1184219" y="1675118"/>
                  </a:lnTo>
                  <a:lnTo>
                    <a:pt x="1143406" y="1701471"/>
                  </a:lnTo>
                  <a:lnTo>
                    <a:pt x="1093422" y="1711134"/>
                  </a:lnTo>
                  <a:lnTo>
                    <a:pt x="1043438" y="1701471"/>
                  </a:lnTo>
                  <a:lnTo>
                    <a:pt x="1002626" y="1675118"/>
                  </a:lnTo>
                  <a:lnTo>
                    <a:pt x="975111" y="1636029"/>
                  </a:lnTo>
                  <a:lnTo>
                    <a:pt x="965023" y="158815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74" y="45124"/>
                  </a:moveTo>
                  <a:lnTo>
                    <a:pt x="0" y="16349"/>
                  </a:lnTo>
                  <a:lnTo>
                    <a:pt x="26874" y="0"/>
                  </a:lnTo>
                  <a:lnTo>
                    <a:pt x="35874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74" y="45124"/>
                  </a:lnTo>
                  <a:lnTo>
                    <a:pt x="26874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67694" y="1330859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224" y="45874"/>
                  </a:moveTo>
                  <a:lnTo>
                    <a:pt x="0" y="13024"/>
                  </a:lnTo>
                  <a:lnTo>
                    <a:pt x="28649" y="0"/>
                  </a:lnTo>
                  <a:lnTo>
                    <a:pt x="32224" y="45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224" y="45874"/>
                  </a:lnTo>
                  <a:lnTo>
                    <a:pt x="28649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3269" y="3452868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73269" y="2947069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54515" y="226520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089516" y="3452368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276337" y="199852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76337" y="306524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498687" y="1207860"/>
              <a:ext cx="368999" cy="245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867694" y="1007835"/>
              <a:ext cx="3864610" cy="2686050"/>
            </a:xfrm>
            <a:custGeom>
              <a:avLst/>
              <a:gdLst/>
              <a:ahLst/>
              <a:cxnLst/>
              <a:rect l="l" t="t" r="r" b="b"/>
              <a:pathLst>
                <a:path w="3864609" h="2686050">
                  <a:moveTo>
                    <a:pt x="3864292" y="2685907"/>
                  </a:moveTo>
                  <a:lnTo>
                    <a:pt x="0" y="2685907"/>
                  </a:lnTo>
                  <a:lnTo>
                    <a:pt x="0" y="0"/>
                  </a:lnTo>
                  <a:lnTo>
                    <a:pt x="3864292" y="0"/>
                  </a:lnTo>
                  <a:lnTo>
                    <a:pt x="3864292" y="2685907"/>
                  </a:lnTo>
                  <a:close/>
                </a:path>
              </a:pathLst>
            </a:custGeom>
            <a:solidFill>
              <a:srgbClr val="FFFFFF">
                <a:alpha val="76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206795" y="2389760"/>
            <a:ext cx="177712" cy="92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9674" y="1751050"/>
            <a:ext cx="1802246" cy="1199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186">
            <a:extLst>
              <a:ext uri="{FF2B5EF4-FFF2-40B4-BE49-F238E27FC236}">
                <a16:creationId xmlns:a16="http://schemas.microsoft.com/office/drawing/2014/main" id="{FA6C5D3A-7387-23C4-8251-7C4E1BCFB7AA}"/>
              </a:ext>
            </a:extLst>
          </p:cNvPr>
          <p:cNvSpPr txBox="1"/>
          <p:nvPr/>
        </p:nvSpPr>
        <p:spPr>
          <a:xfrm>
            <a:off x="6819497" y="1818475"/>
            <a:ext cx="1562425" cy="15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0.45</a:t>
            </a:r>
            <a:r>
              <a:rPr sz="2400" spc="-16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">
              <a:lnSpc>
                <a:spcPct val="100000"/>
              </a:lnSpc>
              <a:spcBef>
                <a:spcPts val="1795"/>
              </a:spcBef>
            </a:pPr>
            <a:r>
              <a:rPr sz="24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0.45</a:t>
            </a:r>
            <a:r>
              <a:rPr sz="2400" spc="-17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</a:t>
            </a:r>
            <a:r>
              <a:rPr sz="2400" spc="18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3981-251D-C9E0-61AA-8AA6A3B7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17" y="13691"/>
            <a:ext cx="9147717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7845-9EA2-F59D-EEB3-C54FBDAB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Generative Models vs. Discriminative Models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of Generative Models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 Variants of GANs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Generative Adversarial Network (GAN)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BCE Loss function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 GANs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36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894" y="1203754"/>
            <a:ext cx="18178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6917"/>
            <a:ext cx="913574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Classiﬁers</a:t>
            </a:r>
            <a:r>
              <a:rPr sz="3200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(training)</a:t>
            </a:r>
          </a:p>
        </p:txBody>
      </p:sp>
      <p:sp>
        <p:nvSpPr>
          <p:cNvPr id="4" name="object 4"/>
          <p:cNvSpPr/>
          <p:nvPr/>
        </p:nvSpPr>
        <p:spPr>
          <a:xfrm>
            <a:off x="3072168" y="1999295"/>
            <a:ext cx="1204595" cy="1048385"/>
          </a:xfrm>
          <a:custGeom>
            <a:avLst/>
            <a:gdLst/>
            <a:ahLst/>
            <a:cxnLst/>
            <a:rect l="l" t="t" r="r" b="b"/>
            <a:pathLst>
              <a:path w="1204595" h="1048385">
                <a:moveTo>
                  <a:pt x="1204497" y="1048197"/>
                </a:moveTo>
                <a:lnTo>
                  <a:pt x="0" y="1048197"/>
                </a:lnTo>
                <a:lnTo>
                  <a:pt x="0" y="0"/>
                </a:lnTo>
                <a:lnTo>
                  <a:pt x="1204497" y="0"/>
                </a:lnTo>
                <a:lnTo>
                  <a:pt x="1204497" y="104819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6755" y="2299901"/>
            <a:ext cx="115108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2957" y="2476972"/>
            <a:ext cx="2665095" cy="93345"/>
            <a:chOff x="2282957" y="2476972"/>
            <a:chExt cx="2665095" cy="93345"/>
          </a:xfrm>
        </p:grpSpPr>
        <p:sp>
          <p:nvSpPr>
            <p:cNvPr id="7" name="object 7"/>
            <p:cNvSpPr/>
            <p:nvPr/>
          </p:nvSpPr>
          <p:spPr>
            <a:xfrm>
              <a:off x="2297245" y="2523394"/>
              <a:ext cx="683895" cy="0"/>
            </a:xfrm>
            <a:custGeom>
              <a:avLst/>
              <a:gdLst/>
              <a:ahLst/>
              <a:cxnLst/>
              <a:rect l="l" t="t" r="r" b="b"/>
              <a:pathLst>
                <a:path w="683894">
                  <a:moveTo>
                    <a:pt x="0" y="0"/>
                  </a:moveTo>
                  <a:lnTo>
                    <a:pt x="6835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4381" y="2476972"/>
              <a:ext cx="116874" cy="928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6666" y="2523394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10">
                  <a:moveTo>
                    <a:pt x="0" y="0"/>
                  </a:moveTo>
                  <a:lnTo>
                    <a:pt x="600448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0702" y="2476972"/>
              <a:ext cx="116874" cy="92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9983" y="2247945"/>
            <a:ext cx="13593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50525" y="1350007"/>
            <a:ext cx="6741075" cy="2440191"/>
            <a:chOff x="2250525" y="1350007"/>
            <a:chExt cx="6741075" cy="2440191"/>
          </a:xfrm>
        </p:grpSpPr>
        <p:sp>
          <p:nvSpPr>
            <p:cNvPr id="13" name="object 13"/>
            <p:cNvSpPr/>
            <p:nvPr/>
          </p:nvSpPr>
          <p:spPr>
            <a:xfrm>
              <a:off x="6078412" y="2523395"/>
              <a:ext cx="594360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38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5849" y="2476960"/>
              <a:ext cx="116874" cy="928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0525" y="3166628"/>
              <a:ext cx="5129530" cy="623570"/>
            </a:xfrm>
            <a:custGeom>
              <a:avLst/>
              <a:gdLst/>
              <a:ahLst/>
              <a:cxnLst/>
              <a:rect l="l" t="t" r="r" b="b"/>
              <a:pathLst>
                <a:path w="5129530" h="623570">
                  <a:moveTo>
                    <a:pt x="0" y="618773"/>
                  </a:moveTo>
                  <a:lnTo>
                    <a:pt x="5129077" y="622973"/>
                  </a:lnTo>
                </a:path>
                <a:path w="5129530" h="623570">
                  <a:moveTo>
                    <a:pt x="5113702" y="622973"/>
                  </a:moveTo>
                  <a:lnTo>
                    <a:pt x="5120452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324597" y="3074981"/>
              <a:ext cx="92849" cy="1171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70186" y="1999296"/>
              <a:ext cx="2221414" cy="1048385"/>
            </a:xfrm>
            <a:custGeom>
              <a:avLst/>
              <a:gdLst/>
              <a:ahLst/>
              <a:cxnLst/>
              <a:rect l="l" t="t" r="r" b="b"/>
              <a:pathLst>
                <a:path w="1204595" h="1048385">
                  <a:moveTo>
                    <a:pt x="1204497" y="1048197"/>
                  </a:moveTo>
                  <a:lnTo>
                    <a:pt x="0" y="1048197"/>
                  </a:lnTo>
                  <a:lnTo>
                    <a:pt x="0" y="0"/>
                  </a:lnTo>
                  <a:lnTo>
                    <a:pt x="1204497" y="0"/>
                  </a:lnTo>
                  <a:lnTo>
                    <a:pt x="1204497" y="10481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0992" y="1598346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1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4580" y="1855093"/>
              <a:ext cx="92824" cy="1168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83515" y="1396359"/>
              <a:ext cx="2796540" cy="6350"/>
            </a:xfrm>
            <a:custGeom>
              <a:avLst/>
              <a:gdLst/>
              <a:ahLst/>
              <a:cxnLst/>
              <a:rect l="l" t="t" r="r" b="b"/>
              <a:pathLst>
                <a:path w="2796540" h="6350">
                  <a:moveTo>
                    <a:pt x="0" y="0"/>
                  </a:moveTo>
                  <a:lnTo>
                    <a:pt x="2796469" y="60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3078" y="1350007"/>
              <a:ext cx="116924" cy="928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64635" y="1386997"/>
              <a:ext cx="8255" cy="612775"/>
            </a:xfrm>
            <a:custGeom>
              <a:avLst/>
              <a:gdLst/>
              <a:ahLst/>
              <a:cxnLst/>
              <a:rect l="l" t="t" r="r" b="b"/>
              <a:pathLst>
                <a:path w="8254" h="612775">
                  <a:moveTo>
                    <a:pt x="7799" y="61229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98244" y="1932569"/>
            <a:ext cx="3358177" cy="70801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3695" marR="353695" algn="ctr">
              <a:lnSpc>
                <a:spcPts val="1420"/>
              </a:lnSpc>
              <a:spcBef>
                <a:spcPts val="62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Output 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24121" y="2672369"/>
            <a:ext cx="294824" cy="249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1459" y="3963017"/>
            <a:ext cx="256529" cy="2496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721059" y="957813"/>
            <a:ext cx="162874" cy="286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3121181" y="2161363"/>
            <a:ext cx="2551182" cy="834430"/>
            <a:chOff x="3121181" y="2161363"/>
            <a:chExt cx="2551182" cy="834430"/>
          </a:xfrm>
        </p:grpSpPr>
        <p:sp>
          <p:nvSpPr>
            <p:cNvPr id="28" name="object 28"/>
            <p:cNvSpPr/>
            <p:nvPr/>
          </p:nvSpPr>
          <p:spPr>
            <a:xfrm>
              <a:off x="5415839" y="2653769"/>
              <a:ext cx="256524" cy="3420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1181" y="2161363"/>
              <a:ext cx="1113047" cy="72409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16895" y="2623101"/>
            <a:ext cx="4493511" cy="1364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3045">
              <a:lnSpc>
                <a:spcPct val="100000"/>
              </a:lnSpc>
              <a:spcBef>
                <a:spcPts val="100"/>
              </a:spcBef>
            </a:pPr>
            <a:endParaRPr lang="en-US" sz="2400" spc="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3045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F41F8A6D-26E9-58CB-1273-ED6E3278B663}"/>
              </a:ext>
            </a:extLst>
          </p:cNvPr>
          <p:cNvSpPr/>
          <p:nvPr/>
        </p:nvSpPr>
        <p:spPr>
          <a:xfrm>
            <a:off x="7251793" y="2621632"/>
            <a:ext cx="256524" cy="342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25">
            <a:extLst>
              <a:ext uri="{FF2B5EF4-FFF2-40B4-BE49-F238E27FC236}">
                <a16:creationId xmlns:a16="http://schemas.microsoft.com/office/drawing/2014/main" id="{7EF0D9CB-90BF-10A8-BAF0-04E8EA9D0A70}"/>
              </a:ext>
            </a:extLst>
          </p:cNvPr>
          <p:cNvSpPr/>
          <p:nvPr/>
        </p:nvSpPr>
        <p:spPr>
          <a:xfrm>
            <a:off x="8439832" y="2640583"/>
            <a:ext cx="256529" cy="2496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7" y="0"/>
            <a:ext cx="9127273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Classiﬁers</a:t>
            </a:r>
            <a:endParaRPr spc="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1203" y="3913985"/>
            <a:ext cx="8065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474" y="1669538"/>
            <a:ext cx="64132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2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8377" y="910992"/>
            <a:ext cx="9093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-16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2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urtle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4584" y="2266950"/>
            <a:ext cx="82023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66694" y="754332"/>
            <a:ext cx="2084837" cy="2255586"/>
            <a:chOff x="2666694" y="754332"/>
            <a:chExt cx="2084837" cy="2255586"/>
          </a:xfrm>
        </p:grpSpPr>
        <p:sp>
          <p:nvSpPr>
            <p:cNvPr id="11" name="object 11"/>
            <p:cNvSpPr/>
            <p:nvPr/>
          </p:nvSpPr>
          <p:spPr>
            <a:xfrm>
              <a:off x="3674571" y="754332"/>
              <a:ext cx="1076960" cy="572770"/>
            </a:xfrm>
            <a:custGeom>
              <a:avLst/>
              <a:gdLst/>
              <a:ahLst/>
              <a:cxnLst/>
              <a:rect l="l" t="t" r="r" b="b"/>
              <a:pathLst>
                <a:path w="1076960" h="572770">
                  <a:moveTo>
                    <a:pt x="1076697" y="572698"/>
                  </a:moveTo>
                  <a:lnTo>
                    <a:pt x="0" y="572698"/>
                  </a:lnTo>
                  <a:lnTo>
                    <a:pt x="0" y="0"/>
                  </a:lnTo>
                  <a:lnTo>
                    <a:pt x="1076697" y="0"/>
                  </a:lnTo>
                  <a:lnTo>
                    <a:pt x="1076697" y="572698"/>
                  </a:lnTo>
                  <a:close/>
                </a:path>
              </a:pathLst>
            </a:custGeom>
            <a:solidFill>
              <a:srgbClr val="FFFFFF">
                <a:alpha val="53569"/>
              </a:srgbClr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6694" y="2133550"/>
              <a:ext cx="950273" cy="876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928365" y="2178655"/>
            <a:ext cx="1181097" cy="78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6765" y="2175688"/>
            <a:ext cx="47713" cy="792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6112" y="2133558"/>
            <a:ext cx="211172" cy="876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7F9C0800-87AB-0C89-8AD3-D2E6B25C0390}"/>
              </a:ext>
            </a:extLst>
          </p:cNvPr>
          <p:cNvSpPr/>
          <p:nvPr/>
        </p:nvSpPr>
        <p:spPr>
          <a:xfrm>
            <a:off x="3590766" y="3677405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70">
                <a:moveTo>
                  <a:pt x="10766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97" y="0"/>
                </a:lnTo>
                <a:lnTo>
                  <a:pt x="1076697" y="572698"/>
                </a:lnTo>
                <a:close/>
              </a:path>
            </a:pathLst>
          </a:custGeom>
          <a:solidFill>
            <a:srgbClr val="FFFFFF">
              <a:alpha val="5356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D945B9EB-1DE4-80DC-03C5-A456A5E6F402}"/>
              </a:ext>
            </a:extLst>
          </p:cNvPr>
          <p:cNvSpPr/>
          <p:nvPr/>
        </p:nvSpPr>
        <p:spPr>
          <a:xfrm>
            <a:off x="3598834" y="2917163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70">
                <a:moveTo>
                  <a:pt x="10766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97" y="0"/>
                </a:lnTo>
                <a:lnTo>
                  <a:pt x="1076697" y="572698"/>
                </a:lnTo>
                <a:close/>
              </a:path>
            </a:pathLst>
          </a:custGeom>
          <a:solidFill>
            <a:srgbClr val="FFFFFF">
              <a:alpha val="5356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761FFCD4-94E7-9C8A-1813-02A8E6FC371A}"/>
              </a:ext>
            </a:extLst>
          </p:cNvPr>
          <p:cNvSpPr/>
          <p:nvPr/>
        </p:nvSpPr>
        <p:spPr>
          <a:xfrm>
            <a:off x="3663661" y="1494585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70">
                <a:moveTo>
                  <a:pt x="10766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97" y="0"/>
                </a:lnTo>
                <a:lnTo>
                  <a:pt x="1076697" y="572698"/>
                </a:lnTo>
                <a:close/>
              </a:path>
            </a:pathLst>
          </a:custGeom>
          <a:solidFill>
            <a:srgbClr val="FFFFFF">
              <a:alpha val="5356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69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5851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Classiﬁers</a:t>
            </a:r>
          </a:p>
        </p:txBody>
      </p:sp>
      <p:sp>
        <p:nvSpPr>
          <p:cNvPr id="3" name="object 3"/>
          <p:cNvSpPr/>
          <p:nvPr/>
        </p:nvSpPr>
        <p:spPr>
          <a:xfrm>
            <a:off x="2666694" y="2133550"/>
            <a:ext cx="950273" cy="876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716765" y="1359959"/>
            <a:ext cx="1760855" cy="1650364"/>
            <a:chOff x="4716765" y="1359959"/>
            <a:chExt cx="1760855" cy="1650364"/>
          </a:xfrm>
        </p:grpSpPr>
        <p:sp>
          <p:nvSpPr>
            <p:cNvPr id="5" name="object 5"/>
            <p:cNvSpPr/>
            <p:nvPr/>
          </p:nvSpPr>
          <p:spPr>
            <a:xfrm>
              <a:off x="4928365" y="2178655"/>
              <a:ext cx="1181097" cy="786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6112" y="2133558"/>
              <a:ext cx="211172" cy="876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4090" y="2133608"/>
              <a:ext cx="1366520" cy="876300"/>
            </a:xfrm>
            <a:custGeom>
              <a:avLst/>
              <a:gdLst/>
              <a:ahLst/>
              <a:cxnLst/>
              <a:rect l="l" t="t" r="r" b="b"/>
              <a:pathLst>
                <a:path w="1366520" h="876300">
                  <a:moveTo>
                    <a:pt x="1365897" y="876285"/>
                  </a:moveTo>
                  <a:lnTo>
                    <a:pt x="0" y="876285"/>
                  </a:lnTo>
                  <a:lnTo>
                    <a:pt x="0" y="0"/>
                  </a:lnTo>
                  <a:lnTo>
                    <a:pt x="1365897" y="0"/>
                  </a:lnTo>
                  <a:lnTo>
                    <a:pt x="1365897" y="8762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8864" y="2209770"/>
              <a:ext cx="876298" cy="7238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6765" y="2175688"/>
              <a:ext cx="47713" cy="7921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6040" y="1406072"/>
              <a:ext cx="1122045" cy="772160"/>
            </a:xfrm>
            <a:custGeom>
              <a:avLst/>
              <a:gdLst/>
              <a:ahLst/>
              <a:cxnLst/>
              <a:rect l="l" t="t" r="r" b="b"/>
              <a:pathLst>
                <a:path w="1122045" h="772160">
                  <a:moveTo>
                    <a:pt x="0" y="771598"/>
                  </a:moveTo>
                  <a:lnTo>
                    <a:pt x="1121722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8775" y="1359959"/>
              <a:ext cx="119524" cy="105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779967" y="2209770"/>
            <a:ext cx="773798" cy="7238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6601" y="3149135"/>
            <a:ext cx="11424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20" y="3149107"/>
            <a:ext cx="14578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8436" y="988622"/>
            <a:ext cx="2956963" cy="786113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73075" marR="431165" indent="-34290">
              <a:lnSpc>
                <a:spcPct val="100000"/>
              </a:lnSpc>
              <a:spcBef>
                <a:spcPts val="370"/>
              </a:spcBef>
            </a:pPr>
            <a:r>
              <a:rPr sz="2400" spc="1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 </a:t>
            </a:r>
            <a:r>
              <a:rPr sz="2400" spc="1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2689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7170" y="1191135"/>
            <a:ext cx="4081145" cy="2393950"/>
            <a:chOff x="2457170" y="1191135"/>
            <a:chExt cx="4081145" cy="2393950"/>
          </a:xfrm>
        </p:grpSpPr>
        <p:sp>
          <p:nvSpPr>
            <p:cNvPr id="4" name="object 4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7619" y="1330872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823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4967" y="181126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99" y="34387"/>
                  </a:moveTo>
                  <a:lnTo>
                    <a:pt x="0" y="27684"/>
                  </a:lnTo>
                  <a:lnTo>
                    <a:pt x="14949" y="0"/>
                  </a:lnTo>
                  <a:lnTo>
                    <a:pt x="45499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4967" y="181126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499" y="34387"/>
                  </a:lnTo>
                  <a:lnTo>
                    <a:pt x="14949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7619" y="1330847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2542" y="233286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74" y="42512"/>
                  </a:moveTo>
                  <a:lnTo>
                    <a:pt x="0" y="21239"/>
                  </a:lnTo>
                  <a:lnTo>
                    <a:pt x="23199" y="0"/>
                  </a:lnTo>
                  <a:lnTo>
                    <a:pt x="40774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2542" y="233286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74" y="42512"/>
                  </a:lnTo>
                  <a:lnTo>
                    <a:pt x="23199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7619" y="133080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98" y="1588209"/>
                  </a:moveTo>
                  <a:lnTo>
                    <a:pt x="975186" y="1540324"/>
                  </a:lnTo>
                  <a:lnTo>
                    <a:pt x="1002701" y="1501228"/>
                  </a:lnTo>
                  <a:lnTo>
                    <a:pt x="1043513" y="1474872"/>
                  </a:lnTo>
                  <a:lnTo>
                    <a:pt x="1093497" y="1465209"/>
                  </a:lnTo>
                  <a:lnTo>
                    <a:pt x="1142638" y="1474568"/>
                  </a:lnTo>
                  <a:lnTo>
                    <a:pt x="1184297" y="1501234"/>
                  </a:lnTo>
                  <a:lnTo>
                    <a:pt x="1212125" y="1541131"/>
                  </a:lnTo>
                  <a:lnTo>
                    <a:pt x="1221897" y="1588209"/>
                  </a:lnTo>
                  <a:lnTo>
                    <a:pt x="1211808" y="1636079"/>
                  </a:lnTo>
                  <a:lnTo>
                    <a:pt x="1184294" y="1675168"/>
                  </a:lnTo>
                  <a:lnTo>
                    <a:pt x="1143481" y="1701521"/>
                  </a:lnTo>
                  <a:lnTo>
                    <a:pt x="1093497" y="1711184"/>
                  </a:lnTo>
                  <a:lnTo>
                    <a:pt x="1043513" y="1701521"/>
                  </a:lnTo>
                  <a:lnTo>
                    <a:pt x="1002701" y="1675168"/>
                  </a:lnTo>
                  <a:lnTo>
                    <a:pt x="975186" y="1636079"/>
                  </a:lnTo>
                  <a:lnTo>
                    <a:pt x="965098" y="158820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9592" y="286199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99" y="45124"/>
                  </a:moveTo>
                  <a:lnTo>
                    <a:pt x="0" y="16349"/>
                  </a:lnTo>
                  <a:lnTo>
                    <a:pt x="26899" y="0"/>
                  </a:lnTo>
                  <a:lnTo>
                    <a:pt x="35899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9592" y="286199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99" y="45124"/>
                  </a:lnTo>
                  <a:lnTo>
                    <a:pt x="26899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7619" y="1330772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4742" y="33938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99" y="45849"/>
                  </a:moveTo>
                  <a:lnTo>
                    <a:pt x="0" y="13024"/>
                  </a:lnTo>
                  <a:lnTo>
                    <a:pt x="28624" y="0"/>
                  </a:lnTo>
                  <a:lnTo>
                    <a:pt x="3219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4742" y="33938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199" y="45849"/>
                  </a:lnTo>
                  <a:lnTo>
                    <a:pt x="28624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3269" y="3452868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3269" y="2947069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5" y="226520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89516" y="3452368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76337" y="199852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76337" y="306524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867619" y="1319607"/>
              <a:ext cx="908050" cy="11430"/>
            </a:xfrm>
            <a:custGeom>
              <a:avLst/>
              <a:gdLst/>
              <a:ahLst/>
              <a:cxnLst/>
              <a:rect l="l" t="t" r="r" b="b"/>
              <a:pathLst>
                <a:path w="908050" h="11430">
                  <a:moveTo>
                    <a:pt x="0" y="11289"/>
                  </a:moveTo>
                  <a:lnTo>
                    <a:pt x="9079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775367" y="1303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99" y="31462"/>
                  </a:moveTo>
                  <a:lnTo>
                    <a:pt x="0" y="0"/>
                  </a:lnTo>
                  <a:lnTo>
                    <a:pt x="43424" y="15192"/>
                  </a:lnTo>
                  <a:lnTo>
                    <a:pt x="39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775367" y="1303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99" y="31462"/>
                  </a:moveTo>
                  <a:lnTo>
                    <a:pt x="43424" y="15192"/>
                  </a:lnTo>
                  <a:lnTo>
                    <a:pt x="0" y="0"/>
                  </a:lnTo>
                  <a:lnTo>
                    <a:pt x="39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54719" y="1345974"/>
              <a:ext cx="927735" cy="499745"/>
            </a:xfrm>
            <a:custGeom>
              <a:avLst/>
              <a:gdLst/>
              <a:ahLst/>
              <a:cxnLst/>
              <a:rect l="l" t="t" r="r" b="b"/>
              <a:pathLst>
                <a:path w="927735" h="499744">
                  <a:moveTo>
                    <a:pt x="0" y="499121"/>
                  </a:moveTo>
                  <a:lnTo>
                    <a:pt x="92767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774942" y="132549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4899" y="34334"/>
                  </a:moveTo>
                  <a:lnTo>
                    <a:pt x="0" y="6624"/>
                  </a:lnTo>
                  <a:lnTo>
                    <a:pt x="45499" y="0"/>
                  </a:lnTo>
                  <a:lnTo>
                    <a:pt x="14899" y="34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774942" y="132549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4899" y="34334"/>
                  </a:moveTo>
                  <a:lnTo>
                    <a:pt x="45499" y="0"/>
                  </a:lnTo>
                  <a:lnTo>
                    <a:pt x="0" y="6624"/>
                  </a:lnTo>
                  <a:lnTo>
                    <a:pt x="14899" y="343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854769" y="1361364"/>
              <a:ext cx="939800" cy="1038225"/>
            </a:xfrm>
            <a:custGeom>
              <a:avLst/>
              <a:gdLst/>
              <a:ahLst/>
              <a:cxnLst/>
              <a:rect l="l" t="t" r="r" b="b"/>
              <a:pathLst>
                <a:path w="939800" h="1038225">
                  <a:moveTo>
                    <a:pt x="0" y="1037930"/>
                  </a:moveTo>
                  <a:lnTo>
                    <a:pt x="9396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782742" y="132931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324" y="42602"/>
                  </a:moveTo>
                  <a:lnTo>
                    <a:pt x="0" y="21484"/>
                  </a:lnTo>
                  <a:lnTo>
                    <a:pt x="40674" y="0"/>
                  </a:lnTo>
                  <a:lnTo>
                    <a:pt x="23324" y="42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782742" y="132931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324" y="42602"/>
                  </a:moveTo>
                  <a:lnTo>
                    <a:pt x="40674" y="0"/>
                  </a:lnTo>
                  <a:lnTo>
                    <a:pt x="0" y="21484"/>
                  </a:lnTo>
                  <a:lnTo>
                    <a:pt x="23324" y="426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873269" y="1370929"/>
              <a:ext cx="936625" cy="2090420"/>
            </a:xfrm>
            <a:custGeom>
              <a:avLst/>
              <a:gdLst/>
              <a:ahLst/>
              <a:cxnLst/>
              <a:rect l="l" t="t" r="r" b="b"/>
              <a:pathLst>
                <a:path w="936625" h="2090420">
                  <a:moveTo>
                    <a:pt x="0" y="2089838"/>
                  </a:moveTo>
                  <a:lnTo>
                    <a:pt x="936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794942" y="1331479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724" y="45879"/>
                  </a:moveTo>
                  <a:lnTo>
                    <a:pt x="0" y="33017"/>
                  </a:lnTo>
                  <a:lnTo>
                    <a:pt x="32024" y="0"/>
                  </a:lnTo>
                  <a:lnTo>
                    <a:pt x="28724" y="45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94942" y="1331479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724" y="45879"/>
                  </a:moveTo>
                  <a:lnTo>
                    <a:pt x="32024" y="0"/>
                  </a:lnTo>
                  <a:lnTo>
                    <a:pt x="0" y="33017"/>
                  </a:lnTo>
                  <a:lnTo>
                    <a:pt x="28724" y="458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089516" y="1318897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40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997414" y="13057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14" y="13057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089516" y="1318897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089516" y="134910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996964" y="1328282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996964" y="1328282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89516" y="1363879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004565" y="1331862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004565" y="1331862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105041" y="1370437"/>
              <a:ext cx="920115" cy="1530350"/>
            </a:xfrm>
            <a:custGeom>
              <a:avLst/>
              <a:gdLst/>
              <a:ahLst/>
              <a:cxnLst/>
              <a:rect l="l" t="t" r="r" b="b"/>
              <a:pathLst>
                <a:path w="920114" h="1530350">
                  <a:moveTo>
                    <a:pt x="0" y="1530231"/>
                  </a:moveTo>
                  <a:lnTo>
                    <a:pt x="9200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011590" y="1333392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74" y="45152"/>
                  </a:moveTo>
                  <a:lnTo>
                    <a:pt x="0" y="28939"/>
                  </a:lnTo>
                  <a:lnTo>
                    <a:pt x="35749" y="0"/>
                  </a:lnTo>
                  <a:lnTo>
                    <a:pt x="26974" y="45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011590" y="1333392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74" y="45152"/>
                  </a:moveTo>
                  <a:lnTo>
                    <a:pt x="35749" y="0"/>
                  </a:lnTo>
                  <a:lnTo>
                    <a:pt x="0" y="28939"/>
                  </a:lnTo>
                  <a:lnTo>
                    <a:pt x="26974" y="451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089516" y="1373532"/>
              <a:ext cx="941705" cy="2078989"/>
            </a:xfrm>
            <a:custGeom>
              <a:avLst/>
              <a:gdLst/>
              <a:ahLst/>
              <a:cxnLst/>
              <a:rect l="l" t="t" r="r" b="b"/>
              <a:pathLst>
                <a:path w="941704" h="2078989">
                  <a:moveTo>
                    <a:pt x="0" y="2078835"/>
                  </a:moveTo>
                  <a:lnTo>
                    <a:pt x="9415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016714" y="1334157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649" y="45864"/>
                  </a:moveTo>
                  <a:lnTo>
                    <a:pt x="0" y="32882"/>
                  </a:lnTo>
                  <a:lnTo>
                    <a:pt x="32149" y="0"/>
                  </a:lnTo>
                  <a:lnTo>
                    <a:pt x="28649" y="45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016714" y="1334157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649" y="45864"/>
                  </a:moveTo>
                  <a:lnTo>
                    <a:pt x="32149" y="0"/>
                  </a:lnTo>
                  <a:lnTo>
                    <a:pt x="0" y="32882"/>
                  </a:lnTo>
                  <a:lnTo>
                    <a:pt x="28649" y="458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15420" y="1241360"/>
              <a:ext cx="339249" cy="2563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206795" y="2389760"/>
            <a:ext cx="177712" cy="92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731986" y="2069048"/>
            <a:ext cx="177712" cy="92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731986" y="2602307"/>
            <a:ext cx="177712" cy="92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731986" y="3143456"/>
            <a:ext cx="177712" cy="92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7212014" y="1940214"/>
            <a:ext cx="10934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0.45</a:t>
            </a:r>
            <a:r>
              <a:rPr sz="2000" spc="-16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45">
              <a:lnSpc>
                <a:spcPct val="100000"/>
              </a:lnSpc>
              <a:spcBef>
                <a:spcPts val="1795"/>
              </a:spcBef>
            </a:pPr>
            <a:r>
              <a:rPr sz="20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0.45</a:t>
            </a:r>
            <a:r>
              <a:rPr sz="2000" spc="-17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</a:t>
            </a:r>
            <a:r>
              <a:rPr sz="2000" spc="18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712798" y="1750134"/>
            <a:ext cx="1280247" cy="12802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3682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7170" y="1191135"/>
            <a:ext cx="4452620" cy="2393950"/>
            <a:chOff x="2457170" y="1191135"/>
            <a:chExt cx="4452620" cy="2393950"/>
          </a:xfrm>
        </p:grpSpPr>
        <p:sp>
          <p:nvSpPr>
            <p:cNvPr id="4" name="object 4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7619" y="1330872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823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4967" y="181126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99" y="34387"/>
                  </a:moveTo>
                  <a:lnTo>
                    <a:pt x="0" y="27684"/>
                  </a:lnTo>
                  <a:lnTo>
                    <a:pt x="14949" y="0"/>
                  </a:lnTo>
                  <a:lnTo>
                    <a:pt x="45499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4967" y="181126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499" y="34387"/>
                  </a:lnTo>
                  <a:lnTo>
                    <a:pt x="14949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7619" y="1330847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2542" y="233286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74" y="42512"/>
                  </a:moveTo>
                  <a:lnTo>
                    <a:pt x="0" y="21239"/>
                  </a:lnTo>
                  <a:lnTo>
                    <a:pt x="23199" y="0"/>
                  </a:lnTo>
                  <a:lnTo>
                    <a:pt x="40774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2542" y="233286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74" y="42512"/>
                  </a:lnTo>
                  <a:lnTo>
                    <a:pt x="23199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7619" y="133080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98" y="1588209"/>
                  </a:moveTo>
                  <a:lnTo>
                    <a:pt x="975186" y="1540324"/>
                  </a:lnTo>
                  <a:lnTo>
                    <a:pt x="1002701" y="1501228"/>
                  </a:lnTo>
                  <a:lnTo>
                    <a:pt x="1043513" y="1474872"/>
                  </a:lnTo>
                  <a:lnTo>
                    <a:pt x="1093497" y="1465209"/>
                  </a:lnTo>
                  <a:lnTo>
                    <a:pt x="1142638" y="1474568"/>
                  </a:lnTo>
                  <a:lnTo>
                    <a:pt x="1184297" y="1501234"/>
                  </a:lnTo>
                  <a:lnTo>
                    <a:pt x="1212125" y="1541131"/>
                  </a:lnTo>
                  <a:lnTo>
                    <a:pt x="1221897" y="1588209"/>
                  </a:lnTo>
                  <a:lnTo>
                    <a:pt x="1211808" y="1636079"/>
                  </a:lnTo>
                  <a:lnTo>
                    <a:pt x="1184294" y="1675168"/>
                  </a:lnTo>
                  <a:lnTo>
                    <a:pt x="1143481" y="1701521"/>
                  </a:lnTo>
                  <a:lnTo>
                    <a:pt x="1093497" y="1711184"/>
                  </a:lnTo>
                  <a:lnTo>
                    <a:pt x="1043513" y="1701521"/>
                  </a:lnTo>
                  <a:lnTo>
                    <a:pt x="1002701" y="1675168"/>
                  </a:lnTo>
                  <a:lnTo>
                    <a:pt x="975186" y="1636079"/>
                  </a:lnTo>
                  <a:lnTo>
                    <a:pt x="965098" y="158820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9592" y="286199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99" y="45124"/>
                  </a:moveTo>
                  <a:lnTo>
                    <a:pt x="0" y="16349"/>
                  </a:lnTo>
                  <a:lnTo>
                    <a:pt x="26899" y="0"/>
                  </a:lnTo>
                  <a:lnTo>
                    <a:pt x="35899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9592" y="286199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99" y="45124"/>
                  </a:lnTo>
                  <a:lnTo>
                    <a:pt x="26899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7619" y="1330772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4742" y="33938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99" y="45849"/>
                  </a:moveTo>
                  <a:lnTo>
                    <a:pt x="0" y="13024"/>
                  </a:lnTo>
                  <a:lnTo>
                    <a:pt x="28624" y="0"/>
                  </a:lnTo>
                  <a:lnTo>
                    <a:pt x="3219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4742" y="33938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199" y="45849"/>
                  </a:lnTo>
                  <a:lnTo>
                    <a:pt x="28624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3269" y="3452867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3269" y="2947068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54514" y="173183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5" y="226520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89516" y="3452367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997414" y="3439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97414" y="3439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76337" y="199852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76337" y="30652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731986" y="2069048"/>
              <a:ext cx="177712" cy="92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731986" y="2602307"/>
              <a:ext cx="177712" cy="92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731986" y="3143456"/>
              <a:ext cx="177712" cy="92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206795" y="2389760"/>
            <a:ext cx="177712" cy="92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7224714" y="1956216"/>
            <a:ext cx="1068070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2375"/>
              </a:lnSpc>
            </a:pPr>
            <a:r>
              <a:rPr sz="20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0.45</a:t>
            </a:r>
            <a:r>
              <a:rPr sz="2000" spc="-16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">
              <a:lnSpc>
                <a:spcPct val="100000"/>
              </a:lnSpc>
              <a:spcBef>
                <a:spcPts val="1795"/>
              </a:spcBef>
            </a:pPr>
            <a:r>
              <a:rPr sz="20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0.45</a:t>
            </a:r>
            <a:r>
              <a:rPr sz="2000" spc="-18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sz="20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</a:t>
            </a:r>
            <a:r>
              <a:rPr sz="2000" spc="17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712798" y="1750134"/>
            <a:ext cx="1280247" cy="12802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5" name="object 185"/>
          <p:cNvGrpSpPr/>
          <p:nvPr/>
        </p:nvGrpSpPr>
        <p:grpSpPr>
          <a:xfrm>
            <a:off x="2849956" y="1121122"/>
            <a:ext cx="6294120" cy="2538730"/>
            <a:chOff x="2849956" y="1121122"/>
            <a:chExt cx="6294120" cy="2538730"/>
          </a:xfrm>
        </p:grpSpPr>
        <p:sp>
          <p:nvSpPr>
            <p:cNvPr id="186" name="object 186"/>
            <p:cNvSpPr/>
            <p:nvPr/>
          </p:nvSpPr>
          <p:spPr>
            <a:xfrm>
              <a:off x="2867619" y="1319607"/>
              <a:ext cx="908050" cy="11430"/>
            </a:xfrm>
            <a:custGeom>
              <a:avLst/>
              <a:gdLst/>
              <a:ahLst/>
              <a:cxnLst/>
              <a:rect l="l" t="t" r="r" b="b"/>
              <a:pathLst>
                <a:path w="908050" h="11430">
                  <a:moveTo>
                    <a:pt x="0" y="11289"/>
                  </a:moveTo>
                  <a:lnTo>
                    <a:pt x="9079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775367" y="1303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99" y="31462"/>
                  </a:moveTo>
                  <a:lnTo>
                    <a:pt x="0" y="0"/>
                  </a:lnTo>
                  <a:lnTo>
                    <a:pt x="43424" y="15192"/>
                  </a:lnTo>
                  <a:lnTo>
                    <a:pt x="39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775367" y="1303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99" y="31462"/>
                  </a:moveTo>
                  <a:lnTo>
                    <a:pt x="43424" y="15192"/>
                  </a:lnTo>
                  <a:lnTo>
                    <a:pt x="0" y="0"/>
                  </a:lnTo>
                  <a:lnTo>
                    <a:pt x="39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854719" y="1345974"/>
              <a:ext cx="927735" cy="499745"/>
            </a:xfrm>
            <a:custGeom>
              <a:avLst/>
              <a:gdLst/>
              <a:ahLst/>
              <a:cxnLst/>
              <a:rect l="l" t="t" r="r" b="b"/>
              <a:pathLst>
                <a:path w="927735" h="499744">
                  <a:moveTo>
                    <a:pt x="0" y="499121"/>
                  </a:moveTo>
                  <a:lnTo>
                    <a:pt x="92767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74942" y="132549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4899" y="34334"/>
                  </a:moveTo>
                  <a:lnTo>
                    <a:pt x="0" y="6624"/>
                  </a:lnTo>
                  <a:lnTo>
                    <a:pt x="45499" y="0"/>
                  </a:lnTo>
                  <a:lnTo>
                    <a:pt x="14899" y="34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774942" y="132549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4899" y="34334"/>
                  </a:moveTo>
                  <a:lnTo>
                    <a:pt x="45499" y="0"/>
                  </a:lnTo>
                  <a:lnTo>
                    <a:pt x="0" y="6624"/>
                  </a:lnTo>
                  <a:lnTo>
                    <a:pt x="14899" y="343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854769" y="1361364"/>
              <a:ext cx="939800" cy="1038225"/>
            </a:xfrm>
            <a:custGeom>
              <a:avLst/>
              <a:gdLst/>
              <a:ahLst/>
              <a:cxnLst/>
              <a:rect l="l" t="t" r="r" b="b"/>
              <a:pathLst>
                <a:path w="939800" h="1038225">
                  <a:moveTo>
                    <a:pt x="0" y="1037930"/>
                  </a:moveTo>
                  <a:lnTo>
                    <a:pt x="9396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782742" y="132931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324" y="42602"/>
                  </a:moveTo>
                  <a:lnTo>
                    <a:pt x="0" y="21484"/>
                  </a:lnTo>
                  <a:lnTo>
                    <a:pt x="40674" y="0"/>
                  </a:lnTo>
                  <a:lnTo>
                    <a:pt x="23324" y="42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782742" y="132931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324" y="42602"/>
                  </a:moveTo>
                  <a:lnTo>
                    <a:pt x="40674" y="0"/>
                  </a:lnTo>
                  <a:lnTo>
                    <a:pt x="0" y="21484"/>
                  </a:lnTo>
                  <a:lnTo>
                    <a:pt x="23324" y="426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873269" y="1370929"/>
              <a:ext cx="936625" cy="2090420"/>
            </a:xfrm>
            <a:custGeom>
              <a:avLst/>
              <a:gdLst/>
              <a:ahLst/>
              <a:cxnLst/>
              <a:rect l="l" t="t" r="r" b="b"/>
              <a:pathLst>
                <a:path w="936625" h="2090420">
                  <a:moveTo>
                    <a:pt x="0" y="2089838"/>
                  </a:moveTo>
                  <a:lnTo>
                    <a:pt x="936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794942" y="1331479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724" y="45879"/>
                  </a:moveTo>
                  <a:lnTo>
                    <a:pt x="0" y="33017"/>
                  </a:lnTo>
                  <a:lnTo>
                    <a:pt x="32024" y="0"/>
                  </a:lnTo>
                  <a:lnTo>
                    <a:pt x="28724" y="45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794942" y="1331479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724" y="45879"/>
                  </a:moveTo>
                  <a:lnTo>
                    <a:pt x="32024" y="0"/>
                  </a:lnTo>
                  <a:lnTo>
                    <a:pt x="0" y="33017"/>
                  </a:lnTo>
                  <a:lnTo>
                    <a:pt x="28724" y="458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89516" y="1318897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40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997414" y="13057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997414" y="13057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089516" y="1318897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089516" y="134910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996964" y="1328282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996964" y="1328282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089516" y="1363879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004564" y="1331862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004564" y="1331862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105041" y="1370437"/>
              <a:ext cx="920115" cy="1530350"/>
            </a:xfrm>
            <a:custGeom>
              <a:avLst/>
              <a:gdLst/>
              <a:ahLst/>
              <a:cxnLst/>
              <a:rect l="l" t="t" r="r" b="b"/>
              <a:pathLst>
                <a:path w="920114" h="1530350">
                  <a:moveTo>
                    <a:pt x="0" y="1530231"/>
                  </a:moveTo>
                  <a:lnTo>
                    <a:pt x="9200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011589" y="1333392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74" y="45152"/>
                  </a:moveTo>
                  <a:lnTo>
                    <a:pt x="0" y="28939"/>
                  </a:lnTo>
                  <a:lnTo>
                    <a:pt x="35749" y="0"/>
                  </a:lnTo>
                  <a:lnTo>
                    <a:pt x="26974" y="45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011589" y="1333392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74" y="45152"/>
                  </a:moveTo>
                  <a:lnTo>
                    <a:pt x="35749" y="0"/>
                  </a:lnTo>
                  <a:lnTo>
                    <a:pt x="0" y="28939"/>
                  </a:lnTo>
                  <a:lnTo>
                    <a:pt x="26974" y="451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089516" y="1373532"/>
              <a:ext cx="941705" cy="2078989"/>
            </a:xfrm>
            <a:custGeom>
              <a:avLst/>
              <a:gdLst/>
              <a:ahLst/>
              <a:cxnLst/>
              <a:rect l="l" t="t" r="r" b="b"/>
              <a:pathLst>
                <a:path w="941704" h="2078989">
                  <a:moveTo>
                    <a:pt x="0" y="2078835"/>
                  </a:moveTo>
                  <a:lnTo>
                    <a:pt x="9415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016714" y="1334157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649" y="45864"/>
                  </a:moveTo>
                  <a:lnTo>
                    <a:pt x="0" y="32882"/>
                  </a:lnTo>
                  <a:lnTo>
                    <a:pt x="32149" y="0"/>
                  </a:lnTo>
                  <a:lnTo>
                    <a:pt x="28649" y="45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016714" y="1334157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649" y="45864"/>
                  </a:moveTo>
                  <a:lnTo>
                    <a:pt x="32149" y="0"/>
                  </a:lnTo>
                  <a:lnTo>
                    <a:pt x="0" y="32882"/>
                  </a:lnTo>
                  <a:lnTo>
                    <a:pt x="28649" y="458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311489" y="1121122"/>
              <a:ext cx="3832860" cy="2538730"/>
            </a:xfrm>
            <a:custGeom>
              <a:avLst/>
              <a:gdLst/>
              <a:ahLst/>
              <a:cxnLst/>
              <a:rect l="l" t="t" r="r" b="b"/>
              <a:pathLst>
                <a:path w="3832859" h="2538729">
                  <a:moveTo>
                    <a:pt x="3832492" y="2538294"/>
                  </a:moveTo>
                  <a:lnTo>
                    <a:pt x="0" y="2538294"/>
                  </a:lnTo>
                  <a:lnTo>
                    <a:pt x="0" y="0"/>
                  </a:lnTo>
                  <a:lnTo>
                    <a:pt x="3832492" y="0"/>
                  </a:lnTo>
                  <a:lnTo>
                    <a:pt x="3832492" y="2538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311339" y="1321572"/>
              <a:ext cx="923925" cy="1280160"/>
            </a:xfrm>
            <a:custGeom>
              <a:avLst/>
              <a:gdLst/>
              <a:ahLst/>
              <a:cxnLst/>
              <a:rect l="l" t="t" r="r" b="b"/>
              <a:pathLst>
                <a:path w="923925" h="1280160">
                  <a:moveTo>
                    <a:pt x="0" y="0"/>
                  </a:moveTo>
                  <a:lnTo>
                    <a:pt x="923548" y="12799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222137" y="2592319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49" y="44249"/>
                  </a:moveTo>
                  <a:lnTo>
                    <a:pt x="0" y="18399"/>
                  </a:lnTo>
                  <a:lnTo>
                    <a:pt x="25524" y="0"/>
                  </a:lnTo>
                  <a:lnTo>
                    <a:pt x="38049" y="44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222137" y="2592319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399"/>
                  </a:moveTo>
                  <a:lnTo>
                    <a:pt x="38049" y="44249"/>
                  </a:lnTo>
                  <a:lnTo>
                    <a:pt x="25524" y="0"/>
                  </a:lnTo>
                  <a:lnTo>
                    <a:pt x="0" y="18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311339" y="1854971"/>
              <a:ext cx="913130" cy="756920"/>
            </a:xfrm>
            <a:custGeom>
              <a:avLst/>
              <a:gdLst/>
              <a:ahLst/>
              <a:cxnLst/>
              <a:rect l="l" t="t" r="r" b="b"/>
              <a:pathLst>
                <a:path w="913129" h="756919">
                  <a:moveTo>
                    <a:pt x="0" y="0"/>
                  </a:moveTo>
                  <a:lnTo>
                    <a:pt x="912998" y="7564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214287" y="259929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214287" y="259929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311339" y="2388070"/>
              <a:ext cx="902335" cy="245110"/>
            </a:xfrm>
            <a:custGeom>
              <a:avLst/>
              <a:gdLst/>
              <a:ahLst/>
              <a:cxnLst/>
              <a:rect l="l" t="t" r="r" b="b"/>
              <a:pathLst>
                <a:path w="902335" h="245110">
                  <a:moveTo>
                    <a:pt x="0" y="0"/>
                  </a:moveTo>
                  <a:lnTo>
                    <a:pt x="901848" y="2448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209062" y="26177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49"/>
                  </a:moveTo>
                  <a:lnTo>
                    <a:pt x="8249" y="0"/>
                  </a:lnTo>
                  <a:lnTo>
                    <a:pt x="45824" y="26499"/>
                  </a:lnTo>
                  <a:lnTo>
                    <a:pt x="0" y="30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209062" y="26177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49"/>
                  </a:moveTo>
                  <a:lnTo>
                    <a:pt x="45824" y="26499"/>
                  </a:lnTo>
                  <a:lnTo>
                    <a:pt x="8249" y="0"/>
                  </a:lnTo>
                  <a:lnTo>
                    <a:pt x="0" y="30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311339" y="2684719"/>
              <a:ext cx="913765" cy="770255"/>
            </a:xfrm>
            <a:custGeom>
              <a:avLst/>
              <a:gdLst/>
              <a:ahLst/>
              <a:cxnLst/>
              <a:rect l="l" t="t" r="r" b="b"/>
              <a:pathLst>
                <a:path w="913764" h="770254">
                  <a:moveTo>
                    <a:pt x="0" y="770148"/>
                  </a:moveTo>
                  <a:lnTo>
                    <a:pt x="9132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214512" y="26568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274" y="39899"/>
                  </a:moveTo>
                  <a:lnTo>
                    <a:pt x="0" y="15849"/>
                  </a:lnTo>
                  <a:lnTo>
                    <a:pt x="43174" y="0"/>
                  </a:lnTo>
                  <a:lnTo>
                    <a:pt x="20274" y="39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214512" y="26568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274" y="39899"/>
                  </a:moveTo>
                  <a:lnTo>
                    <a:pt x="43174" y="0"/>
                  </a:lnTo>
                  <a:lnTo>
                    <a:pt x="0" y="15849"/>
                  </a:lnTo>
                  <a:lnTo>
                    <a:pt x="20274" y="398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311339" y="2663569"/>
              <a:ext cx="902335" cy="258445"/>
            </a:xfrm>
            <a:custGeom>
              <a:avLst/>
              <a:gdLst/>
              <a:ahLst/>
              <a:cxnLst/>
              <a:rect l="l" t="t" r="r" b="b"/>
              <a:pathLst>
                <a:path w="902335" h="258444">
                  <a:moveTo>
                    <a:pt x="0" y="257899"/>
                  </a:moveTo>
                  <a:lnTo>
                    <a:pt x="9020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209062" y="2648444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649" y="30249"/>
                  </a:moveTo>
                  <a:lnTo>
                    <a:pt x="0" y="0"/>
                  </a:lnTo>
                  <a:lnTo>
                    <a:pt x="45874" y="3249"/>
                  </a:lnTo>
                  <a:lnTo>
                    <a:pt x="8649" y="30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209062" y="2648444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649" y="30249"/>
                  </a:moveTo>
                  <a:lnTo>
                    <a:pt x="45874" y="3249"/>
                  </a:lnTo>
                  <a:lnTo>
                    <a:pt x="0" y="0"/>
                  </a:lnTo>
                  <a:lnTo>
                    <a:pt x="8649" y="30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268337" y="252487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268337" y="25248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617686" y="2596757"/>
              <a:ext cx="177712" cy="92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235"/>
          <p:cNvSpPr txBox="1"/>
          <p:nvPr/>
        </p:nvSpPr>
        <p:spPr>
          <a:xfrm>
            <a:off x="7093526" y="2467907"/>
            <a:ext cx="11017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sz="2400" spc="-19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2515419" y="1241359"/>
            <a:ext cx="339249" cy="2563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sp>
        <p:nvSpPr>
          <p:cNvPr id="3" name="object 3"/>
          <p:cNvSpPr/>
          <p:nvPr/>
        </p:nvSpPr>
        <p:spPr>
          <a:xfrm>
            <a:off x="579073" y="1976276"/>
            <a:ext cx="950278" cy="876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63144" y="2017220"/>
            <a:ext cx="1366520" cy="876300"/>
            <a:chOff x="2763144" y="2017220"/>
            <a:chExt cx="1366520" cy="876300"/>
          </a:xfrm>
        </p:grpSpPr>
        <p:sp>
          <p:nvSpPr>
            <p:cNvPr id="5" name="object 5"/>
            <p:cNvSpPr/>
            <p:nvPr/>
          </p:nvSpPr>
          <p:spPr>
            <a:xfrm>
              <a:off x="2840769" y="2021380"/>
              <a:ext cx="1181097" cy="786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3144" y="2017220"/>
              <a:ext cx="1366520" cy="876300"/>
            </a:xfrm>
            <a:custGeom>
              <a:avLst/>
              <a:gdLst/>
              <a:ahLst/>
              <a:cxnLst/>
              <a:rect l="l" t="t" r="r" b="b"/>
              <a:pathLst>
                <a:path w="1366520" h="876300">
                  <a:moveTo>
                    <a:pt x="1365897" y="876298"/>
                  </a:moveTo>
                  <a:lnTo>
                    <a:pt x="0" y="876298"/>
                  </a:lnTo>
                  <a:lnTo>
                    <a:pt x="0" y="0"/>
                  </a:lnTo>
                  <a:lnTo>
                    <a:pt x="1365897" y="0"/>
                  </a:lnTo>
                  <a:lnTo>
                    <a:pt x="1365897" y="876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3669" y="2052520"/>
              <a:ext cx="876273" cy="7238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629169" y="2018413"/>
            <a:ext cx="47699" cy="792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8516" y="1976283"/>
            <a:ext cx="211172" cy="876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7397" y="2991859"/>
            <a:ext cx="9594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01" y="2991859"/>
            <a:ext cx="1366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5953" y="2239208"/>
            <a:ext cx="7969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  <a:r>
              <a:rPr sz="2400" spc="-4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400" spc="-1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sp>
        <p:nvSpPr>
          <p:cNvPr id="3" name="object 3"/>
          <p:cNvSpPr/>
          <p:nvPr/>
        </p:nvSpPr>
        <p:spPr>
          <a:xfrm>
            <a:off x="579073" y="1976276"/>
            <a:ext cx="950278" cy="876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63144" y="2017220"/>
            <a:ext cx="1366520" cy="876300"/>
            <a:chOff x="2763144" y="2017220"/>
            <a:chExt cx="1366520" cy="876300"/>
          </a:xfrm>
        </p:grpSpPr>
        <p:sp>
          <p:nvSpPr>
            <p:cNvPr id="5" name="object 5"/>
            <p:cNvSpPr/>
            <p:nvPr/>
          </p:nvSpPr>
          <p:spPr>
            <a:xfrm>
              <a:off x="2840769" y="2021380"/>
              <a:ext cx="1181097" cy="786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3144" y="2017220"/>
              <a:ext cx="1366520" cy="876300"/>
            </a:xfrm>
            <a:custGeom>
              <a:avLst/>
              <a:gdLst/>
              <a:ahLst/>
              <a:cxnLst/>
              <a:rect l="l" t="t" r="r" b="b"/>
              <a:pathLst>
                <a:path w="1366520" h="876300">
                  <a:moveTo>
                    <a:pt x="1365897" y="876298"/>
                  </a:moveTo>
                  <a:lnTo>
                    <a:pt x="0" y="876298"/>
                  </a:lnTo>
                  <a:lnTo>
                    <a:pt x="0" y="0"/>
                  </a:lnTo>
                  <a:lnTo>
                    <a:pt x="1365897" y="0"/>
                  </a:lnTo>
                  <a:lnTo>
                    <a:pt x="1365897" y="876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629169" y="2018413"/>
            <a:ext cx="47699" cy="792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8516" y="1976283"/>
            <a:ext cx="211172" cy="876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9698" y="3154619"/>
            <a:ext cx="9594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9442" y="3154619"/>
            <a:ext cx="12802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1694" y="1774321"/>
            <a:ext cx="1280222" cy="1280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5953" y="2239208"/>
            <a:ext cx="7504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  <a:r>
              <a:rPr sz="2400" spc="-4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400" spc="-1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56390" y="2143008"/>
            <a:ext cx="2930525" cy="543560"/>
            <a:chOff x="4656390" y="2143008"/>
            <a:chExt cx="2930525" cy="543560"/>
          </a:xfrm>
        </p:grpSpPr>
        <p:sp>
          <p:nvSpPr>
            <p:cNvPr id="14" name="object 14"/>
            <p:cNvSpPr/>
            <p:nvPr/>
          </p:nvSpPr>
          <p:spPr>
            <a:xfrm>
              <a:off x="4656390" y="2143008"/>
              <a:ext cx="2171670" cy="542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8061" y="2414470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373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0022" y="2368047"/>
              <a:ext cx="116874" cy="928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14484" y="2166795"/>
            <a:ext cx="950594" cy="393698"/>
          </a:xfrm>
          <a:prstGeom prst="rect">
            <a:avLst/>
          </a:prstGeom>
          <a:ln w="28574">
            <a:solidFill>
              <a:srgbClr val="741A46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70"/>
              </a:spcBef>
            </a:pPr>
            <a:r>
              <a:rPr sz="2000" spc="-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629" y="3223742"/>
            <a:ext cx="1340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deepl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arning.ai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4448" y="2162810"/>
            <a:ext cx="40151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45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0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3205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sz="32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2611" y="4005825"/>
            <a:ext cx="923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242" y="1761378"/>
            <a:ext cx="9498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2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698" y="1002827"/>
            <a:ext cx="133697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-16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2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urtle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8160" y="870330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0175" y="2503936"/>
            <a:ext cx="848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8874" y="3262886"/>
            <a:ext cx="79062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-2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15520" y="2617182"/>
            <a:ext cx="772795" cy="93345"/>
            <a:chOff x="2415520" y="2617182"/>
            <a:chExt cx="772795" cy="93345"/>
          </a:xfrm>
        </p:grpSpPr>
        <p:sp>
          <p:nvSpPr>
            <p:cNvPr id="13" name="object 13"/>
            <p:cNvSpPr/>
            <p:nvPr/>
          </p:nvSpPr>
          <p:spPr>
            <a:xfrm>
              <a:off x="2415520" y="2663594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0" y="0"/>
                  </a:moveTo>
                  <a:lnTo>
                    <a:pt x="7021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256" y="2617182"/>
              <a:ext cx="116874" cy="92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15618" y="2225445"/>
            <a:ext cx="2057400" cy="743793"/>
          </a:xfrm>
          <a:prstGeom prst="rect">
            <a:avLst/>
          </a:prstGeom>
          <a:ln w="28574">
            <a:solidFill>
              <a:srgbClr val="666666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580">
              <a:lnSpc>
                <a:spcPct val="100000"/>
              </a:lnSpc>
            </a:pP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73089" y="1787921"/>
            <a:ext cx="3359150" cy="1751964"/>
            <a:chOff x="5273089" y="1787921"/>
            <a:chExt cx="3359150" cy="1751964"/>
          </a:xfrm>
        </p:grpSpPr>
        <p:sp>
          <p:nvSpPr>
            <p:cNvPr id="17" name="object 17"/>
            <p:cNvSpPr/>
            <p:nvPr/>
          </p:nvSpPr>
          <p:spPr>
            <a:xfrm>
              <a:off x="6000587" y="1787921"/>
              <a:ext cx="2631169" cy="17513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73089" y="2663594"/>
              <a:ext cx="629920" cy="0"/>
            </a:xfrm>
            <a:custGeom>
              <a:avLst/>
              <a:gdLst/>
              <a:ahLst/>
              <a:cxnLst/>
              <a:rect l="l" t="t" r="r" b="b"/>
              <a:pathLst>
                <a:path w="629920">
                  <a:moveTo>
                    <a:pt x="0" y="0"/>
                  </a:moveTo>
                  <a:lnTo>
                    <a:pt x="6295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6225" y="2617182"/>
              <a:ext cx="116874" cy="92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28220" y="1004688"/>
            <a:ext cx="35471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sz="2400" spc="-14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77F22361-E751-A15D-9AB4-DEFA2D62960B}"/>
              </a:ext>
            </a:extLst>
          </p:cNvPr>
          <p:cNvSpPr/>
          <p:nvPr/>
        </p:nvSpPr>
        <p:spPr>
          <a:xfrm>
            <a:off x="878160" y="3944480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01453C34-3D9F-C7F3-53C1-E71754CEFB3C}"/>
              </a:ext>
            </a:extLst>
          </p:cNvPr>
          <p:cNvSpPr/>
          <p:nvPr/>
        </p:nvSpPr>
        <p:spPr>
          <a:xfrm>
            <a:off x="878160" y="3074346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CEFC1548-E9D1-273E-D03E-E646203D272D}"/>
              </a:ext>
            </a:extLst>
          </p:cNvPr>
          <p:cNvSpPr/>
          <p:nvPr/>
        </p:nvSpPr>
        <p:spPr>
          <a:xfrm>
            <a:off x="878160" y="1685953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46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-6207" y="-465"/>
            <a:ext cx="91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sz="32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57170" y="1191135"/>
            <a:ext cx="4081145" cy="2393950"/>
            <a:chOff x="2457170" y="1191135"/>
            <a:chExt cx="4081145" cy="2393950"/>
          </a:xfrm>
        </p:grpSpPr>
        <p:sp>
          <p:nvSpPr>
            <p:cNvPr id="9" name="object 9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7694" y="1330859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798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524" y="34387"/>
                  </a:moveTo>
                  <a:lnTo>
                    <a:pt x="0" y="27684"/>
                  </a:lnTo>
                  <a:lnTo>
                    <a:pt x="14974" y="0"/>
                  </a:lnTo>
                  <a:lnTo>
                    <a:pt x="45524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524" y="34387"/>
                  </a:lnTo>
                  <a:lnTo>
                    <a:pt x="14974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694" y="1330859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99" y="42512"/>
                  </a:moveTo>
                  <a:lnTo>
                    <a:pt x="0" y="21239"/>
                  </a:lnTo>
                  <a:lnTo>
                    <a:pt x="23224" y="0"/>
                  </a:lnTo>
                  <a:lnTo>
                    <a:pt x="40799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99" y="42512"/>
                  </a:lnTo>
                  <a:lnTo>
                    <a:pt x="23224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7694" y="133085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23" y="1588159"/>
                  </a:moveTo>
                  <a:lnTo>
                    <a:pt x="975111" y="1540274"/>
                  </a:lnTo>
                  <a:lnTo>
                    <a:pt x="1002626" y="1501178"/>
                  </a:lnTo>
                  <a:lnTo>
                    <a:pt x="1043438" y="1474822"/>
                  </a:lnTo>
                  <a:lnTo>
                    <a:pt x="1093422" y="1465159"/>
                  </a:lnTo>
                  <a:lnTo>
                    <a:pt x="1142563" y="1474518"/>
                  </a:lnTo>
                  <a:lnTo>
                    <a:pt x="1184222" y="1501184"/>
                  </a:lnTo>
                  <a:lnTo>
                    <a:pt x="1212050" y="1541081"/>
                  </a:lnTo>
                  <a:lnTo>
                    <a:pt x="1221822" y="1588159"/>
                  </a:lnTo>
                  <a:lnTo>
                    <a:pt x="1211733" y="1636029"/>
                  </a:lnTo>
                  <a:lnTo>
                    <a:pt x="1184219" y="1675118"/>
                  </a:lnTo>
                  <a:lnTo>
                    <a:pt x="1143406" y="1701471"/>
                  </a:lnTo>
                  <a:lnTo>
                    <a:pt x="1093422" y="1711134"/>
                  </a:lnTo>
                  <a:lnTo>
                    <a:pt x="1043438" y="1701471"/>
                  </a:lnTo>
                  <a:lnTo>
                    <a:pt x="1002626" y="1675118"/>
                  </a:lnTo>
                  <a:lnTo>
                    <a:pt x="975111" y="1636029"/>
                  </a:lnTo>
                  <a:lnTo>
                    <a:pt x="965023" y="158815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74" y="45124"/>
                  </a:moveTo>
                  <a:lnTo>
                    <a:pt x="0" y="16349"/>
                  </a:lnTo>
                  <a:lnTo>
                    <a:pt x="26874" y="0"/>
                  </a:lnTo>
                  <a:lnTo>
                    <a:pt x="35874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74" y="45124"/>
                  </a:lnTo>
                  <a:lnTo>
                    <a:pt x="26874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67694" y="1330859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224" y="45874"/>
                  </a:moveTo>
                  <a:lnTo>
                    <a:pt x="0" y="13024"/>
                  </a:lnTo>
                  <a:lnTo>
                    <a:pt x="28649" y="0"/>
                  </a:lnTo>
                  <a:lnTo>
                    <a:pt x="32224" y="45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224" y="45874"/>
                  </a:lnTo>
                  <a:lnTo>
                    <a:pt x="28649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3269" y="3452868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73269" y="2947069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54515" y="226520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089516" y="3452368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276337" y="199852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76337" y="306524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498687" y="1207860"/>
              <a:ext cx="368999" cy="245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5" name="object 185"/>
          <p:cNvGrpSpPr/>
          <p:nvPr/>
        </p:nvGrpSpPr>
        <p:grpSpPr>
          <a:xfrm>
            <a:off x="1749183" y="2452925"/>
            <a:ext cx="494030" cy="304800"/>
            <a:chOff x="1749183" y="2452925"/>
            <a:chExt cx="494030" cy="304800"/>
          </a:xfrm>
        </p:grpSpPr>
        <p:sp>
          <p:nvSpPr>
            <p:cNvPr id="186" name="object 186"/>
            <p:cNvSpPr/>
            <p:nvPr/>
          </p:nvSpPr>
          <p:spPr>
            <a:xfrm>
              <a:off x="1763471" y="2495869"/>
              <a:ext cx="417195" cy="247650"/>
            </a:xfrm>
            <a:custGeom>
              <a:avLst/>
              <a:gdLst/>
              <a:ahLst/>
              <a:cxnLst/>
              <a:rect l="l" t="t" r="r" b="b"/>
              <a:pathLst>
                <a:path w="417194" h="247650">
                  <a:moveTo>
                    <a:pt x="0" y="247324"/>
                  </a:moveTo>
                  <a:lnTo>
                    <a:pt x="416781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121930" y="2452925"/>
              <a:ext cx="120902" cy="1012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/>
          <p:nvPr/>
        </p:nvSpPr>
        <p:spPr>
          <a:xfrm>
            <a:off x="6652886" y="2410035"/>
            <a:ext cx="177712" cy="92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56186" y="1846273"/>
            <a:ext cx="1802246" cy="119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150199" y="3710856"/>
            <a:ext cx="27044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73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Noise  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(random</a:t>
            </a:r>
            <a:r>
              <a:rPr sz="24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features)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058035" y="2050608"/>
            <a:ext cx="182887" cy="1475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381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Discriminative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231" y="1232435"/>
            <a:ext cx="815153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7335" algn="l"/>
              </a:tabLst>
            </a:pPr>
            <a:r>
              <a:rPr sz="2400" spc="1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Discriminative</a:t>
            </a:r>
            <a:r>
              <a:rPr sz="2400" spc="-12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	</a:t>
            </a:r>
            <a:r>
              <a:rPr lang="en-US" sz="240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2400" spc="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sz="2400" spc="-190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2983" y="3943342"/>
            <a:ext cx="1295884" cy="38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7563" y="1484122"/>
            <a:ext cx="1546026" cy="1577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667" y="3358560"/>
            <a:ext cx="1754518" cy="3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1223" y="3943351"/>
            <a:ext cx="1295897" cy="3853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6460" y="2875339"/>
            <a:ext cx="19564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en-US"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3589" y="2875339"/>
            <a:ext cx="16113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2365" y="1052372"/>
            <a:ext cx="0" cy="3284220"/>
          </a:xfrm>
          <a:custGeom>
            <a:avLst/>
            <a:gdLst/>
            <a:ahLst/>
            <a:cxnLst/>
            <a:rect l="l" t="t" r="r" b="b"/>
            <a:pathLst>
              <a:path h="3284220">
                <a:moveTo>
                  <a:pt x="0" y="0"/>
                </a:moveTo>
                <a:lnTo>
                  <a:pt x="0" y="3283793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634271" y="1640640"/>
            <a:ext cx="1936114" cy="1264285"/>
            <a:chOff x="1634271" y="1679921"/>
            <a:chExt cx="1936114" cy="1264285"/>
          </a:xfrm>
        </p:grpSpPr>
        <p:sp>
          <p:nvSpPr>
            <p:cNvPr id="12" name="object 12"/>
            <p:cNvSpPr/>
            <p:nvPr/>
          </p:nvSpPr>
          <p:spPr>
            <a:xfrm>
              <a:off x="1665779" y="1732926"/>
              <a:ext cx="1890395" cy="1184910"/>
            </a:xfrm>
            <a:custGeom>
              <a:avLst/>
              <a:gdLst/>
              <a:ahLst/>
              <a:cxnLst/>
              <a:rect l="l" t="t" r="r" b="b"/>
              <a:pathLst>
                <a:path w="1890395" h="1184910">
                  <a:moveTo>
                    <a:pt x="0" y="0"/>
                  </a:moveTo>
                  <a:lnTo>
                    <a:pt x="1890288" y="1184392"/>
                  </a:lnTo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0512" y="2432372"/>
              <a:ext cx="501178" cy="5113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0169" y="1796633"/>
              <a:ext cx="605698" cy="617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0650" y="1679921"/>
              <a:ext cx="544318" cy="5553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4271" y="2201223"/>
              <a:ext cx="501178" cy="5113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962958" y="3409677"/>
            <a:ext cx="1295909" cy="2831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1131280" y="2875339"/>
            <a:ext cx="15854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5728" y="2875339"/>
            <a:ext cx="11385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-6207" y="-465"/>
            <a:ext cx="91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sz="32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57170" y="1191135"/>
            <a:ext cx="4081145" cy="2393950"/>
            <a:chOff x="2457170" y="1191135"/>
            <a:chExt cx="4081145" cy="2393950"/>
          </a:xfrm>
        </p:grpSpPr>
        <p:sp>
          <p:nvSpPr>
            <p:cNvPr id="9" name="object 9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7694" y="1330859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798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524" y="34387"/>
                  </a:moveTo>
                  <a:lnTo>
                    <a:pt x="0" y="27684"/>
                  </a:lnTo>
                  <a:lnTo>
                    <a:pt x="14974" y="0"/>
                  </a:lnTo>
                  <a:lnTo>
                    <a:pt x="45524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524" y="34387"/>
                  </a:lnTo>
                  <a:lnTo>
                    <a:pt x="14974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694" y="1330859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99" y="42512"/>
                  </a:moveTo>
                  <a:lnTo>
                    <a:pt x="0" y="21239"/>
                  </a:lnTo>
                  <a:lnTo>
                    <a:pt x="23224" y="0"/>
                  </a:lnTo>
                  <a:lnTo>
                    <a:pt x="40799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99" y="42512"/>
                  </a:lnTo>
                  <a:lnTo>
                    <a:pt x="23224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7694" y="133085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23" y="1588159"/>
                  </a:moveTo>
                  <a:lnTo>
                    <a:pt x="975111" y="1540274"/>
                  </a:lnTo>
                  <a:lnTo>
                    <a:pt x="1002626" y="1501178"/>
                  </a:lnTo>
                  <a:lnTo>
                    <a:pt x="1043438" y="1474822"/>
                  </a:lnTo>
                  <a:lnTo>
                    <a:pt x="1093422" y="1465159"/>
                  </a:lnTo>
                  <a:lnTo>
                    <a:pt x="1142563" y="1474518"/>
                  </a:lnTo>
                  <a:lnTo>
                    <a:pt x="1184222" y="1501184"/>
                  </a:lnTo>
                  <a:lnTo>
                    <a:pt x="1212050" y="1541081"/>
                  </a:lnTo>
                  <a:lnTo>
                    <a:pt x="1221822" y="1588159"/>
                  </a:lnTo>
                  <a:lnTo>
                    <a:pt x="1211733" y="1636029"/>
                  </a:lnTo>
                  <a:lnTo>
                    <a:pt x="1184219" y="1675118"/>
                  </a:lnTo>
                  <a:lnTo>
                    <a:pt x="1143406" y="1701471"/>
                  </a:lnTo>
                  <a:lnTo>
                    <a:pt x="1093422" y="1711134"/>
                  </a:lnTo>
                  <a:lnTo>
                    <a:pt x="1043438" y="1701471"/>
                  </a:lnTo>
                  <a:lnTo>
                    <a:pt x="1002626" y="1675118"/>
                  </a:lnTo>
                  <a:lnTo>
                    <a:pt x="975111" y="1636029"/>
                  </a:lnTo>
                  <a:lnTo>
                    <a:pt x="965023" y="158815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74" y="45124"/>
                  </a:moveTo>
                  <a:lnTo>
                    <a:pt x="0" y="16349"/>
                  </a:lnTo>
                  <a:lnTo>
                    <a:pt x="26874" y="0"/>
                  </a:lnTo>
                  <a:lnTo>
                    <a:pt x="35874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74" y="45124"/>
                  </a:lnTo>
                  <a:lnTo>
                    <a:pt x="26874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67694" y="1330859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224" y="45874"/>
                  </a:moveTo>
                  <a:lnTo>
                    <a:pt x="0" y="13024"/>
                  </a:lnTo>
                  <a:lnTo>
                    <a:pt x="28649" y="0"/>
                  </a:lnTo>
                  <a:lnTo>
                    <a:pt x="32224" y="45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224" y="45874"/>
                  </a:lnTo>
                  <a:lnTo>
                    <a:pt x="28649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3269" y="3452868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73269" y="2947069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54515" y="226520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089516" y="3452368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276337" y="199852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76337" y="306524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498687" y="1207860"/>
              <a:ext cx="368999" cy="245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5" name="object 185"/>
          <p:cNvGrpSpPr/>
          <p:nvPr/>
        </p:nvGrpSpPr>
        <p:grpSpPr>
          <a:xfrm>
            <a:off x="1749183" y="2452925"/>
            <a:ext cx="494030" cy="304800"/>
            <a:chOff x="1749183" y="2452925"/>
            <a:chExt cx="494030" cy="304800"/>
          </a:xfrm>
        </p:grpSpPr>
        <p:sp>
          <p:nvSpPr>
            <p:cNvPr id="186" name="object 186"/>
            <p:cNvSpPr/>
            <p:nvPr/>
          </p:nvSpPr>
          <p:spPr>
            <a:xfrm>
              <a:off x="1763471" y="2495869"/>
              <a:ext cx="417195" cy="247650"/>
            </a:xfrm>
            <a:custGeom>
              <a:avLst/>
              <a:gdLst/>
              <a:ahLst/>
              <a:cxnLst/>
              <a:rect l="l" t="t" r="r" b="b"/>
              <a:pathLst>
                <a:path w="417194" h="247650">
                  <a:moveTo>
                    <a:pt x="0" y="247324"/>
                  </a:moveTo>
                  <a:lnTo>
                    <a:pt x="416781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121930" y="2452925"/>
              <a:ext cx="120902" cy="1012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/>
          <p:nvPr/>
        </p:nvSpPr>
        <p:spPr>
          <a:xfrm>
            <a:off x="6652886" y="2410035"/>
            <a:ext cx="177712" cy="92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56186" y="1846273"/>
            <a:ext cx="1802246" cy="119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150199" y="3710856"/>
            <a:ext cx="27044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73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Noise  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(random</a:t>
            </a:r>
            <a:r>
              <a:rPr sz="24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features)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058035" y="2050608"/>
            <a:ext cx="182887" cy="1475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189">
            <a:extLst>
              <a:ext uri="{FF2B5EF4-FFF2-40B4-BE49-F238E27FC236}">
                <a16:creationId xmlns:a16="http://schemas.microsoft.com/office/drawing/2014/main" id="{37280E0A-76F6-AF13-537C-33D9E2329FF6}"/>
              </a:ext>
            </a:extLst>
          </p:cNvPr>
          <p:cNvSpPr txBox="1"/>
          <p:nvPr/>
        </p:nvSpPr>
        <p:spPr>
          <a:xfrm>
            <a:off x="6340634" y="3607939"/>
            <a:ext cx="2507615" cy="1184299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5090" marR="196215" algn="justLow">
              <a:lnSpc>
                <a:spcPct val="100000"/>
              </a:lnSpc>
              <a:spcBef>
                <a:spcPts val="595"/>
              </a:spcBef>
            </a:pP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sz="2400" spc="-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latin typeface="Arial" panose="020B0604020202020204" pitchFamily="34" charset="0"/>
                <a:cs typeface="Arial" panose="020B0604020202020204" pitchFamily="34" charset="0"/>
              </a:rPr>
              <a:t>at 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0" dirty="0">
                <a:latin typeface="Arial" panose="020B0604020202020204" pitchFamily="34" charset="0"/>
                <a:cs typeface="Arial" panose="020B0604020202020204" pitchFamily="34" charset="0"/>
              </a:rPr>
              <a:t>run!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190">
            <a:extLst>
              <a:ext uri="{FF2B5EF4-FFF2-40B4-BE49-F238E27FC236}">
                <a16:creationId xmlns:a16="http://schemas.microsoft.com/office/drawing/2014/main" id="{FA185FB3-B333-0105-8BF1-1FA3CAA818FB}"/>
              </a:ext>
            </a:extLst>
          </p:cNvPr>
          <p:cNvGrpSpPr/>
          <p:nvPr/>
        </p:nvGrpSpPr>
        <p:grpSpPr>
          <a:xfrm>
            <a:off x="2261417" y="3961575"/>
            <a:ext cx="4051935" cy="93345"/>
            <a:chOff x="2264420" y="3820729"/>
            <a:chExt cx="4051935" cy="93345"/>
          </a:xfrm>
        </p:grpSpPr>
        <p:sp>
          <p:nvSpPr>
            <p:cNvPr id="4" name="object 191">
              <a:extLst>
                <a:ext uri="{FF2B5EF4-FFF2-40B4-BE49-F238E27FC236}">
                  <a16:creationId xmlns:a16="http://schemas.microsoft.com/office/drawing/2014/main" id="{5C5F5719-2900-A0A0-1C80-5DE07CF26985}"/>
                </a:ext>
              </a:extLst>
            </p:cNvPr>
            <p:cNvSpPr/>
            <p:nvPr/>
          </p:nvSpPr>
          <p:spPr>
            <a:xfrm>
              <a:off x="2264420" y="3867142"/>
              <a:ext cx="3981450" cy="0"/>
            </a:xfrm>
            <a:custGeom>
              <a:avLst/>
              <a:gdLst/>
              <a:ahLst/>
              <a:cxnLst/>
              <a:rect l="l" t="t" r="r" b="b"/>
              <a:pathLst>
                <a:path w="3981450">
                  <a:moveTo>
                    <a:pt x="0" y="0"/>
                  </a:moveTo>
                  <a:lnTo>
                    <a:pt x="3981166" y="0"/>
                  </a:lnTo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92">
              <a:extLst>
                <a:ext uri="{FF2B5EF4-FFF2-40B4-BE49-F238E27FC236}">
                  <a16:creationId xmlns:a16="http://schemas.microsoft.com/office/drawing/2014/main" id="{1751ED56-C733-EA3A-03CC-65E3757A6729}"/>
                </a:ext>
              </a:extLst>
            </p:cNvPr>
            <p:cNvSpPr/>
            <p:nvPr/>
          </p:nvSpPr>
          <p:spPr>
            <a:xfrm>
              <a:off x="6199150" y="3820729"/>
              <a:ext cx="116874" cy="928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6571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150"/>
            <a:ext cx="92202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Generator:</a:t>
            </a:r>
            <a:r>
              <a:rPr sz="3200" spc="-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4905" y="2622578"/>
            <a:ext cx="114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1090" y="2613245"/>
            <a:ext cx="12789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3786" y="3009544"/>
            <a:ext cx="311524" cy="384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738588" y="2450972"/>
            <a:ext cx="2989580" cy="810895"/>
            <a:chOff x="5738588" y="2450972"/>
            <a:chExt cx="2989580" cy="810895"/>
          </a:xfrm>
        </p:grpSpPr>
        <p:sp>
          <p:nvSpPr>
            <p:cNvPr id="7" name="object 7"/>
            <p:cNvSpPr/>
            <p:nvPr/>
          </p:nvSpPr>
          <p:spPr>
            <a:xfrm>
              <a:off x="7176560" y="2809856"/>
              <a:ext cx="319336" cy="92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3434" y="2450972"/>
              <a:ext cx="1204595" cy="810895"/>
            </a:xfrm>
            <a:custGeom>
              <a:avLst/>
              <a:gdLst/>
              <a:ahLst/>
              <a:cxnLst/>
              <a:rect l="l" t="t" r="r" b="b"/>
              <a:pathLst>
                <a:path w="1204595" h="810895">
                  <a:moveTo>
                    <a:pt x="1204522" y="810595"/>
                  </a:moveTo>
                  <a:lnTo>
                    <a:pt x="0" y="810595"/>
                  </a:lnTo>
                  <a:lnTo>
                    <a:pt x="0" y="0"/>
                  </a:lnTo>
                  <a:lnTo>
                    <a:pt x="1204522" y="0"/>
                  </a:lnTo>
                  <a:lnTo>
                    <a:pt x="1204522" y="8105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8588" y="2809856"/>
              <a:ext cx="307011" cy="92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23434" y="2450972"/>
            <a:ext cx="1204595" cy="39882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42265">
              <a:lnSpc>
                <a:spcPts val="2380"/>
              </a:lnSpc>
              <a:spcBef>
                <a:spcPts val="710"/>
              </a:spcBef>
            </a:pP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59080" y="1652036"/>
            <a:ext cx="4667228" cy="1728331"/>
            <a:chOff x="3459080" y="1652036"/>
            <a:chExt cx="4667228" cy="1728331"/>
          </a:xfrm>
        </p:grpSpPr>
        <p:sp>
          <p:nvSpPr>
            <p:cNvPr id="13" name="object 13"/>
            <p:cNvSpPr/>
            <p:nvPr/>
          </p:nvSpPr>
          <p:spPr>
            <a:xfrm>
              <a:off x="3529543" y="1698459"/>
              <a:ext cx="4596765" cy="0"/>
            </a:xfrm>
            <a:custGeom>
              <a:avLst/>
              <a:gdLst/>
              <a:ahLst/>
              <a:cxnLst/>
              <a:rect l="l" t="t" r="r" b="b"/>
              <a:pathLst>
                <a:path w="4596765">
                  <a:moveTo>
                    <a:pt x="0" y="0"/>
                  </a:moveTo>
                  <a:lnTo>
                    <a:pt x="459674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9080" y="1652036"/>
              <a:ext cx="116874" cy="92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25683" y="1696774"/>
              <a:ext cx="0" cy="754380"/>
            </a:xfrm>
            <a:custGeom>
              <a:avLst/>
              <a:gdLst/>
              <a:ahLst/>
              <a:cxnLst/>
              <a:rect l="l" t="t" r="r" b="b"/>
              <a:pathLst>
                <a:path h="754380">
                  <a:moveTo>
                    <a:pt x="0" y="75419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0993" y="3010144"/>
              <a:ext cx="288949" cy="330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7716" y="2332172"/>
              <a:ext cx="1430872" cy="1048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43175" y="1597377"/>
            <a:ext cx="17154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74834" y="1935746"/>
            <a:ext cx="1701164" cy="1444625"/>
            <a:chOff x="1374834" y="1935746"/>
            <a:chExt cx="1701164" cy="1444625"/>
          </a:xfrm>
        </p:grpSpPr>
        <p:sp>
          <p:nvSpPr>
            <p:cNvPr id="20" name="object 20"/>
            <p:cNvSpPr/>
            <p:nvPr/>
          </p:nvSpPr>
          <p:spPr>
            <a:xfrm>
              <a:off x="2298607" y="1935746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1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2185" y="2192493"/>
              <a:ext cx="92844" cy="1168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00869" y="2809856"/>
              <a:ext cx="175012" cy="92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4834" y="2332172"/>
              <a:ext cx="1526034" cy="10481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217183" y="1276097"/>
            <a:ext cx="162881" cy="2869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8601" y="2395017"/>
            <a:ext cx="9637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5093" y="2874719"/>
            <a:ext cx="226502" cy="3853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06903" y="3625207"/>
            <a:ext cx="16517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6733" y="3625207"/>
            <a:ext cx="196786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0" y="15307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23493" y="2090545"/>
            <a:ext cx="2097405" cy="915669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61950" marR="356870" indent="254000">
              <a:lnSpc>
                <a:spcPts val="2850"/>
              </a:lnSpc>
              <a:spcBef>
                <a:spcPts val="695"/>
              </a:spcBef>
            </a:pPr>
            <a:r>
              <a:rPr sz="2400" spc="-5" dirty="0">
                <a:latin typeface="Arial"/>
                <a:cs typeface="Arial"/>
              </a:rPr>
              <a:t>Saved  Generator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1298" y="1422809"/>
            <a:ext cx="2680970" cy="2251075"/>
            <a:chOff x="831298" y="1422809"/>
            <a:chExt cx="2680970" cy="2251075"/>
          </a:xfrm>
        </p:grpSpPr>
        <p:sp>
          <p:nvSpPr>
            <p:cNvPr id="9" name="object 9"/>
            <p:cNvSpPr/>
            <p:nvPr/>
          </p:nvSpPr>
          <p:spPr>
            <a:xfrm>
              <a:off x="831298" y="1422809"/>
              <a:ext cx="1475097" cy="182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1298" y="2456757"/>
              <a:ext cx="1475097" cy="182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6395" y="1514246"/>
              <a:ext cx="1130300" cy="960119"/>
            </a:xfrm>
            <a:custGeom>
              <a:avLst/>
              <a:gdLst/>
              <a:ahLst/>
              <a:cxnLst/>
              <a:rect l="l" t="t" r="r" b="b"/>
              <a:pathLst>
                <a:path w="1130300" h="960119">
                  <a:moveTo>
                    <a:pt x="0" y="0"/>
                  </a:moveTo>
                  <a:lnTo>
                    <a:pt x="1129997" y="96009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6493" y="2440832"/>
              <a:ext cx="105299" cy="99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6395" y="2548194"/>
              <a:ext cx="1102995" cy="0"/>
            </a:xfrm>
            <a:custGeom>
              <a:avLst/>
              <a:gdLst/>
              <a:ahLst/>
              <a:cxnLst/>
              <a:rect l="l" t="t" r="r" b="b"/>
              <a:pathLst>
                <a:path w="1102995">
                  <a:moveTo>
                    <a:pt x="0" y="0"/>
                  </a:moveTo>
                  <a:lnTo>
                    <a:pt x="110279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9668" y="2507195"/>
              <a:ext cx="105499" cy="81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1298" y="3490717"/>
              <a:ext cx="1475097" cy="1828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6395" y="2622344"/>
              <a:ext cx="1130300" cy="960119"/>
            </a:xfrm>
            <a:custGeom>
              <a:avLst/>
              <a:gdLst/>
              <a:ahLst/>
              <a:cxnLst/>
              <a:rect l="l" t="t" r="r" b="b"/>
              <a:pathLst>
                <a:path w="1130300" h="960120">
                  <a:moveTo>
                    <a:pt x="0" y="959798"/>
                  </a:moveTo>
                  <a:lnTo>
                    <a:pt x="1129972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6493" y="2556844"/>
              <a:ext cx="105299" cy="98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610963" y="216424"/>
            <a:ext cx="3206115" cy="4010025"/>
            <a:chOff x="5610963" y="216424"/>
            <a:chExt cx="3206115" cy="4010025"/>
          </a:xfrm>
        </p:grpSpPr>
        <p:sp>
          <p:nvSpPr>
            <p:cNvPr id="19" name="object 19"/>
            <p:cNvSpPr/>
            <p:nvPr/>
          </p:nvSpPr>
          <p:spPr>
            <a:xfrm>
              <a:off x="7599884" y="1605696"/>
              <a:ext cx="1217097" cy="12170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8136" y="216424"/>
              <a:ext cx="1217097" cy="12076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20488" y="916168"/>
              <a:ext cx="1056005" cy="1632585"/>
            </a:xfrm>
            <a:custGeom>
              <a:avLst/>
              <a:gdLst/>
              <a:ahLst/>
              <a:cxnLst/>
              <a:rect l="l" t="t" r="r" b="b"/>
              <a:pathLst>
                <a:path w="1056004" h="1632585">
                  <a:moveTo>
                    <a:pt x="0" y="1632026"/>
                  </a:moveTo>
                  <a:lnTo>
                    <a:pt x="1055722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0261" y="834055"/>
              <a:ext cx="92424" cy="1087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20488" y="2233307"/>
              <a:ext cx="1866900" cy="314960"/>
            </a:xfrm>
            <a:custGeom>
              <a:avLst/>
              <a:gdLst/>
              <a:ahLst/>
              <a:cxnLst/>
              <a:rect l="l" t="t" r="r" b="b"/>
              <a:pathLst>
                <a:path w="1866900" h="314960">
                  <a:moveTo>
                    <a:pt x="0" y="314886"/>
                  </a:moveTo>
                  <a:lnTo>
                    <a:pt x="18666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72409" y="2192755"/>
              <a:ext cx="109549" cy="811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20488" y="2548194"/>
              <a:ext cx="1035685" cy="988694"/>
            </a:xfrm>
            <a:custGeom>
              <a:avLst/>
              <a:gdLst/>
              <a:ahLst/>
              <a:cxnLst/>
              <a:rect l="l" t="t" r="r" b="b"/>
              <a:pathLst>
                <a:path w="1035684" h="988695">
                  <a:moveTo>
                    <a:pt x="0" y="0"/>
                  </a:moveTo>
                  <a:lnTo>
                    <a:pt x="1035122" y="98817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38136" y="3004454"/>
              <a:ext cx="1217097" cy="12218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24361" y="3504093"/>
              <a:ext cx="103299" cy="1014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8425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sz="32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7392" y="3913957"/>
            <a:ext cx="8970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664" y="1669519"/>
            <a:ext cx="9230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2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4567" y="910967"/>
            <a:ext cx="129920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400" spc="-16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2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urtle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9200" y="786468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69">
                <a:moveTo>
                  <a:pt x="1076672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72" y="0"/>
                </a:lnTo>
                <a:lnTo>
                  <a:pt x="1076672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3677" y="2412077"/>
            <a:ext cx="95027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62907" y="2133563"/>
            <a:ext cx="950278" cy="87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4442" y="2178680"/>
            <a:ext cx="1181097" cy="78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6765" y="2175688"/>
            <a:ext cx="47713" cy="792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6112" y="2133558"/>
            <a:ext cx="211172" cy="876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F0957FD1-2DC8-7CAB-1817-9E021CC2080F}"/>
              </a:ext>
            </a:extLst>
          </p:cNvPr>
          <p:cNvSpPr/>
          <p:nvPr/>
        </p:nvSpPr>
        <p:spPr>
          <a:xfrm>
            <a:off x="5023758" y="1560788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69">
                <a:moveTo>
                  <a:pt x="1076672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72" y="0"/>
                </a:lnTo>
                <a:lnTo>
                  <a:pt x="1076672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6DBD2AA1-5EF7-5AAD-00F6-81251BB60DFE}"/>
              </a:ext>
            </a:extLst>
          </p:cNvPr>
          <p:cNvSpPr/>
          <p:nvPr/>
        </p:nvSpPr>
        <p:spPr>
          <a:xfrm>
            <a:off x="5023758" y="3040506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69">
                <a:moveTo>
                  <a:pt x="1076672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72" y="0"/>
                </a:lnTo>
                <a:lnTo>
                  <a:pt x="1076672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FEFA0015-B933-C37D-0D35-13942B81F222}"/>
              </a:ext>
            </a:extLst>
          </p:cNvPr>
          <p:cNvSpPr/>
          <p:nvPr/>
        </p:nvSpPr>
        <p:spPr>
          <a:xfrm>
            <a:off x="5026729" y="3812086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69">
                <a:moveTo>
                  <a:pt x="1076672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72" y="0"/>
                </a:lnTo>
                <a:lnTo>
                  <a:pt x="1076672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2449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151" y="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sz="32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spc="35" dirty="0"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16765" y="1359959"/>
            <a:ext cx="1240790" cy="1608455"/>
            <a:chOff x="4716765" y="1359959"/>
            <a:chExt cx="1240790" cy="1608455"/>
          </a:xfrm>
        </p:grpSpPr>
        <p:sp>
          <p:nvSpPr>
            <p:cNvPr id="4" name="object 4"/>
            <p:cNvSpPr/>
            <p:nvPr/>
          </p:nvSpPr>
          <p:spPr>
            <a:xfrm>
              <a:off x="4756040" y="1406072"/>
              <a:ext cx="1122045" cy="772160"/>
            </a:xfrm>
            <a:custGeom>
              <a:avLst/>
              <a:gdLst/>
              <a:ahLst/>
              <a:cxnLst/>
              <a:rect l="l" t="t" r="r" b="b"/>
              <a:pathLst>
                <a:path w="1122045" h="772160">
                  <a:moveTo>
                    <a:pt x="0" y="771598"/>
                  </a:moveTo>
                  <a:lnTo>
                    <a:pt x="1121722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8775" y="1359959"/>
              <a:ext cx="119524" cy="105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65" y="2175688"/>
              <a:ext cx="47713" cy="7921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3539" y="2133545"/>
              <a:ext cx="773798" cy="7238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58436" y="988622"/>
            <a:ext cx="2804563" cy="786113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73075" marR="431165" indent="-34290">
              <a:lnSpc>
                <a:spcPct val="100000"/>
              </a:lnSpc>
              <a:spcBef>
                <a:spcPts val="370"/>
              </a:spcBef>
            </a:pPr>
            <a:r>
              <a:rPr sz="2400" spc="1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 </a:t>
            </a:r>
            <a:r>
              <a:rPr sz="2400" spc="1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62907" y="2133545"/>
            <a:ext cx="2192655" cy="876935"/>
            <a:chOff x="2462907" y="2133545"/>
            <a:chExt cx="2192655" cy="876935"/>
          </a:xfrm>
        </p:grpSpPr>
        <p:sp>
          <p:nvSpPr>
            <p:cNvPr id="10" name="object 10"/>
            <p:cNvSpPr/>
            <p:nvPr/>
          </p:nvSpPr>
          <p:spPr>
            <a:xfrm>
              <a:off x="2462907" y="2133563"/>
              <a:ext cx="950278" cy="876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4443" y="2178680"/>
              <a:ext cx="1181097" cy="7861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2043" y="2133620"/>
              <a:ext cx="1273810" cy="876300"/>
            </a:xfrm>
            <a:custGeom>
              <a:avLst/>
              <a:gdLst/>
              <a:ahLst/>
              <a:cxnLst/>
              <a:rect l="l" t="t" r="r" b="b"/>
              <a:pathLst>
                <a:path w="1273810" h="876300">
                  <a:moveTo>
                    <a:pt x="1273497" y="876298"/>
                  </a:moveTo>
                  <a:lnTo>
                    <a:pt x="0" y="876298"/>
                  </a:lnTo>
                  <a:lnTo>
                    <a:pt x="0" y="0"/>
                  </a:lnTo>
                  <a:lnTo>
                    <a:pt x="1273497" y="0"/>
                  </a:lnTo>
                  <a:lnTo>
                    <a:pt x="1273497" y="876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0642" y="2133545"/>
              <a:ext cx="876298" cy="7238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266112" y="2133558"/>
            <a:ext cx="211172" cy="876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08588" y="3072897"/>
            <a:ext cx="8112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0400" y="3072897"/>
            <a:ext cx="13206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1784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BCE Cost</a:t>
            </a:r>
            <a:r>
              <a:rPr sz="3200" spc="-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55198" y="1272422"/>
            <a:ext cx="7833995" cy="1714500"/>
            <a:chOff x="655198" y="1272422"/>
            <a:chExt cx="7833995" cy="1714500"/>
          </a:xfrm>
        </p:grpSpPr>
        <p:sp>
          <p:nvSpPr>
            <p:cNvPr id="8" name="object 8"/>
            <p:cNvSpPr/>
            <p:nvPr/>
          </p:nvSpPr>
          <p:spPr>
            <a:xfrm>
              <a:off x="1552144" y="1286709"/>
              <a:ext cx="1186180" cy="1098550"/>
            </a:xfrm>
            <a:custGeom>
              <a:avLst/>
              <a:gdLst/>
              <a:ahLst/>
              <a:cxnLst/>
              <a:rect l="l" t="t" r="r" b="b"/>
              <a:pathLst>
                <a:path w="1186180" h="1098550">
                  <a:moveTo>
                    <a:pt x="0" y="549146"/>
                  </a:moveTo>
                  <a:lnTo>
                    <a:pt x="1965" y="504107"/>
                  </a:lnTo>
                  <a:lnTo>
                    <a:pt x="7758" y="460072"/>
                  </a:lnTo>
                  <a:lnTo>
                    <a:pt x="17228" y="417180"/>
                  </a:lnTo>
                  <a:lnTo>
                    <a:pt x="30221" y="375573"/>
                  </a:lnTo>
                  <a:lnTo>
                    <a:pt x="46585" y="335394"/>
                  </a:lnTo>
                  <a:lnTo>
                    <a:pt x="66167" y="296782"/>
                  </a:lnTo>
                  <a:lnTo>
                    <a:pt x="88815" y="259879"/>
                  </a:lnTo>
                  <a:lnTo>
                    <a:pt x="114376" y="224828"/>
                  </a:lnTo>
                  <a:lnTo>
                    <a:pt x="142697" y="191768"/>
                  </a:lnTo>
                  <a:lnTo>
                    <a:pt x="173627" y="160841"/>
                  </a:lnTo>
                  <a:lnTo>
                    <a:pt x="207012" y="132189"/>
                  </a:lnTo>
                  <a:lnTo>
                    <a:pt x="242700" y="105953"/>
                  </a:lnTo>
                  <a:lnTo>
                    <a:pt x="280538" y="82274"/>
                  </a:lnTo>
                  <a:lnTo>
                    <a:pt x="320374" y="61294"/>
                  </a:lnTo>
                  <a:lnTo>
                    <a:pt x="362055" y="43154"/>
                  </a:lnTo>
                  <a:lnTo>
                    <a:pt x="405429" y="27995"/>
                  </a:lnTo>
                  <a:lnTo>
                    <a:pt x="450343" y="15959"/>
                  </a:lnTo>
                  <a:lnTo>
                    <a:pt x="496644" y="7187"/>
                  </a:lnTo>
                  <a:lnTo>
                    <a:pt x="544180" y="1820"/>
                  </a:lnTo>
                  <a:lnTo>
                    <a:pt x="592798" y="0"/>
                  </a:lnTo>
                  <a:lnTo>
                    <a:pt x="641417" y="1820"/>
                  </a:lnTo>
                  <a:lnTo>
                    <a:pt x="688954" y="7187"/>
                  </a:lnTo>
                  <a:lnTo>
                    <a:pt x="735255" y="15959"/>
                  </a:lnTo>
                  <a:lnTo>
                    <a:pt x="780169" y="27995"/>
                  </a:lnTo>
                  <a:lnTo>
                    <a:pt x="823543" y="43154"/>
                  </a:lnTo>
                  <a:lnTo>
                    <a:pt x="865224" y="61294"/>
                  </a:lnTo>
                  <a:lnTo>
                    <a:pt x="905060" y="82274"/>
                  </a:lnTo>
                  <a:lnTo>
                    <a:pt x="942899" y="105953"/>
                  </a:lnTo>
                  <a:lnTo>
                    <a:pt x="978587" y="132189"/>
                  </a:lnTo>
                  <a:lnTo>
                    <a:pt x="1011972" y="160841"/>
                  </a:lnTo>
                  <a:lnTo>
                    <a:pt x="1042901" y="191768"/>
                  </a:lnTo>
                  <a:lnTo>
                    <a:pt x="1071223" y="224828"/>
                  </a:lnTo>
                  <a:lnTo>
                    <a:pt x="1096784" y="259879"/>
                  </a:lnTo>
                  <a:lnTo>
                    <a:pt x="1119432" y="296782"/>
                  </a:lnTo>
                  <a:lnTo>
                    <a:pt x="1139014" y="335394"/>
                  </a:lnTo>
                  <a:lnTo>
                    <a:pt x="1155378" y="375573"/>
                  </a:lnTo>
                  <a:lnTo>
                    <a:pt x="1168371" y="417180"/>
                  </a:lnTo>
                  <a:lnTo>
                    <a:pt x="1177841" y="460072"/>
                  </a:lnTo>
                  <a:lnTo>
                    <a:pt x="1183634" y="504107"/>
                  </a:lnTo>
                  <a:lnTo>
                    <a:pt x="1185600" y="549146"/>
                  </a:lnTo>
                  <a:lnTo>
                    <a:pt x="1183634" y="594185"/>
                  </a:lnTo>
                  <a:lnTo>
                    <a:pt x="1177841" y="638221"/>
                  </a:lnTo>
                  <a:lnTo>
                    <a:pt x="1168371" y="681113"/>
                  </a:lnTo>
                  <a:lnTo>
                    <a:pt x="1155378" y="722720"/>
                  </a:lnTo>
                  <a:lnTo>
                    <a:pt x="1139014" y="762900"/>
                  </a:lnTo>
                  <a:lnTo>
                    <a:pt x="1119432" y="801512"/>
                  </a:lnTo>
                  <a:lnTo>
                    <a:pt x="1096784" y="838414"/>
                  </a:lnTo>
                  <a:lnTo>
                    <a:pt x="1071223" y="873466"/>
                  </a:lnTo>
                  <a:lnTo>
                    <a:pt x="1042901" y="906526"/>
                  </a:lnTo>
                  <a:lnTo>
                    <a:pt x="1011972" y="937453"/>
                  </a:lnTo>
                  <a:lnTo>
                    <a:pt x="978587" y="966105"/>
                  </a:lnTo>
                  <a:lnTo>
                    <a:pt x="942899" y="992341"/>
                  </a:lnTo>
                  <a:lnTo>
                    <a:pt x="905060" y="1016020"/>
                  </a:lnTo>
                  <a:lnTo>
                    <a:pt x="865224" y="1037000"/>
                  </a:lnTo>
                  <a:lnTo>
                    <a:pt x="823543" y="1055140"/>
                  </a:lnTo>
                  <a:lnTo>
                    <a:pt x="780169" y="1070299"/>
                  </a:lnTo>
                  <a:lnTo>
                    <a:pt x="735255" y="1082335"/>
                  </a:lnTo>
                  <a:lnTo>
                    <a:pt x="688954" y="1091107"/>
                  </a:lnTo>
                  <a:lnTo>
                    <a:pt x="641417" y="1096474"/>
                  </a:lnTo>
                  <a:lnTo>
                    <a:pt x="592798" y="1098295"/>
                  </a:lnTo>
                  <a:lnTo>
                    <a:pt x="544180" y="1096474"/>
                  </a:lnTo>
                  <a:lnTo>
                    <a:pt x="496644" y="1091107"/>
                  </a:lnTo>
                  <a:lnTo>
                    <a:pt x="450343" y="1082335"/>
                  </a:lnTo>
                  <a:lnTo>
                    <a:pt x="405429" y="1070299"/>
                  </a:lnTo>
                  <a:lnTo>
                    <a:pt x="362055" y="1055140"/>
                  </a:lnTo>
                  <a:lnTo>
                    <a:pt x="320374" y="1037000"/>
                  </a:lnTo>
                  <a:lnTo>
                    <a:pt x="280538" y="1016020"/>
                  </a:lnTo>
                  <a:lnTo>
                    <a:pt x="242700" y="992341"/>
                  </a:lnTo>
                  <a:lnTo>
                    <a:pt x="207012" y="966105"/>
                  </a:lnTo>
                  <a:lnTo>
                    <a:pt x="173627" y="937453"/>
                  </a:lnTo>
                  <a:lnTo>
                    <a:pt x="142697" y="906526"/>
                  </a:lnTo>
                  <a:lnTo>
                    <a:pt x="114376" y="873466"/>
                  </a:lnTo>
                  <a:lnTo>
                    <a:pt x="88815" y="838414"/>
                  </a:lnTo>
                  <a:lnTo>
                    <a:pt x="66167" y="801512"/>
                  </a:lnTo>
                  <a:lnTo>
                    <a:pt x="46585" y="762900"/>
                  </a:lnTo>
                  <a:lnTo>
                    <a:pt x="30221" y="722720"/>
                  </a:lnTo>
                  <a:lnTo>
                    <a:pt x="17228" y="681113"/>
                  </a:lnTo>
                  <a:lnTo>
                    <a:pt x="7758" y="638221"/>
                  </a:lnTo>
                  <a:lnTo>
                    <a:pt x="1965" y="594185"/>
                  </a:lnTo>
                  <a:lnTo>
                    <a:pt x="0" y="549146"/>
                  </a:lnTo>
                  <a:close/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198" y="1688759"/>
              <a:ext cx="843623" cy="294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3596" y="1439122"/>
              <a:ext cx="6895186" cy="793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44943" y="2385005"/>
              <a:ext cx="1158240" cy="563245"/>
            </a:xfrm>
            <a:custGeom>
              <a:avLst/>
              <a:gdLst/>
              <a:ahLst/>
              <a:cxnLst/>
              <a:rect l="l" t="t" r="r" b="b"/>
              <a:pathLst>
                <a:path w="1158239" h="563244">
                  <a:moveTo>
                    <a:pt x="0" y="0"/>
                  </a:moveTo>
                  <a:lnTo>
                    <a:pt x="1157825" y="562888"/>
                  </a:lnTo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5530" y="2890656"/>
              <a:ext cx="122024" cy="960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5198" y="2990843"/>
            <a:ext cx="4659749" cy="445635"/>
          </a:xfrm>
          <a:prstGeom prst="rect">
            <a:avLst/>
          </a:prstGeom>
          <a:ln w="28574">
            <a:solidFill>
              <a:srgbClr val="741A46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</a:pPr>
            <a:r>
              <a:rPr sz="2400" spc="-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2400" spc="-13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sz="2400" spc="-13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13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13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sz="2400" spc="-13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4923" y="2345045"/>
            <a:ext cx="10176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16675" y="1935693"/>
            <a:ext cx="93345" cy="422275"/>
            <a:chOff x="5716675" y="1935693"/>
            <a:chExt cx="93345" cy="422275"/>
          </a:xfrm>
        </p:grpSpPr>
        <p:sp>
          <p:nvSpPr>
            <p:cNvPr id="16" name="object 16"/>
            <p:cNvSpPr/>
            <p:nvPr/>
          </p:nvSpPr>
          <p:spPr>
            <a:xfrm>
              <a:off x="5753238" y="1955695"/>
              <a:ext cx="11430" cy="331470"/>
            </a:xfrm>
            <a:custGeom>
              <a:avLst/>
              <a:gdLst/>
              <a:ahLst/>
              <a:cxnLst/>
              <a:rect l="l" t="t" r="r" b="b"/>
              <a:pathLst>
                <a:path w="11429" h="331469">
                  <a:moveTo>
                    <a:pt x="5437" y="-14287"/>
                  </a:moveTo>
                  <a:lnTo>
                    <a:pt x="5437" y="345711"/>
                  </a:lnTo>
                </a:path>
              </a:pathLst>
            </a:custGeom>
            <a:ln w="394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6675" y="2239660"/>
              <a:ext cx="92799" cy="1178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57479" y="2459236"/>
            <a:ext cx="17313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19505" y="1941258"/>
            <a:ext cx="3973829" cy="498475"/>
            <a:chOff x="3719505" y="1941258"/>
            <a:chExt cx="3973829" cy="498475"/>
          </a:xfrm>
        </p:grpSpPr>
        <p:sp>
          <p:nvSpPr>
            <p:cNvPr id="20" name="object 20"/>
            <p:cNvSpPr/>
            <p:nvPr/>
          </p:nvSpPr>
          <p:spPr>
            <a:xfrm>
              <a:off x="7641284" y="1955546"/>
              <a:ext cx="6350" cy="414020"/>
            </a:xfrm>
            <a:custGeom>
              <a:avLst/>
              <a:gdLst/>
              <a:ahLst/>
              <a:cxnLst/>
              <a:rect l="l" t="t" r="r" b="b"/>
              <a:pathLst>
                <a:path w="6350" h="414019">
                  <a:moveTo>
                    <a:pt x="0" y="0"/>
                  </a:moveTo>
                  <a:lnTo>
                    <a:pt x="5824" y="413579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00222" y="2322255"/>
              <a:ext cx="92849" cy="1173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792" y="1955696"/>
              <a:ext cx="417195" cy="365125"/>
            </a:xfrm>
            <a:custGeom>
              <a:avLst/>
              <a:gdLst/>
              <a:ahLst/>
              <a:cxnLst/>
              <a:rect l="l" t="t" r="r" b="b"/>
              <a:pathLst>
                <a:path w="417195" h="365125">
                  <a:moveTo>
                    <a:pt x="0" y="0"/>
                  </a:moveTo>
                  <a:lnTo>
                    <a:pt x="416799" y="364804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90979" y="2260865"/>
              <a:ext cx="116174" cy="1109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03183" y="2345045"/>
            <a:ext cx="13976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3756" y="3074005"/>
            <a:ext cx="19761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4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1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ameters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09321" y="2017708"/>
            <a:ext cx="93345" cy="1056640"/>
            <a:chOff x="8109321" y="2017708"/>
            <a:chExt cx="93345" cy="1056640"/>
          </a:xfrm>
        </p:grpSpPr>
        <p:sp>
          <p:nvSpPr>
            <p:cNvPr id="27" name="object 27"/>
            <p:cNvSpPr/>
            <p:nvPr/>
          </p:nvSpPr>
          <p:spPr>
            <a:xfrm>
              <a:off x="8153383" y="2031995"/>
              <a:ext cx="2540" cy="972185"/>
            </a:xfrm>
            <a:custGeom>
              <a:avLst/>
              <a:gdLst/>
              <a:ahLst/>
              <a:cxnLst/>
              <a:rect l="l" t="t" r="r" b="b"/>
              <a:pathLst>
                <a:path w="2540" h="972185">
                  <a:moveTo>
                    <a:pt x="0" y="0"/>
                  </a:moveTo>
                  <a:lnTo>
                    <a:pt x="2449" y="971573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09321" y="2957056"/>
              <a:ext cx="92849" cy="1169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198" y="1688746"/>
            <a:ext cx="843623" cy="29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93596" y="1439109"/>
            <a:ext cx="6895465" cy="793750"/>
            <a:chOff x="1593596" y="1439109"/>
            <a:chExt cx="6895465" cy="793750"/>
          </a:xfrm>
        </p:grpSpPr>
        <p:sp>
          <p:nvSpPr>
            <p:cNvPr id="4" name="object 4"/>
            <p:cNvSpPr/>
            <p:nvPr/>
          </p:nvSpPr>
          <p:spPr>
            <a:xfrm>
              <a:off x="1593596" y="1439109"/>
              <a:ext cx="6895186" cy="793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30289" y="1567646"/>
              <a:ext cx="3385820" cy="536575"/>
            </a:xfrm>
            <a:custGeom>
              <a:avLst/>
              <a:gdLst/>
              <a:ahLst/>
              <a:cxnLst/>
              <a:rect l="l" t="t" r="r" b="b"/>
              <a:pathLst>
                <a:path w="3385820" h="536575">
                  <a:moveTo>
                    <a:pt x="0" y="0"/>
                  </a:moveTo>
                  <a:lnTo>
                    <a:pt x="3385493" y="0"/>
                  </a:lnTo>
                  <a:lnTo>
                    <a:pt x="3385493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894" y="1567646"/>
              <a:ext cx="2042795" cy="536575"/>
            </a:xfrm>
            <a:custGeom>
              <a:avLst/>
              <a:gdLst/>
              <a:ahLst/>
              <a:cxnLst/>
              <a:rect l="l" t="t" r="r" b="b"/>
              <a:pathLst>
                <a:path w="2042795" h="536575">
                  <a:moveTo>
                    <a:pt x="0" y="0"/>
                  </a:moveTo>
                  <a:lnTo>
                    <a:pt x="2042395" y="0"/>
                  </a:lnTo>
                  <a:lnTo>
                    <a:pt x="2042395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697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BCE Cost</a:t>
            </a:r>
            <a:r>
              <a:rPr sz="3200" spc="-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55198" y="1688759"/>
            <a:ext cx="843623" cy="29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48649" y="1410347"/>
            <a:ext cx="8178800" cy="822325"/>
            <a:chOff x="348649" y="1410347"/>
            <a:chExt cx="8178800" cy="822325"/>
          </a:xfrm>
        </p:grpSpPr>
        <p:sp>
          <p:nvSpPr>
            <p:cNvPr id="8" name="object 8"/>
            <p:cNvSpPr/>
            <p:nvPr/>
          </p:nvSpPr>
          <p:spPr>
            <a:xfrm>
              <a:off x="1593596" y="1439122"/>
              <a:ext cx="6895186" cy="793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9589" y="1567646"/>
              <a:ext cx="3315335" cy="536575"/>
            </a:xfrm>
            <a:custGeom>
              <a:avLst/>
              <a:gdLst/>
              <a:ahLst/>
              <a:cxnLst/>
              <a:rect l="l" t="t" r="r" b="b"/>
              <a:pathLst>
                <a:path w="3315334" h="536575">
                  <a:moveTo>
                    <a:pt x="0" y="0"/>
                  </a:moveTo>
                  <a:lnTo>
                    <a:pt x="3314993" y="0"/>
                  </a:lnTo>
                  <a:lnTo>
                    <a:pt x="3314993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1894" y="1540221"/>
              <a:ext cx="2027555" cy="536575"/>
            </a:xfrm>
            <a:custGeom>
              <a:avLst/>
              <a:gdLst/>
              <a:ahLst/>
              <a:cxnLst/>
              <a:rect l="l" t="t" r="r" b="b"/>
              <a:pathLst>
                <a:path w="2027554" h="536575">
                  <a:moveTo>
                    <a:pt x="0" y="0"/>
                  </a:moveTo>
                  <a:lnTo>
                    <a:pt x="2027395" y="0"/>
                  </a:lnTo>
                  <a:lnTo>
                    <a:pt x="2027395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640" y="1410347"/>
              <a:ext cx="8178800" cy="822325"/>
            </a:xfrm>
            <a:custGeom>
              <a:avLst/>
              <a:gdLst/>
              <a:ahLst/>
              <a:cxnLst/>
              <a:rect l="l" t="t" r="r" b="b"/>
              <a:pathLst>
                <a:path w="8178800" h="822325">
                  <a:moveTo>
                    <a:pt x="2260803" y="0"/>
                  </a:moveTo>
                  <a:lnTo>
                    <a:pt x="0" y="0"/>
                  </a:lnTo>
                  <a:lnTo>
                    <a:pt x="0" y="822299"/>
                  </a:lnTo>
                  <a:lnTo>
                    <a:pt x="2260803" y="822299"/>
                  </a:lnTo>
                  <a:lnTo>
                    <a:pt x="2260803" y="0"/>
                  </a:lnTo>
                  <a:close/>
                </a:path>
                <a:path w="8178800" h="822325">
                  <a:moveTo>
                    <a:pt x="8178533" y="100317"/>
                  </a:moveTo>
                  <a:lnTo>
                    <a:pt x="4598340" y="100317"/>
                  </a:lnTo>
                  <a:lnTo>
                    <a:pt x="4598340" y="750722"/>
                  </a:lnTo>
                  <a:lnTo>
                    <a:pt x="8178533" y="750722"/>
                  </a:lnTo>
                  <a:lnTo>
                    <a:pt x="8178533" y="100317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538067" y="2798369"/>
            <a:ext cx="1815464" cy="14604"/>
          </a:xfrm>
          <a:custGeom>
            <a:avLst/>
            <a:gdLst/>
            <a:ahLst/>
            <a:cxnLst/>
            <a:rect l="l" t="t" r="r" b="b"/>
            <a:pathLst>
              <a:path w="1815464" h="14605">
                <a:moveTo>
                  <a:pt x="1814971" y="143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50674" y="293690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3620167" y="2089765"/>
            <a:ext cx="2218690" cy="619760"/>
            <a:chOff x="3620167" y="2089765"/>
            <a:chExt cx="2218690" cy="619760"/>
          </a:xfrm>
        </p:grpSpPr>
        <p:sp>
          <p:nvSpPr>
            <p:cNvPr id="15" name="object 15"/>
            <p:cNvSpPr/>
            <p:nvPr/>
          </p:nvSpPr>
          <p:spPr>
            <a:xfrm>
              <a:off x="3726842" y="2104053"/>
              <a:ext cx="1457960" cy="377190"/>
            </a:xfrm>
            <a:custGeom>
              <a:avLst/>
              <a:gdLst/>
              <a:ahLst/>
              <a:cxnLst/>
              <a:rect l="l" t="t" r="r" b="b"/>
              <a:pathLst>
                <a:path w="1457960" h="377189">
                  <a:moveTo>
                    <a:pt x="0" y="0"/>
                  </a:moveTo>
                  <a:lnTo>
                    <a:pt x="1457397" y="376881"/>
                  </a:lnTo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0777" y="2427490"/>
              <a:ext cx="122099" cy="9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9290" y="2505445"/>
              <a:ext cx="1119497" cy="193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20167" y="2522920"/>
              <a:ext cx="213374" cy="1862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1392" y="2522920"/>
              <a:ext cx="581723" cy="186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86102" y="2915805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3438" y="293690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3374" y="3152045"/>
            <a:ext cx="111760" cy="6064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87781" y="3142719"/>
            <a:ext cx="1104900" cy="6248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  <a:tabLst>
                <a:tab pos="686435" algn="l"/>
              </a:tabLst>
            </a:pPr>
            <a:r>
              <a:rPr sz="1400" spc="-5" dirty="0">
                <a:latin typeface="Arial"/>
                <a:cs typeface="Arial"/>
              </a:rPr>
              <a:t>0.99	~0</a:t>
            </a:r>
            <a:endParaRPr sz="1400" dirty="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675"/>
              </a:spcBef>
              <a:tabLst>
                <a:tab pos="686435" algn="l"/>
              </a:tabLst>
            </a:pPr>
            <a:r>
              <a:rPr sz="1400" spc="-5" dirty="0">
                <a:latin typeface="Arial"/>
                <a:cs typeface="Arial"/>
              </a:rPr>
              <a:t>~0	</a:t>
            </a:r>
            <a:r>
              <a:rPr sz="2100" baseline="1984" dirty="0">
                <a:latin typeface="Arial"/>
                <a:cs typeface="Arial"/>
              </a:rPr>
              <a:t>-inf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380" y="-5729"/>
            <a:ext cx="913562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BCE Cost</a:t>
            </a:r>
            <a:r>
              <a:rPr sz="3200" spc="-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096137" y="3128093"/>
            <a:ext cx="2115185" cy="1190069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70840" marR="226060" indent="-136525">
              <a:lnSpc>
                <a:spcPct val="100000"/>
              </a:lnSpc>
              <a:spcBef>
                <a:spcPts val="640"/>
              </a:spcBef>
            </a:pPr>
            <a:r>
              <a:rPr sz="2400" spc="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sz="2400" spc="-19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 </a:t>
            </a:r>
            <a:r>
              <a:rPr sz="2400" spc="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14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sz="2400" spc="-14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-14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51775" y="3478430"/>
            <a:ext cx="116874" cy="92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3548055" y="2505444"/>
            <a:ext cx="2450465" cy="1567815"/>
            <a:chOff x="3548055" y="2505444"/>
            <a:chExt cx="2450465" cy="1567815"/>
          </a:xfrm>
        </p:grpSpPr>
        <p:sp>
          <p:nvSpPr>
            <p:cNvPr id="28" name="object 28"/>
            <p:cNvSpPr/>
            <p:nvPr/>
          </p:nvSpPr>
          <p:spPr>
            <a:xfrm>
              <a:off x="3562342" y="3238493"/>
              <a:ext cx="2436495" cy="572770"/>
            </a:xfrm>
            <a:custGeom>
              <a:avLst/>
              <a:gdLst/>
              <a:ahLst/>
              <a:cxnLst/>
              <a:rect l="l" t="t" r="r" b="b"/>
              <a:pathLst>
                <a:path w="2436495" h="572770">
                  <a:moveTo>
                    <a:pt x="0" y="0"/>
                  </a:moveTo>
                  <a:lnTo>
                    <a:pt x="1744496" y="0"/>
                  </a:lnTo>
                  <a:lnTo>
                    <a:pt x="1744496" y="572698"/>
                  </a:lnTo>
                  <a:lnTo>
                    <a:pt x="0" y="572698"/>
                  </a:lnTo>
                  <a:lnTo>
                    <a:pt x="0" y="0"/>
                  </a:lnTo>
                  <a:close/>
                </a:path>
                <a:path w="2436495" h="572770">
                  <a:moveTo>
                    <a:pt x="1744496" y="286349"/>
                  </a:moveTo>
                  <a:lnTo>
                    <a:pt x="2435870" y="286349"/>
                  </a:lnTo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3015" y="2505444"/>
              <a:ext cx="0" cy="1567815"/>
            </a:xfrm>
            <a:custGeom>
              <a:avLst/>
              <a:gdLst/>
              <a:ahLst/>
              <a:cxnLst/>
              <a:rect l="l" t="t" r="r" b="b"/>
              <a:pathLst>
                <a:path h="1567814">
                  <a:moveTo>
                    <a:pt x="0" y="0"/>
                  </a:moveTo>
                  <a:lnTo>
                    <a:pt x="0" y="156749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55198" y="1688746"/>
            <a:ext cx="843623" cy="29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10899" y="1365272"/>
            <a:ext cx="8078470" cy="1344295"/>
            <a:chOff x="410899" y="1365272"/>
            <a:chExt cx="8078470" cy="1344295"/>
          </a:xfrm>
        </p:grpSpPr>
        <p:sp>
          <p:nvSpPr>
            <p:cNvPr id="8" name="object 8"/>
            <p:cNvSpPr/>
            <p:nvPr/>
          </p:nvSpPr>
          <p:spPr>
            <a:xfrm>
              <a:off x="1593596" y="1439109"/>
              <a:ext cx="6895186" cy="793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6439" y="1567646"/>
              <a:ext cx="3338829" cy="536575"/>
            </a:xfrm>
            <a:custGeom>
              <a:avLst/>
              <a:gdLst/>
              <a:ahLst/>
              <a:cxnLst/>
              <a:rect l="l" t="t" r="r" b="b"/>
              <a:pathLst>
                <a:path w="3338829" h="536575">
                  <a:moveTo>
                    <a:pt x="0" y="0"/>
                  </a:moveTo>
                  <a:lnTo>
                    <a:pt x="3338693" y="0"/>
                  </a:lnTo>
                  <a:lnTo>
                    <a:pt x="3338693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9794" y="1567646"/>
              <a:ext cx="2034539" cy="536575"/>
            </a:xfrm>
            <a:custGeom>
              <a:avLst/>
              <a:gdLst/>
              <a:ahLst/>
              <a:cxnLst/>
              <a:rect l="l" t="t" r="r" b="b"/>
              <a:pathLst>
                <a:path w="2034539" h="536575">
                  <a:moveTo>
                    <a:pt x="0" y="0"/>
                  </a:moveTo>
                  <a:lnTo>
                    <a:pt x="2033995" y="0"/>
                  </a:lnTo>
                  <a:lnTo>
                    <a:pt x="2033995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895" y="1365275"/>
              <a:ext cx="4378325" cy="867410"/>
            </a:xfrm>
            <a:custGeom>
              <a:avLst/>
              <a:gdLst/>
              <a:ahLst/>
              <a:cxnLst/>
              <a:rect l="l" t="t" r="r" b="b"/>
              <a:pathLst>
                <a:path w="4378325" h="867410">
                  <a:moveTo>
                    <a:pt x="4377893" y="142151"/>
                  </a:moveTo>
                  <a:lnTo>
                    <a:pt x="2177097" y="142151"/>
                  </a:lnTo>
                  <a:lnTo>
                    <a:pt x="2177097" y="0"/>
                  </a:lnTo>
                  <a:lnTo>
                    <a:pt x="0" y="0"/>
                  </a:lnTo>
                  <a:lnTo>
                    <a:pt x="0" y="867295"/>
                  </a:lnTo>
                  <a:lnTo>
                    <a:pt x="2177097" y="867295"/>
                  </a:lnTo>
                  <a:lnTo>
                    <a:pt x="2177097" y="792556"/>
                  </a:lnTo>
                  <a:lnTo>
                    <a:pt x="4377893" y="792556"/>
                  </a:lnTo>
                  <a:lnTo>
                    <a:pt x="4377893" y="142151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67863" y="2104045"/>
              <a:ext cx="968375" cy="382905"/>
            </a:xfrm>
            <a:custGeom>
              <a:avLst/>
              <a:gdLst/>
              <a:ahLst/>
              <a:cxnLst/>
              <a:rect l="l" t="t" r="r" b="b"/>
              <a:pathLst>
                <a:path w="968375" h="382905">
                  <a:moveTo>
                    <a:pt x="967923" y="0"/>
                  </a:moveTo>
                  <a:lnTo>
                    <a:pt x="0" y="382784"/>
                  </a:lnTo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1351" y="2430842"/>
              <a:ext cx="122499" cy="909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1392" y="2522920"/>
              <a:ext cx="581723" cy="18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0167" y="2522920"/>
              <a:ext cx="213374" cy="1862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50674" y="293690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6102" y="2915805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3438" y="293690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374" y="3152045"/>
            <a:ext cx="111760" cy="6064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87781" y="3142719"/>
            <a:ext cx="1011555" cy="6248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  <a:tabLst>
                <a:tab pos="686435" algn="l"/>
              </a:tabLst>
            </a:pPr>
            <a:r>
              <a:rPr sz="1400" spc="-5" dirty="0">
                <a:latin typeface="Arial"/>
                <a:cs typeface="Arial"/>
              </a:rPr>
              <a:t>0.01	~0</a:t>
            </a:r>
            <a:endParaRPr sz="1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675"/>
              </a:spcBef>
              <a:tabLst>
                <a:tab pos="686435" algn="l"/>
              </a:tabLst>
            </a:pPr>
            <a:r>
              <a:rPr sz="1400" spc="-5" dirty="0">
                <a:latin typeface="Arial"/>
                <a:cs typeface="Arial"/>
              </a:rPr>
              <a:t>~1	</a:t>
            </a:r>
            <a:r>
              <a:rPr sz="2100" baseline="1984" dirty="0">
                <a:latin typeface="Arial"/>
                <a:cs typeface="Arial"/>
              </a:rPr>
              <a:t>-inf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86155" y="1507421"/>
            <a:ext cx="5179060" cy="2301240"/>
            <a:chOff x="3586155" y="1507421"/>
            <a:chExt cx="5179060" cy="2301240"/>
          </a:xfrm>
        </p:grpSpPr>
        <p:sp>
          <p:nvSpPr>
            <p:cNvPr id="22" name="object 22"/>
            <p:cNvSpPr/>
            <p:nvPr/>
          </p:nvSpPr>
          <p:spPr>
            <a:xfrm>
              <a:off x="4910415" y="1507421"/>
              <a:ext cx="3855085" cy="650875"/>
            </a:xfrm>
            <a:custGeom>
              <a:avLst/>
              <a:gdLst/>
              <a:ahLst/>
              <a:cxnLst/>
              <a:rect l="l" t="t" r="r" b="b"/>
              <a:pathLst>
                <a:path w="3855084" h="650875">
                  <a:moveTo>
                    <a:pt x="3854692" y="650398"/>
                  </a:moveTo>
                  <a:lnTo>
                    <a:pt x="0" y="650398"/>
                  </a:lnTo>
                  <a:lnTo>
                    <a:pt x="0" y="0"/>
                  </a:lnTo>
                  <a:lnTo>
                    <a:pt x="3854692" y="0"/>
                  </a:lnTo>
                  <a:lnTo>
                    <a:pt x="3854692" y="650398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00442" y="3257543"/>
              <a:ext cx="1612900" cy="536575"/>
            </a:xfrm>
            <a:custGeom>
              <a:avLst/>
              <a:gdLst/>
              <a:ahLst/>
              <a:cxnLst/>
              <a:rect l="l" t="t" r="r" b="b"/>
              <a:pathLst>
                <a:path w="1612900" h="536575">
                  <a:moveTo>
                    <a:pt x="0" y="0"/>
                  </a:moveTo>
                  <a:lnTo>
                    <a:pt x="1612796" y="0"/>
                  </a:lnTo>
                  <a:lnTo>
                    <a:pt x="1612796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BCE Cost</a:t>
            </a:r>
            <a:r>
              <a:rPr sz="3200" spc="-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027787" y="3128093"/>
            <a:ext cx="2183130" cy="1190069"/>
          </a:xfrm>
          <a:prstGeom prst="rect">
            <a:avLst/>
          </a:prstGeom>
          <a:ln w="28574">
            <a:solidFill>
              <a:srgbClr val="0B529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405130" marR="260350" indent="-136525" algn="ctr">
              <a:lnSpc>
                <a:spcPct val="100000"/>
              </a:lnSpc>
              <a:spcBef>
                <a:spcPts val="640"/>
              </a:spcBef>
            </a:pPr>
            <a:r>
              <a:rPr sz="2400" spc="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sz="2400" spc="-19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 </a:t>
            </a:r>
            <a:r>
              <a:rPr sz="2400" spc="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14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sz="2400" spc="-14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400" spc="-14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33305" y="2522844"/>
            <a:ext cx="3069590" cy="1567815"/>
            <a:chOff x="3533305" y="2522844"/>
            <a:chExt cx="3069590" cy="1567815"/>
          </a:xfrm>
        </p:grpSpPr>
        <p:sp>
          <p:nvSpPr>
            <p:cNvPr id="27" name="object 27"/>
            <p:cNvSpPr/>
            <p:nvPr/>
          </p:nvSpPr>
          <p:spPr>
            <a:xfrm>
              <a:off x="4750965" y="2522919"/>
              <a:ext cx="1851588" cy="186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3064" y="3524842"/>
              <a:ext cx="716915" cy="0"/>
            </a:xfrm>
            <a:custGeom>
              <a:avLst/>
              <a:gdLst/>
              <a:ahLst/>
              <a:cxnLst/>
              <a:rect l="l" t="t" r="r" b="b"/>
              <a:pathLst>
                <a:path w="716914">
                  <a:moveTo>
                    <a:pt x="0" y="0"/>
                  </a:moveTo>
                  <a:lnTo>
                    <a:pt x="716798" y="0"/>
                  </a:lnTo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83425" y="3478430"/>
              <a:ext cx="116874" cy="92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38067" y="2798369"/>
              <a:ext cx="1815464" cy="14604"/>
            </a:xfrm>
            <a:custGeom>
              <a:avLst/>
              <a:gdLst/>
              <a:ahLst/>
              <a:cxnLst/>
              <a:rect l="l" t="t" r="r" b="b"/>
              <a:pathLst>
                <a:path w="1815464" h="14605">
                  <a:moveTo>
                    <a:pt x="1814971" y="143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79515" y="2522844"/>
              <a:ext cx="0" cy="1567815"/>
            </a:xfrm>
            <a:custGeom>
              <a:avLst/>
              <a:gdLst/>
              <a:ahLst/>
              <a:cxnLst/>
              <a:rect l="l" t="t" r="r" b="b"/>
              <a:pathLst>
                <a:path h="1567814">
                  <a:moveTo>
                    <a:pt x="0" y="0"/>
                  </a:moveTo>
                  <a:lnTo>
                    <a:pt x="0" y="156749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859" y="2209807"/>
            <a:ext cx="2927226" cy="214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198" y="1688746"/>
            <a:ext cx="843623" cy="294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93596" y="1439109"/>
            <a:ext cx="6895465" cy="793750"/>
            <a:chOff x="1593596" y="1439109"/>
            <a:chExt cx="6895465" cy="793750"/>
          </a:xfrm>
        </p:grpSpPr>
        <p:sp>
          <p:nvSpPr>
            <p:cNvPr id="5" name="object 5"/>
            <p:cNvSpPr/>
            <p:nvPr/>
          </p:nvSpPr>
          <p:spPr>
            <a:xfrm>
              <a:off x="1593596" y="1439109"/>
              <a:ext cx="6895186" cy="7934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5143" y="1567646"/>
              <a:ext cx="1685289" cy="536575"/>
            </a:xfrm>
            <a:custGeom>
              <a:avLst/>
              <a:gdLst/>
              <a:ahLst/>
              <a:cxnLst/>
              <a:rect l="l" t="t" r="r" b="b"/>
              <a:pathLst>
                <a:path w="1685289" h="536575">
                  <a:moveTo>
                    <a:pt x="0" y="0"/>
                  </a:moveTo>
                  <a:lnTo>
                    <a:pt x="1685096" y="0"/>
                  </a:lnTo>
                  <a:lnTo>
                    <a:pt x="1685096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862567" y="3657167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79" h="379729">
                <a:moveTo>
                  <a:pt x="0" y="189749"/>
                </a:moveTo>
                <a:lnTo>
                  <a:pt x="5264" y="146240"/>
                </a:lnTo>
                <a:lnTo>
                  <a:pt x="20261" y="106300"/>
                </a:lnTo>
                <a:lnTo>
                  <a:pt x="43794" y="71069"/>
                </a:lnTo>
                <a:lnTo>
                  <a:pt x="74665" y="41684"/>
                </a:lnTo>
                <a:lnTo>
                  <a:pt x="111679" y="19285"/>
                </a:lnTo>
                <a:lnTo>
                  <a:pt x="153639" y="5011"/>
                </a:lnTo>
                <a:lnTo>
                  <a:pt x="199349" y="0"/>
                </a:lnTo>
                <a:lnTo>
                  <a:pt x="238423" y="3680"/>
                </a:lnTo>
                <a:lnTo>
                  <a:pt x="275636" y="14446"/>
                </a:lnTo>
                <a:lnTo>
                  <a:pt x="309943" y="31883"/>
                </a:lnTo>
                <a:lnTo>
                  <a:pt x="340299" y="55574"/>
                </a:lnTo>
                <a:lnTo>
                  <a:pt x="365202" y="84470"/>
                </a:lnTo>
                <a:lnTo>
                  <a:pt x="394833" y="152556"/>
                </a:lnTo>
                <a:lnTo>
                  <a:pt x="398699" y="189749"/>
                </a:lnTo>
                <a:lnTo>
                  <a:pt x="393434" y="233258"/>
                </a:lnTo>
                <a:lnTo>
                  <a:pt x="378437" y="273198"/>
                </a:lnTo>
                <a:lnTo>
                  <a:pt x="354904" y="308429"/>
                </a:lnTo>
                <a:lnTo>
                  <a:pt x="324033" y="337814"/>
                </a:lnTo>
                <a:lnTo>
                  <a:pt x="287019" y="360213"/>
                </a:lnTo>
                <a:lnTo>
                  <a:pt x="245059" y="374488"/>
                </a:lnTo>
                <a:lnTo>
                  <a:pt x="199349" y="379499"/>
                </a:lnTo>
                <a:lnTo>
                  <a:pt x="153639" y="374488"/>
                </a:lnTo>
                <a:lnTo>
                  <a:pt x="111679" y="360213"/>
                </a:lnTo>
                <a:lnTo>
                  <a:pt x="74665" y="337814"/>
                </a:lnTo>
                <a:lnTo>
                  <a:pt x="43794" y="308429"/>
                </a:lnTo>
                <a:lnTo>
                  <a:pt x="20261" y="273198"/>
                </a:lnTo>
                <a:lnTo>
                  <a:pt x="5264" y="233258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2846" y="2104020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80" h="379730">
                <a:moveTo>
                  <a:pt x="0" y="189749"/>
                </a:moveTo>
                <a:lnTo>
                  <a:pt x="5264" y="146242"/>
                </a:lnTo>
                <a:lnTo>
                  <a:pt x="20262" y="106302"/>
                </a:lnTo>
                <a:lnTo>
                  <a:pt x="43795" y="71071"/>
                </a:lnTo>
                <a:lnTo>
                  <a:pt x="74666" y="41686"/>
                </a:lnTo>
                <a:lnTo>
                  <a:pt x="111680" y="19286"/>
                </a:lnTo>
                <a:lnTo>
                  <a:pt x="153640" y="5011"/>
                </a:lnTo>
                <a:lnTo>
                  <a:pt x="199349" y="0"/>
                </a:lnTo>
                <a:lnTo>
                  <a:pt x="238422" y="3679"/>
                </a:lnTo>
                <a:lnTo>
                  <a:pt x="275637" y="14444"/>
                </a:lnTo>
                <a:lnTo>
                  <a:pt x="309949" y="31881"/>
                </a:lnTo>
                <a:lnTo>
                  <a:pt x="340311" y="55577"/>
                </a:lnTo>
                <a:lnTo>
                  <a:pt x="365206" y="84477"/>
                </a:lnTo>
                <a:lnTo>
                  <a:pt x="394833" y="152558"/>
                </a:lnTo>
                <a:lnTo>
                  <a:pt x="398699" y="189749"/>
                </a:lnTo>
                <a:lnTo>
                  <a:pt x="393434" y="233257"/>
                </a:lnTo>
                <a:lnTo>
                  <a:pt x="378436" y="273196"/>
                </a:lnTo>
                <a:lnTo>
                  <a:pt x="354904" y="308427"/>
                </a:lnTo>
                <a:lnTo>
                  <a:pt x="324032" y="337813"/>
                </a:lnTo>
                <a:lnTo>
                  <a:pt x="287018" y="360212"/>
                </a:lnTo>
                <a:lnTo>
                  <a:pt x="245058" y="374487"/>
                </a:lnTo>
                <a:lnTo>
                  <a:pt x="199349" y="379499"/>
                </a:lnTo>
                <a:lnTo>
                  <a:pt x="153640" y="374487"/>
                </a:lnTo>
                <a:lnTo>
                  <a:pt x="111680" y="360212"/>
                </a:lnTo>
                <a:lnTo>
                  <a:pt x="74666" y="337813"/>
                </a:lnTo>
                <a:lnTo>
                  <a:pt x="43795" y="308427"/>
                </a:lnTo>
                <a:lnTo>
                  <a:pt x="20262" y="273196"/>
                </a:lnTo>
                <a:lnTo>
                  <a:pt x="5264" y="233257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41789" y="1467872"/>
            <a:ext cx="3526154" cy="735965"/>
            <a:chOff x="5041789" y="1467872"/>
            <a:chExt cx="3526154" cy="735965"/>
          </a:xfrm>
        </p:grpSpPr>
        <p:sp>
          <p:nvSpPr>
            <p:cNvPr id="10" name="object 10"/>
            <p:cNvSpPr/>
            <p:nvPr/>
          </p:nvSpPr>
          <p:spPr>
            <a:xfrm>
              <a:off x="6242987" y="1567609"/>
              <a:ext cx="2245995" cy="536575"/>
            </a:xfrm>
            <a:custGeom>
              <a:avLst/>
              <a:gdLst/>
              <a:ahLst/>
              <a:cxnLst/>
              <a:rect l="l" t="t" r="r" b="b"/>
              <a:pathLst>
                <a:path w="2245995" h="536575">
                  <a:moveTo>
                    <a:pt x="0" y="0"/>
                  </a:moveTo>
                  <a:lnTo>
                    <a:pt x="2245795" y="0"/>
                  </a:lnTo>
                  <a:lnTo>
                    <a:pt x="2245795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1789" y="1467872"/>
              <a:ext cx="3526154" cy="735965"/>
            </a:xfrm>
            <a:custGeom>
              <a:avLst/>
              <a:gdLst/>
              <a:ahLst/>
              <a:cxnLst/>
              <a:rect l="l" t="t" r="r" b="b"/>
              <a:pathLst>
                <a:path w="3526154" h="735964">
                  <a:moveTo>
                    <a:pt x="3525892" y="735898"/>
                  </a:moveTo>
                  <a:lnTo>
                    <a:pt x="0" y="735898"/>
                  </a:lnTo>
                  <a:lnTo>
                    <a:pt x="0" y="0"/>
                  </a:lnTo>
                  <a:lnTo>
                    <a:pt x="3525892" y="0"/>
                  </a:lnTo>
                  <a:lnTo>
                    <a:pt x="3525892" y="735898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-465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BCE Cost</a:t>
            </a:r>
            <a:r>
              <a:rPr sz="3200" spc="-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629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3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Discriminative</a:t>
            </a:r>
            <a:r>
              <a:rPr sz="32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1448" y="1248437"/>
            <a:ext cx="2465070" cy="242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1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Discriminative</a:t>
            </a:r>
            <a:r>
              <a:rPr sz="2000" spc="-19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260">
              <a:lnSpc>
                <a:spcPct val="100000"/>
              </a:lnSpc>
              <a:spcBef>
                <a:spcPts val="5"/>
              </a:spcBef>
              <a:tabLst>
                <a:tab pos="1459230" algn="l"/>
              </a:tabLst>
            </a:pPr>
            <a:r>
              <a:rPr sz="160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	</a:t>
            </a:r>
            <a:r>
              <a:rPr sz="16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8496" y="1161460"/>
            <a:ext cx="3537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sz="2400" spc="-19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4271" y="1679921"/>
            <a:ext cx="1936114" cy="2649220"/>
            <a:chOff x="1634271" y="1679921"/>
            <a:chExt cx="1936114" cy="2649220"/>
          </a:xfrm>
        </p:grpSpPr>
        <p:sp>
          <p:nvSpPr>
            <p:cNvPr id="6" name="object 6"/>
            <p:cNvSpPr/>
            <p:nvPr/>
          </p:nvSpPr>
          <p:spPr>
            <a:xfrm>
              <a:off x="1962983" y="3943342"/>
              <a:ext cx="1295884" cy="385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5779" y="1732926"/>
              <a:ext cx="1890395" cy="1184910"/>
            </a:xfrm>
            <a:custGeom>
              <a:avLst/>
              <a:gdLst/>
              <a:ahLst/>
              <a:cxnLst/>
              <a:rect l="l" t="t" r="r" b="b"/>
              <a:pathLst>
                <a:path w="1890395" h="1184910">
                  <a:moveTo>
                    <a:pt x="0" y="0"/>
                  </a:moveTo>
                  <a:lnTo>
                    <a:pt x="1890288" y="1184392"/>
                  </a:lnTo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0512" y="2432372"/>
              <a:ext cx="501178" cy="5113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0169" y="1796633"/>
              <a:ext cx="605698" cy="6179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0650" y="1679921"/>
              <a:ext cx="544318" cy="5553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4271" y="2201223"/>
              <a:ext cx="501178" cy="5113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2958" y="3409678"/>
              <a:ext cx="1295909" cy="2831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124355" y="1494242"/>
            <a:ext cx="1546026" cy="15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0109" y="3458627"/>
            <a:ext cx="1754518" cy="385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9420" y="4025015"/>
            <a:ext cx="1295897" cy="3853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39071" y="2923760"/>
            <a:ext cx="19713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en-US"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2265" y="2923760"/>
            <a:ext cx="14655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8674" y="1017722"/>
            <a:ext cx="4349750" cy="3353435"/>
          </a:xfrm>
          <a:custGeom>
            <a:avLst/>
            <a:gdLst/>
            <a:ahLst/>
            <a:cxnLst/>
            <a:rect l="l" t="t" r="r" b="b"/>
            <a:pathLst>
              <a:path w="4349750" h="3353435">
                <a:moveTo>
                  <a:pt x="4349391" y="3353093"/>
                </a:moveTo>
                <a:lnTo>
                  <a:pt x="0" y="3353093"/>
                </a:lnTo>
                <a:lnTo>
                  <a:pt x="0" y="0"/>
                </a:lnTo>
                <a:lnTo>
                  <a:pt x="4349391" y="0"/>
                </a:lnTo>
                <a:lnTo>
                  <a:pt x="4349391" y="335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65949" y="1161960"/>
            <a:ext cx="4735195" cy="3065145"/>
            <a:chOff x="265949" y="1161960"/>
            <a:chExt cx="4735195" cy="3065145"/>
          </a:xfrm>
        </p:grpSpPr>
        <p:sp>
          <p:nvSpPr>
            <p:cNvPr id="20" name="object 20"/>
            <p:cNvSpPr/>
            <p:nvPr/>
          </p:nvSpPr>
          <p:spPr>
            <a:xfrm>
              <a:off x="2654819" y="1161960"/>
              <a:ext cx="2345970" cy="19932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686" y="1161972"/>
              <a:ext cx="2307370" cy="15773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3197" y="1161960"/>
              <a:ext cx="2307370" cy="174775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03952" y="2496032"/>
              <a:ext cx="2596819" cy="173053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5949" y="2692394"/>
              <a:ext cx="2217845" cy="15333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9027" y="2209817"/>
            <a:ext cx="2927226" cy="2146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0859" y="2209807"/>
            <a:ext cx="2927226" cy="2146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198" y="1688746"/>
            <a:ext cx="843623" cy="294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93596" y="1439109"/>
            <a:ext cx="6895465" cy="793750"/>
            <a:chOff x="1593596" y="1439109"/>
            <a:chExt cx="6895465" cy="793750"/>
          </a:xfrm>
        </p:grpSpPr>
        <p:sp>
          <p:nvSpPr>
            <p:cNvPr id="6" name="object 6"/>
            <p:cNvSpPr/>
            <p:nvPr/>
          </p:nvSpPr>
          <p:spPr>
            <a:xfrm>
              <a:off x="1593596" y="1439109"/>
              <a:ext cx="6895186" cy="793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5143" y="1567646"/>
              <a:ext cx="1685289" cy="536575"/>
            </a:xfrm>
            <a:custGeom>
              <a:avLst/>
              <a:gdLst/>
              <a:ahLst/>
              <a:cxnLst/>
              <a:rect l="l" t="t" r="r" b="b"/>
              <a:pathLst>
                <a:path w="1685289" h="536575">
                  <a:moveTo>
                    <a:pt x="0" y="0"/>
                  </a:moveTo>
                  <a:lnTo>
                    <a:pt x="1685096" y="0"/>
                  </a:lnTo>
                  <a:lnTo>
                    <a:pt x="1685096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7094" y="1510621"/>
              <a:ext cx="2365375" cy="650875"/>
            </a:xfrm>
            <a:custGeom>
              <a:avLst/>
              <a:gdLst/>
              <a:ahLst/>
              <a:cxnLst/>
              <a:rect l="l" t="t" r="r" b="b"/>
              <a:pathLst>
                <a:path w="2365375" h="650875">
                  <a:moveTo>
                    <a:pt x="2364895" y="650398"/>
                  </a:moveTo>
                  <a:lnTo>
                    <a:pt x="0" y="650398"/>
                  </a:lnTo>
                  <a:lnTo>
                    <a:pt x="0" y="0"/>
                  </a:lnTo>
                  <a:lnTo>
                    <a:pt x="2364895" y="0"/>
                  </a:lnTo>
                  <a:lnTo>
                    <a:pt x="2364895" y="650398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862567" y="3657167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79" h="379729">
                <a:moveTo>
                  <a:pt x="0" y="189749"/>
                </a:moveTo>
                <a:lnTo>
                  <a:pt x="5264" y="146240"/>
                </a:lnTo>
                <a:lnTo>
                  <a:pt x="20261" y="106300"/>
                </a:lnTo>
                <a:lnTo>
                  <a:pt x="43794" y="71069"/>
                </a:lnTo>
                <a:lnTo>
                  <a:pt x="74665" y="41684"/>
                </a:lnTo>
                <a:lnTo>
                  <a:pt x="111679" y="19285"/>
                </a:lnTo>
                <a:lnTo>
                  <a:pt x="153639" y="5011"/>
                </a:lnTo>
                <a:lnTo>
                  <a:pt x="199349" y="0"/>
                </a:lnTo>
                <a:lnTo>
                  <a:pt x="238423" y="3680"/>
                </a:lnTo>
                <a:lnTo>
                  <a:pt x="275636" y="14446"/>
                </a:lnTo>
                <a:lnTo>
                  <a:pt x="309943" y="31883"/>
                </a:lnTo>
                <a:lnTo>
                  <a:pt x="340299" y="55574"/>
                </a:lnTo>
                <a:lnTo>
                  <a:pt x="365202" y="84470"/>
                </a:lnTo>
                <a:lnTo>
                  <a:pt x="394833" y="152556"/>
                </a:lnTo>
                <a:lnTo>
                  <a:pt x="398699" y="189749"/>
                </a:lnTo>
                <a:lnTo>
                  <a:pt x="393434" y="233258"/>
                </a:lnTo>
                <a:lnTo>
                  <a:pt x="378437" y="273198"/>
                </a:lnTo>
                <a:lnTo>
                  <a:pt x="354904" y="308429"/>
                </a:lnTo>
                <a:lnTo>
                  <a:pt x="324033" y="337814"/>
                </a:lnTo>
                <a:lnTo>
                  <a:pt x="287019" y="360213"/>
                </a:lnTo>
                <a:lnTo>
                  <a:pt x="245059" y="374488"/>
                </a:lnTo>
                <a:lnTo>
                  <a:pt x="199349" y="379499"/>
                </a:lnTo>
                <a:lnTo>
                  <a:pt x="153639" y="374488"/>
                </a:lnTo>
                <a:lnTo>
                  <a:pt x="111679" y="360213"/>
                </a:lnTo>
                <a:lnTo>
                  <a:pt x="74665" y="337814"/>
                </a:lnTo>
                <a:lnTo>
                  <a:pt x="43794" y="308429"/>
                </a:lnTo>
                <a:lnTo>
                  <a:pt x="20261" y="273198"/>
                </a:lnTo>
                <a:lnTo>
                  <a:pt x="5264" y="233258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2846" y="2104020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80" h="379730">
                <a:moveTo>
                  <a:pt x="0" y="189749"/>
                </a:moveTo>
                <a:lnTo>
                  <a:pt x="5264" y="146242"/>
                </a:lnTo>
                <a:lnTo>
                  <a:pt x="20262" y="106302"/>
                </a:lnTo>
                <a:lnTo>
                  <a:pt x="43795" y="71071"/>
                </a:lnTo>
                <a:lnTo>
                  <a:pt x="74666" y="41686"/>
                </a:lnTo>
                <a:lnTo>
                  <a:pt x="111680" y="19286"/>
                </a:lnTo>
                <a:lnTo>
                  <a:pt x="153640" y="5011"/>
                </a:lnTo>
                <a:lnTo>
                  <a:pt x="199349" y="0"/>
                </a:lnTo>
                <a:lnTo>
                  <a:pt x="238422" y="3679"/>
                </a:lnTo>
                <a:lnTo>
                  <a:pt x="275637" y="14444"/>
                </a:lnTo>
                <a:lnTo>
                  <a:pt x="309949" y="31881"/>
                </a:lnTo>
                <a:lnTo>
                  <a:pt x="340311" y="55577"/>
                </a:lnTo>
                <a:lnTo>
                  <a:pt x="365206" y="84477"/>
                </a:lnTo>
                <a:lnTo>
                  <a:pt x="394833" y="152558"/>
                </a:lnTo>
                <a:lnTo>
                  <a:pt x="398699" y="189749"/>
                </a:lnTo>
                <a:lnTo>
                  <a:pt x="393434" y="233257"/>
                </a:lnTo>
                <a:lnTo>
                  <a:pt x="378436" y="273196"/>
                </a:lnTo>
                <a:lnTo>
                  <a:pt x="354904" y="308427"/>
                </a:lnTo>
                <a:lnTo>
                  <a:pt x="324032" y="337813"/>
                </a:lnTo>
                <a:lnTo>
                  <a:pt x="287018" y="360212"/>
                </a:lnTo>
                <a:lnTo>
                  <a:pt x="245058" y="374487"/>
                </a:lnTo>
                <a:lnTo>
                  <a:pt x="199349" y="379499"/>
                </a:lnTo>
                <a:lnTo>
                  <a:pt x="153640" y="374487"/>
                </a:lnTo>
                <a:lnTo>
                  <a:pt x="111680" y="360212"/>
                </a:lnTo>
                <a:lnTo>
                  <a:pt x="74666" y="337813"/>
                </a:lnTo>
                <a:lnTo>
                  <a:pt x="43795" y="308427"/>
                </a:lnTo>
                <a:lnTo>
                  <a:pt x="20262" y="273196"/>
                </a:lnTo>
                <a:lnTo>
                  <a:pt x="5264" y="233257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7284" y="2104008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79" h="379730">
                <a:moveTo>
                  <a:pt x="0" y="189749"/>
                </a:moveTo>
                <a:lnTo>
                  <a:pt x="5264" y="146242"/>
                </a:lnTo>
                <a:lnTo>
                  <a:pt x="20261" y="106302"/>
                </a:lnTo>
                <a:lnTo>
                  <a:pt x="43794" y="71071"/>
                </a:lnTo>
                <a:lnTo>
                  <a:pt x="74665" y="41686"/>
                </a:lnTo>
                <a:lnTo>
                  <a:pt x="111679" y="19286"/>
                </a:lnTo>
                <a:lnTo>
                  <a:pt x="153639" y="5011"/>
                </a:lnTo>
                <a:lnTo>
                  <a:pt x="199349" y="0"/>
                </a:lnTo>
                <a:lnTo>
                  <a:pt x="238423" y="3679"/>
                </a:lnTo>
                <a:lnTo>
                  <a:pt x="275636" y="14444"/>
                </a:lnTo>
                <a:lnTo>
                  <a:pt x="309943" y="31881"/>
                </a:lnTo>
                <a:lnTo>
                  <a:pt x="340299" y="55577"/>
                </a:lnTo>
                <a:lnTo>
                  <a:pt x="365202" y="84477"/>
                </a:lnTo>
                <a:lnTo>
                  <a:pt x="394833" y="152558"/>
                </a:lnTo>
                <a:lnTo>
                  <a:pt x="398699" y="189749"/>
                </a:lnTo>
                <a:lnTo>
                  <a:pt x="393434" y="233257"/>
                </a:lnTo>
                <a:lnTo>
                  <a:pt x="378437" y="273196"/>
                </a:lnTo>
                <a:lnTo>
                  <a:pt x="354904" y="308427"/>
                </a:lnTo>
                <a:lnTo>
                  <a:pt x="324033" y="337813"/>
                </a:lnTo>
                <a:lnTo>
                  <a:pt x="287019" y="360212"/>
                </a:lnTo>
                <a:lnTo>
                  <a:pt x="245059" y="374487"/>
                </a:lnTo>
                <a:lnTo>
                  <a:pt x="199349" y="379499"/>
                </a:lnTo>
                <a:lnTo>
                  <a:pt x="153639" y="374487"/>
                </a:lnTo>
                <a:lnTo>
                  <a:pt x="111679" y="360212"/>
                </a:lnTo>
                <a:lnTo>
                  <a:pt x="74665" y="337813"/>
                </a:lnTo>
                <a:lnTo>
                  <a:pt x="43794" y="308427"/>
                </a:lnTo>
                <a:lnTo>
                  <a:pt x="20261" y="273196"/>
                </a:lnTo>
                <a:lnTo>
                  <a:pt x="5264" y="233257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1364" y="3657167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79" h="379729">
                <a:moveTo>
                  <a:pt x="0" y="189724"/>
                </a:moveTo>
                <a:lnTo>
                  <a:pt x="5264" y="146224"/>
                </a:lnTo>
                <a:lnTo>
                  <a:pt x="20261" y="106291"/>
                </a:lnTo>
                <a:lnTo>
                  <a:pt x="43794" y="71064"/>
                </a:lnTo>
                <a:lnTo>
                  <a:pt x="74665" y="41682"/>
                </a:lnTo>
                <a:lnTo>
                  <a:pt x="111679" y="19285"/>
                </a:lnTo>
                <a:lnTo>
                  <a:pt x="153639" y="5011"/>
                </a:lnTo>
                <a:lnTo>
                  <a:pt x="199349" y="0"/>
                </a:lnTo>
                <a:lnTo>
                  <a:pt x="238423" y="3677"/>
                </a:lnTo>
                <a:lnTo>
                  <a:pt x="275636" y="14437"/>
                </a:lnTo>
                <a:lnTo>
                  <a:pt x="309943" y="31872"/>
                </a:lnTo>
                <a:lnTo>
                  <a:pt x="340299" y="55574"/>
                </a:lnTo>
                <a:lnTo>
                  <a:pt x="365202" y="84467"/>
                </a:lnTo>
                <a:lnTo>
                  <a:pt x="394833" y="152535"/>
                </a:lnTo>
                <a:lnTo>
                  <a:pt x="398699" y="189724"/>
                </a:lnTo>
                <a:lnTo>
                  <a:pt x="393434" y="233235"/>
                </a:lnTo>
                <a:lnTo>
                  <a:pt x="378437" y="273178"/>
                </a:lnTo>
                <a:lnTo>
                  <a:pt x="354904" y="308414"/>
                </a:lnTo>
                <a:lnTo>
                  <a:pt x="324033" y="337804"/>
                </a:lnTo>
                <a:lnTo>
                  <a:pt x="287019" y="360208"/>
                </a:lnTo>
                <a:lnTo>
                  <a:pt x="245059" y="374486"/>
                </a:lnTo>
                <a:lnTo>
                  <a:pt x="199349" y="379499"/>
                </a:lnTo>
                <a:lnTo>
                  <a:pt x="153639" y="374486"/>
                </a:lnTo>
                <a:lnTo>
                  <a:pt x="111679" y="360208"/>
                </a:lnTo>
                <a:lnTo>
                  <a:pt x="74665" y="337804"/>
                </a:lnTo>
                <a:lnTo>
                  <a:pt x="43794" y="308414"/>
                </a:lnTo>
                <a:lnTo>
                  <a:pt x="20261" y="273178"/>
                </a:lnTo>
                <a:lnTo>
                  <a:pt x="5264" y="233235"/>
                </a:lnTo>
                <a:lnTo>
                  <a:pt x="0" y="189724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2987" y="1567609"/>
            <a:ext cx="2245995" cy="536575"/>
          </a:xfrm>
          <a:custGeom>
            <a:avLst/>
            <a:gdLst/>
            <a:ahLst/>
            <a:cxnLst/>
            <a:rect l="l" t="t" r="r" b="b"/>
            <a:pathLst>
              <a:path w="2245995" h="536575">
                <a:moveTo>
                  <a:pt x="0" y="0"/>
                </a:moveTo>
                <a:lnTo>
                  <a:pt x="2245795" y="0"/>
                </a:lnTo>
                <a:lnTo>
                  <a:pt x="2245795" y="536398"/>
                </a:lnTo>
                <a:lnTo>
                  <a:pt x="0" y="5363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B5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BCE Cost</a:t>
            </a:r>
            <a:r>
              <a:rPr sz="3200" spc="-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" y="-13502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</a:t>
            </a:r>
            <a:r>
              <a:rPr sz="32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723" y="2611511"/>
            <a:ext cx="667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843" y="3122393"/>
            <a:ext cx="226502" cy="38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26186" y="1708936"/>
            <a:ext cx="3440429" cy="1381125"/>
            <a:chOff x="2926186" y="1708936"/>
            <a:chExt cx="3440429" cy="1381125"/>
          </a:xfrm>
        </p:grpSpPr>
        <p:sp>
          <p:nvSpPr>
            <p:cNvPr id="6" name="object 6"/>
            <p:cNvSpPr/>
            <p:nvPr/>
          </p:nvSpPr>
          <p:spPr>
            <a:xfrm>
              <a:off x="3502767" y="2217845"/>
              <a:ext cx="288949" cy="330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1744" y="3071718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5">
                  <a:moveTo>
                    <a:pt x="0" y="0"/>
                  </a:moveTo>
                  <a:lnTo>
                    <a:pt x="728286" y="0"/>
                  </a:lnTo>
                </a:path>
              </a:pathLst>
            </a:custGeom>
            <a:ln w="30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6042" y="2646594"/>
              <a:ext cx="1270" cy="429259"/>
            </a:xfrm>
            <a:custGeom>
              <a:avLst/>
              <a:gdLst/>
              <a:ahLst/>
              <a:cxnLst/>
              <a:rect l="l" t="t" r="r" b="b"/>
              <a:pathLst>
                <a:path w="1270" h="429260">
                  <a:moveTo>
                    <a:pt x="974" y="0"/>
                  </a:moveTo>
                  <a:lnTo>
                    <a:pt x="0" y="4288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0505" y="2576157"/>
              <a:ext cx="92849" cy="116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4213" y="1756746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5">
                  <a:moveTo>
                    <a:pt x="0" y="0"/>
                  </a:moveTo>
                  <a:lnTo>
                    <a:pt x="626161" y="0"/>
                  </a:lnTo>
                </a:path>
              </a:pathLst>
            </a:custGeom>
            <a:ln w="31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9499" y="1708936"/>
              <a:ext cx="117024" cy="928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550462" y="1585924"/>
            <a:ext cx="256524" cy="3420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58754" y="1248524"/>
            <a:ext cx="12850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7760" y="3071082"/>
            <a:ext cx="9719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  <a:r>
              <a:rPr sz="2400" spc="-4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400" spc="-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2958" y="1151772"/>
            <a:ext cx="117735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72414" y="2585294"/>
            <a:ext cx="2218055" cy="313055"/>
            <a:chOff x="5072414" y="2585294"/>
            <a:chExt cx="2218055" cy="313055"/>
          </a:xfrm>
        </p:grpSpPr>
        <p:sp>
          <p:nvSpPr>
            <p:cNvPr id="17" name="object 17"/>
            <p:cNvSpPr/>
            <p:nvPr/>
          </p:nvSpPr>
          <p:spPr>
            <a:xfrm>
              <a:off x="5081939" y="2594819"/>
              <a:ext cx="2162175" cy="275590"/>
            </a:xfrm>
            <a:custGeom>
              <a:avLst/>
              <a:gdLst/>
              <a:ahLst/>
              <a:cxnLst/>
              <a:rect l="l" t="t" r="r" b="b"/>
              <a:pathLst>
                <a:path w="2162175" h="275589">
                  <a:moveTo>
                    <a:pt x="0" y="0"/>
                  </a:moveTo>
                  <a:lnTo>
                    <a:pt x="2161845" y="2749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19835" y="2845819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0" y="42499"/>
                  </a:moveTo>
                  <a:lnTo>
                    <a:pt x="23949" y="23974"/>
                  </a:lnTo>
                  <a:lnTo>
                    <a:pt x="5399" y="0"/>
                  </a:lnTo>
                  <a:lnTo>
                    <a:pt x="61074" y="28674"/>
                  </a:lnTo>
                  <a:lnTo>
                    <a:pt x="0" y="4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9835" y="2845819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23949" y="23974"/>
                  </a:moveTo>
                  <a:lnTo>
                    <a:pt x="0" y="42499"/>
                  </a:lnTo>
                  <a:lnTo>
                    <a:pt x="61074" y="28674"/>
                  </a:lnTo>
                  <a:lnTo>
                    <a:pt x="5399" y="0"/>
                  </a:lnTo>
                  <a:lnTo>
                    <a:pt x="23949" y="23974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27330" y="2888364"/>
            <a:ext cx="3500754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6660" algn="ct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Distinguish the</a:t>
            </a:r>
            <a:r>
              <a:rPr sz="2400" spc="-3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3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17295" algn="ctr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325880" algn="ctr">
              <a:lnSpc>
                <a:spcPct val="100000"/>
              </a:lnSpc>
              <a:spcBef>
                <a:spcPts val="225"/>
              </a:spcBef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spc="-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spc="-3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fakes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look  like the</a:t>
            </a:r>
            <a:r>
              <a:rPr sz="24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34568" y="3697542"/>
            <a:ext cx="1600835" cy="220979"/>
            <a:chOff x="3134568" y="3697542"/>
            <a:chExt cx="1600835" cy="220979"/>
          </a:xfrm>
        </p:grpSpPr>
        <p:sp>
          <p:nvSpPr>
            <p:cNvPr id="22" name="object 22"/>
            <p:cNvSpPr/>
            <p:nvPr/>
          </p:nvSpPr>
          <p:spPr>
            <a:xfrm>
              <a:off x="3144093" y="3707067"/>
              <a:ext cx="1544955" cy="183515"/>
            </a:xfrm>
            <a:custGeom>
              <a:avLst/>
              <a:gdLst/>
              <a:ahLst/>
              <a:cxnLst/>
              <a:rect l="l" t="t" r="r" b="b"/>
              <a:pathLst>
                <a:path w="1544954" h="183514">
                  <a:moveTo>
                    <a:pt x="0" y="0"/>
                  </a:moveTo>
                  <a:lnTo>
                    <a:pt x="1544371" y="1831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4665" y="386639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5">
                  <a:moveTo>
                    <a:pt x="0" y="42549"/>
                  </a:moveTo>
                  <a:lnTo>
                    <a:pt x="23799" y="23799"/>
                  </a:lnTo>
                  <a:lnTo>
                    <a:pt x="5049" y="0"/>
                  </a:lnTo>
                  <a:lnTo>
                    <a:pt x="60974" y="28199"/>
                  </a:lnTo>
                  <a:lnTo>
                    <a:pt x="0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665" y="386639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5">
                  <a:moveTo>
                    <a:pt x="23799" y="23799"/>
                  </a:moveTo>
                  <a:lnTo>
                    <a:pt x="0" y="42549"/>
                  </a:lnTo>
                  <a:lnTo>
                    <a:pt x="60974" y="28199"/>
                  </a:lnTo>
                  <a:lnTo>
                    <a:pt x="5049" y="0"/>
                  </a:lnTo>
                  <a:lnTo>
                    <a:pt x="23799" y="237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415709" y="2548669"/>
            <a:ext cx="1526034" cy="10481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78499" y="3567743"/>
            <a:ext cx="15535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99930" y="1234200"/>
            <a:ext cx="2084705" cy="1048385"/>
            <a:chOff x="3599930" y="1234200"/>
            <a:chExt cx="2084705" cy="1048385"/>
          </a:xfrm>
        </p:grpSpPr>
        <p:sp>
          <p:nvSpPr>
            <p:cNvPr id="28" name="object 28"/>
            <p:cNvSpPr/>
            <p:nvPr/>
          </p:nvSpPr>
          <p:spPr>
            <a:xfrm>
              <a:off x="3646267" y="1841476"/>
              <a:ext cx="1270" cy="376555"/>
            </a:xfrm>
            <a:custGeom>
              <a:avLst/>
              <a:gdLst/>
              <a:ahLst/>
              <a:cxnLst/>
              <a:rect l="l" t="t" r="r" b="b"/>
              <a:pathLst>
                <a:path w="1270" h="376555">
                  <a:moveTo>
                    <a:pt x="974" y="37636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9930" y="1771031"/>
              <a:ext cx="92849" cy="1169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9716" y="1234200"/>
              <a:ext cx="1204595" cy="1048385"/>
            </a:xfrm>
            <a:custGeom>
              <a:avLst/>
              <a:gdLst/>
              <a:ahLst/>
              <a:cxnLst/>
              <a:rect l="l" t="t" r="r" b="b"/>
              <a:pathLst>
                <a:path w="1204595" h="1048385">
                  <a:moveTo>
                    <a:pt x="1204497" y="1048197"/>
                  </a:moveTo>
                  <a:lnTo>
                    <a:pt x="0" y="1048197"/>
                  </a:lnTo>
                  <a:lnTo>
                    <a:pt x="0" y="0"/>
                  </a:lnTo>
                  <a:lnTo>
                    <a:pt x="1204497" y="0"/>
                  </a:lnTo>
                  <a:lnTo>
                    <a:pt x="1204497" y="10481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02345" y="2253286"/>
            <a:ext cx="206163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32495" y="1395067"/>
            <a:ext cx="3506470" cy="724535"/>
            <a:chOff x="2132495" y="1395067"/>
            <a:chExt cx="3506470" cy="724535"/>
          </a:xfrm>
        </p:grpSpPr>
        <p:sp>
          <p:nvSpPr>
            <p:cNvPr id="33" name="object 33"/>
            <p:cNvSpPr/>
            <p:nvPr/>
          </p:nvSpPr>
          <p:spPr>
            <a:xfrm>
              <a:off x="2132495" y="1630734"/>
              <a:ext cx="294824" cy="2497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7320" y="1755601"/>
              <a:ext cx="1954530" cy="3175"/>
            </a:xfrm>
            <a:custGeom>
              <a:avLst/>
              <a:gdLst/>
              <a:ahLst/>
              <a:cxnLst/>
              <a:rect l="l" t="t" r="r" b="b"/>
              <a:pathLst>
                <a:path w="1954529" h="3175">
                  <a:moveTo>
                    <a:pt x="0" y="0"/>
                  </a:moveTo>
                  <a:lnTo>
                    <a:pt x="1954371" y="25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35228" y="1711706"/>
              <a:ext cx="116899" cy="928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5428" y="1395067"/>
              <a:ext cx="1113047" cy="7240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GANs:</a:t>
            </a:r>
            <a:r>
              <a:rPr sz="3200" spc="-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3137" y="2590710"/>
            <a:ext cx="12909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3419" y="2635304"/>
            <a:ext cx="1368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8588" y="2809856"/>
            <a:ext cx="307011" cy="9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3312" y="2998943"/>
            <a:ext cx="256524" cy="34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4904" y="1643727"/>
            <a:ext cx="363453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sz="2400" spc="-14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00869" y="1978520"/>
            <a:ext cx="2282190" cy="924560"/>
            <a:chOff x="2900869" y="1978520"/>
            <a:chExt cx="2282190" cy="924560"/>
          </a:xfrm>
        </p:grpSpPr>
        <p:sp>
          <p:nvSpPr>
            <p:cNvPr id="9" name="object 9"/>
            <p:cNvSpPr/>
            <p:nvPr/>
          </p:nvSpPr>
          <p:spPr>
            <a:xfrm>
              <a:off x="5136314" y="1992808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1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9902" y="2249555"/>
              <a:ext cx="92824" cy="1168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0869" y="2809856"/>
              <a:ext cx="175012" cy="92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294924" y="1631004"/>
            <a:ext cx="2433320" cy="1630680"/>
            <a:chOff x="6294924" y="1631004"/>
            <a:chExt cx="2433320" cy="1630680"/>
          </a:xfrm>
        </p:grpSpPr>
        <p:sp>
          <p:nvSpPr>
            <p:cNvPr id="13" name="object 13"/>
            <p:cNvSpPr/>
            <p:nvPr/>
          </p:nvSpPr>
          <p:spPr>
            <a:xfrm>
              <a:off x="6365362" y="1677171"/>
              <a:ext cx="1761489" cy="13970"/>
            </a:xfrm>
            <a:custGeom>
              <a:avLst/>
              <a:gdLst/>
              <a:ahLst/>
              <a:cxnLst/>
              <a:rect l="l" t="t" r="r" b="b"/>
              <a:pathLst>
                <a:path w="1761490" h="13969">
                  <a:moveTo>
                    <a:pt x="0" y="0"/>
                  </a:moveTo>
                  <a:lnTo>
                    <a:pt x="1760871" y="139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94924" y="1631004"/>
              <a:ext cx="117124" cy="928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28683" y="1691186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4">
                  <a:moveTo>
                    <a:pt x="0" y="0"/>
                  </a:moveTo>
                  <a:lnTo>
                    <a:pt x="0" y="759785"/>
                  </a:lnTo>
                </a:path>
              </a:pathLst>
            </a:custGeom>
            <a:ln w="34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6560" y="2809856"/>
              <a:ext cx="319336" cy="928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23434" y="2450972"/>
              <a:ext cx="1204595" cy="810895"/>
            </a:xfrm>
            <a:custGeom>
              <a:avLst/>
              <a:gdLst/>
              <a:ahLst/>
              <a:cxnLst/>
              <a:rect l="l" t="t" r="r" b="b"/>
              <a:pathLst>
                <a:path w="1204595" h="810895">
                  <a:moveTo>
                    <a:pt x="1204522" y="810595"/>
                  </a:moveTo>
                  <a:lnTo>
                    <a:pt x="0" y="810595"/>
                  </a:lnTo>
                  <a:lnTo>
                    <a:pt x="0" y="0"/>
                  </a:lnTo>
                  <a:lnTo>
                    <a:pt x="1204522" y="0"/>
                  </a:lnTo>
                  <a:lnTo>
                    <a:pt x="1204522" y="8105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962940" y="1326922"/>
            <a:ext cx="346799" cy="3567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23434" y="2450972"/>
            <a:ext cx="1204595" cy="3718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"/>
              </a:spcBef>
            </a:pP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04508" y="3261593"/>
            <a:ext cx="221295" cy="343898"/>
            <a:chOff x="7904508" y="3261593"/>
            <a:chExt cx="221295" cy="343898"/>
          </a:xfrm>
        </p:grpSpPr>
        <p:sp>
          <p:nvSpPr>
            <p:cNvPr id="22" name="object 22"/>
            <p:cNvSpPr/>
            <p:nvPr/>
          </p:nvSpPr>
          <p:spPr>
            <a:xfrm>
              <a:off x="7934033" y="3261593"/>
              <a:ext cx="191770" cy="302895"/>
            </a:xfrm>
            <a:custGeom>
              <a:avLst/>
              <a:gdLst/>
              <a:ahLst/>
              <a:cxnLst/>
              <a:rect l="l" t="t" r="r" b="b"/>
              <a:pathLst>
                <a:path w="191770" h="302895">
                  <a:moveTo>
                    <a:pt x="191599" y="0"/>
                  </a:moveTo>
                  <a:lnTo>
                    <a:pt x="0" y="302724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4508" y="3525242"/>
              <a:ext cx="68624" cy="802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52824" y="3619492"/>
            <a:ext cx="2795712" cy="757259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43230" marR="90170" indent="-344805">
              <a:lnSpc>
                <a:spcPct val="100000"/>
              </a:lnSpc>
              <a:spcBef>
                <a:spcPts val="145"/>
              </a:spcBef>
            </a:pPr>
            <a:r>
              <a:rPr sz="2400" spc="1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</a:t>
            </a:r>
            <a:r>
              <a:rPr sz="2400" spc="-15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15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sz="2400" spc="-14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 </a:t>
            </a:r>
            <a:r>
              <a:rPr sz="2400" spc="3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30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0052" y="2571750"/>
            <a:ext cx="10020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6968" y="2905919"/>
            <a:ext cx="226502" cy="3853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783" y="892544"/>
            <a:ext cx="3418709" cy="757259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29285" marR="139700" indent="-48196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sz="2400" spc="-15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sz="2400" spc="-15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14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 </a:t>
            </a:r>
            <a:r>
              <a:rPr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74834" y="1693111"/>
            <a:ext cx="4364355" cy="2231390"/>
            <a:chOff x="1374834" y="1693111"/>
            <a:chExt cx="4364355" cy="2231390"/>
          </a:xfrm>
        </p:grpSpPr>
        <p:sp>
          <p:nvSpPr>
            <p:cNvPr id="29" name="object 29"/>
            <p:cNvSpPr/>
            <p:nvPr/>
          </p:nvSpPr>
          <p:spPr>
            <a:xfrm>
              <a:off x="3487492" y="3674442"/>
              <a:ext cx="294824" cy="2497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68029" y="2332172"/>
              <a:ext cx="1970558" cy="14814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659044" y="1727454"/>
              <a:ext cx="1046480" cy="927100"/>
            </a:xfrm>
            <a:custGeom>
              <a:avLst/>
              <a:gdLst/>
              <a:ahLst/>
              <a:cxnLst/>
              <a:rect l="l" t="t" r="r" b="b"/>
              <a:pathLst>
                <a:path w="1046479" h="927100">
                  <a:moveTo>
                    <a:pt x="1046422" y="92661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1494" y="1693111"/>
              <a:ext cx="77324" cy="741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4834" y="2332172"/>
              <a:ext cx="1526034" cy="10481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06903" y="3625207"/>
            <a:ext cx="1184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6733" y="3625207"/>
            <a:ext cx="156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60992" y="3010143"/>
            <a:ext cx="288949" cy="330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F1858FB7-A6DA-8732-EA69-695ABFEEE04F}"/>
              </a:ext>
            </a:extLst>
          </p:cNvPr>
          <p:cNvSpPr/>
          <p:nvPr/>
        </p:nvSpPr>
        <p:spPr>
          <a:xfrm>
            <a:off x="8042219" y="2809856"/>
            <a:ext cx="256524" cy="34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5050"/>
            <a:ext cx="91440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GANs:</a:t>
            </a:r>
            <a:r>
              <a:rPr sz="3200" spc="-4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2891" y="2428195"/>
            <a:ext cx="11255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711" y="2428195"/>
            <a:ext cx="12789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656" y="1451589"/>
            <a:ext cx="25190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sz="2400" spc="-15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849" y="2428195"/>
            <a:ext cx="10020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968" y="2905919"/>
            <a:ext cx="226502" cy="38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74834" y="1935746"/>
            <a:ext cx="1701164" cy="1444625"/>
            <a:chOff x="1374834" y="1935746"/>
            <a:chExt cx="1701164" cy="1444625"/>
          </a:xfrm>
        </p:grpSpPr>
        <p:sp>
          <p:nvSpPr>
            <p:cNvPr id="9" name="object 9"/>
            <p:cNvSpPr/>
            <p:nvPr/>
          </p:nvSpPr>
          <p:spPr>
            <a:xfrm>
              <a:off x="2900869" y="2809856"/>
              <a:ext cx="175012" cy="92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8607" y="1935746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1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2185" y="2192493"/>
              <a:ext cx="92844" cy="116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4834" y="2332172"/>
              <a:ext cx="1526034" cy="1048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125220" y="1128992"/>
            <a:ext cx="346799" cy="423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93312" y="2998943"/>
            <a:ext cx="256524" cy="34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459080" y="1651829"/>
            <a:ext cx="5269230" cy="1689735"/>
            <a:chOff x="3459080" y="1651829"/>
            <a:chExt cx="5269230" cy="1689735"/>
          </a:xfrm>
        </p:grpSpPr>
        <p:sp>
          <p:nvSpPr>
            <p:cNvPr id="16" name="object 16"/>
            <p:cNvSpPr/>
            <p:nvPr/>
          </p:nvSpPr>
          <p:spPr>
            <a:xfrm>
              <a:off x="3560993" y="3010143"/>
              <a:ext cx="288949" cy="330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9543" y="1690959"/>
              <a:ext cx="4596765" cy="7620"/>
            </a:xfrm>
            <a:custGeom>
              <a:avLst/>
              <a:gdLst/>
              <a:ahLst/>
              <a:cxnLst/>
              <a:rect l="l" t="t" r="r" b="b"/>
              <a:pathLst>
                <a:path w="4596765" h="7619">
                  <a:moveTo>
                    <a:pt x="0" y="7342"/>
                  </a:moveTo>
                  <a:lnTo>
                    <a:pt x="459646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9080" y="1651829"/>
              <a:ext cx="116924" cy="928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28683" y="1691186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4">
                  <a:moveTo>
                    <a:pt x="0" y="0"/>
                  </a:moveTo>
                  <a:lnTo>
                    <a:pt x="0" y="759785"/>
                  </a:lnTo>
                </a:path>
              </a:pathLst>
            </a:custGeom>
            <a:ln w="34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76560" y="2809856"/>
              <a:ext cx="319336" cy="928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3434" y="2450972"/>
              <a:ext cx="1204595" cy="810895"/>
            </a:xfrm>
            <a:custGeom>
              <a:avLst/>
              <a:gdLst/>
              <a:ahLst/>
              <a:cxnLst/>
              <a:rect l="l" t="t" r="r" b="b"/>
              <a:pathLst>
                <a:path w="1204595" h="810895">
                  <a:moveTo>
                    <a:pt x="1204522" y="810595"/>
                  </a:moveTo>
                  <a:lnTo>
                    <a:pt x="0" y="810595"/>
                  </a:lnTo>
                  <a:lnTo>
                    <a:pt x="0" y="0"/>
                  </a:lnTo>
                  <a:lnTo>
                    <a:pt x="1204522" y="0"/>
                  </a:lnTo>
                  <a:lnTo>
                    <a:pt x="1204522" y="8105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38588" y="2809856"/>
              <a:ext cx="307011" cy="928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23434" y="2450972"/>
            <a:ext cx="1204595" cy="3718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"/>
              </a:spcBef>
            </a:pP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81242" y="2332172"/>
            <a:ext cx="4444867" cy="1298044"/>
            <a:chOff x="3681242" y="2332172"/>
            <a:chExt cx="4444867" cy="1298044"/>
          </a:xfrm>
        </p:grpSpPr>
        <p:sp>
          <p:nvSpPr>
            <p:cNvPr id="26" name="object 26"/>
            <p:cNvSpPr/>
            <p:nvPr/>
          </p:nvSpPr>
          <p:spPr>
            <a:xfrm>
              <a:off x="7932434" y="3261568"/>
              <a:ext cx="193675" cy="327025"/>
            </a:xfrm>
            <a:custGeom>
              <a:avLst/>
              <a:gdLst/>
              <a:ahLst/>
              <a:cxnLst/>
              <a:rect l="l" t="t" r="r" b="b"/>
              <a:pathLst>
                <a:path w="193675" h="327025">
                  <a:moveTo>
                    <a:pt x="193249" y="0"/>
                  </a:moveTo>
                  <a:lnTo>
                    <a:pt x="0" y="32689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3834" y="3549592"/>
              <a:ext cx="67449" cy="806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99842" y="3383318"/>
              <a:ext cx="19685" cy="154305"/>
            </a:xfrm>
            <a:custGeom>
              <a:avLst/>
              <a:gdLst/>
              <a:ahLst/>
              <a:cxnLst/>
              <a:rect l="l" t="t" r="r" b="b"/>
              <a:pathLst>
                <a:path w="19685" h="154304">
                  <a:moveTo>
                    <a:pt x="19424" y="0"/>
                  </a:moveTo>
                  <a:lnTo>
                    <a:pt x="0" y="154224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1242" y="3513617"/>
              <a:ext cx="42545" cy="61594"/>
            </a:xfrm>
            <a:custGeom>
              <a:avLst/>
              <a:gdLst/>
              <a:ahLst/>
              <a:cxnLst/>
              <a:rect l="l" t="t" r="r" b="b"/>
              <a:pathLst>
                <a:path w="42545" h="61595">
                  <a:moveTo>
                    <a:pt x="13899" y="61074"/>
                  </a:moveTo>
                  <a:lnTo>
                    <a:pt x="0" y="0"/>
                  </a:lnTo>
                  <a:lnTo>
                    <a:pt x="18599" y="23924"/>
                  </a:lnTo>
                  <a:lnTo>
                    <a:pt x="42524" y="5349"/>
                  </a:lnTo>
                  <a:lnTo>
                    <a:pt x="13899" y="6107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81242" y="3513617"/>
              <a:ext cx="42545" cy="61594"/>
            </a:xfrm>
            <a:custGeom>
              <a:avLst/>
              <a:gdLst/>
              <a:ahLst/>
              <a:cxnLst/>
              <a:rect l="l" t="t" r="r" b="b"/>
              <a:pathLst>
                <a:path w="42545" h="61595">
                  <a:moveTo>
                    <a:pt x="18599" y="23924"/>
                  </a:moveTo>
                  <a:lnTo>
                    <a:pt x="0" y="0"/>
                  </a:lnTo>
                  <a:lnTo>
                    <a:pt x="13899" y="61074"/>
                  </a:lnTo>
                  <a:lnTo>
                    <a:pt x="42524" y="5349"/>
                  </a:lnTo>
                  <a:lnTo>
                    <a:pt x="18599" y="23924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07716" y="2332172"/>
              <a:ext cx="1430872" cy="10481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49836" y="3644667"/>
            <a:ext cx="2298700" cy="1126590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62280" marR="125095" indent="-328930">
              <a:lnSpc>
                <a:spcPct val="100000"/>
              </a:lnSpc>
              <a:spcBef>
                <a:spcPts val="145"/>
              </a:spcBef>
            </a:pPr>
            <a:r>
              <a:rPr sz="2400" spc="1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</a:t>
            </a:r>
            <a:r>
              <a:rPr sz="2400" spc="-15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spc="-15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spc="-15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 </a:t>
            </a:r>
            <a:r>
              <a:rPr sz="2400" spc="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</a:t>
            </a:r>
            <a:r>
              <a:rPr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28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16900" y="3705510"/>
            <a:ext cx="1560195" cy="757259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27000" marR="108585" indent="-10795">
              <a:lnSpc>
                <a:spcPct val="100000"/>
              </a:lnSpc>
              <a:spcBef>
                <a:spcPts val="145"/>
              </a:spcBef>
            </a:pPr>
            <a:r>
              <a:rPr sz="2400" spc="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2400" spc="-204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 </a:t>
            </a:r>
            <a:r>
              <a:rPr sz="2400" spc="-7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5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xamples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57753" y="3537623"/>
            <a:ext cx="15601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0006" y="3572740"/>
            <a:ext cx="19004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592C5472-3ADB-729C-2F5E-2C710B770B10}"/>
              </a:ext>
            </a:extLst>
          </p:cNvPr>
          <p:cNvSpPr/>
          <p:nvPr/>
        </p:nvSpPr>
        <p:spPr>
          <a:xfrm>
            <a:off x="7997469" y="2839131"/>
            <a:ext cx="256524" cy="34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sz="3200"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724" y="2594507"/>
            <a:ext cx="2388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702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Superior  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1203" y="2148231"/>
            <a:ext cx="2332742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18415" algn="ctr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  </a:t>
            </a:r>
            <a:r>
              <a:rPr sz="2400" spc="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00000"/>
              </a:lnSpc>
              <a:spcBef>
                <a:spcPts val="1200"/>
              </a:spcBef>
            </a:pPr>
            <a:r>
              <a:rPr sz="2400" i="1" spc="-4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Fakes</a:t>
            </a:r>
            <a:r>
              <a:rPr sz="2400" i="1" spc="-13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100%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4226" y="2923579"/>
            <a:ext cx="577850" cy="93345"/>
            <a:chOff x="3104993" y="1934773"/>
            <a:chExt cx="577850" cy="93345"/>
          </a:xfrm>
        </p:grpSpPr>
        <p:sp>
          <p:nvSpPr>
            <p:cNvPr id="6" name="object 6"/>
            <p:cNvSpPr/>
            <p:nvPr/>
          </p:nvSpPr>
          <p:spPr>
            <a:xfrm>
              <a:off x="3104993" y="1981195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0" y="0"/>
                  </a:moveTo>
                  <a:lnTo>
                    <a:pt x="5071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5730" y="1934773"/>
              <a:ext cx="116874" cy="92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10049" y="2594507"/>
            <a:ext cx="212891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5080" indent="-10160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way</a:t>
            </a:r>
            <a:r>
              <a:rPr sz="2400" spc="-325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B35E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 improve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73072" y="2923579"/>
            <a:ext cx="577850" cy="93345"/>
            <a:chOff x="5633913" y="1934773"/>
            <a:chExt cx="577850" cy="93345"/>
          </a:xfrm>
        </p:grpSpPr>
        <p:sp>
          <p:nvSpPr>
            <p:cNvPr id="10" name="object 10"/>
            <p:cNvSpPr/>
            <p:nvPr/>
          </p:nvSpPr>
          <p:spPr>
            <a:xfrm>
              <a:off x="5633913" y="1981195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0" y="0"/>
                  </a:moveTo>
                  <a:lnTo>
                    <a:pt x="5071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4650" y="1934773"/>
              <a:ext cx="116874" cy="92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2EB7-CE43-6E91-3CA2-EC608DC5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8508-6F41-7FD2-9F06-44D3E689D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DeepLearning.AI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766" y="4766659"/>
            <a:ext cx="6400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Available from: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https://arxiv.org/abs/1804.00891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136"/>
            <a:ext cx="913656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sz="3200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0400" y="1146465"/>
            <a:ext cx="25081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895"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Variational  </a:t>
            </a:r>
            <a:r>
              <a:rPr sz="240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Autoencoders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661" y="2350824"/>
            <a:ext cx="2384201" cy="745076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>
              <a:lnSpc>
                <a:spcPct val="100000"/>
              </a:lnSpc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2035" y="2350824"/>
            <a:ext cx="1782591" cy="745076"/>
          </a:xfrm>
          <a:prstGeom prst="rect">
            <a:avLst/>
          </a:prstGeom>
          <a:ln w="28574">
            <a:solidFill>
              <a:srgbClr val="38751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00000"/>
              </a:lnSpc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5737" y="2241088"/>
            <a:ext cx="1534543" cy="96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2808" y="3381497"/>
            <a:ext cx="3200400" cy="2566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195" marR="5080" indent="-24130" algn="ctr">
              <a:lnSpc>
                <a:spcPts val="1650"/>
              </a:lnSpc>
              <a:spcBef>
                <a:spcPts val="180"/>
              </a:spcBef>
            </a:pP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Latent 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43069" y="3809525"/>
            <a:ext cx="1123797" cy="748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BE220C65-1BA5-E0DA-0642-E07319CEC04F}"/>
              </a:ext>
            </a:extLst>
          </p:cNvPr>
          <p:cNvSpPr txBox="1"/>
          <p:nvPr/>
        </p:nvSpPr>
        <p:spPr>
          <a:xfrm>
            <a:off x="3698846" y="3811436"/>
            <a:ext cx="1782591" cy="745076"/>
          </a:xfrm>
          <a:prstGeom prst="rect">
            <a:avLst/>
          </a:prstGeom>
          <a:ln w="28574">
            <a:solidFill>
              <a:srgbClr val="38751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>
              <a:lnSpc>
                <a:spcPct val="100000"/>
              </a:lnSpc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">
            <a:extLst>
              <a:ext uri="{FF2B5EF4-FFF2-40B4-BE49-F238E27FC236}">
                <a16:creationId xmlns:a16="http://schemas.microsoft.com/office/drawing/2014/main" id="{0B9D8325-8AB8-9A15-F5CC-A746A038B9F6}"/>
              </a:ext>
            </a:extLst>
          </p:cNvPr>
          <p:cNvSpPr/>
          <p:nvPr/>
        </p:nvSpPr>
        <p:spPr>
          <a:xfrm>
            <a:off x="854006" y="3701700"/>
            <a:ext cx="1534543" cy="96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4746011"/>
            <a:ext cx="67849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Available from: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https://arxiv.org/abs/1804.00891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3717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sz="3200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8000" y="975086"/>
            <a:ext cx="2592070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sz="2400" spc="-204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Adversarial  </a:t>
            </a:r>
            <a:r>
              <a:rPr sz="2400" spc="5" dirty="0">
                <a:solidFill>
                  <a:srgbClr val="741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" algn="ctr">
              <a:lnSpc>
                <a:spcPct val="100000"/>
              </a:lnSpc>
              <a:spcBef>
                <a:spcPts val="91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Compete</a:t>
            </a:r>
          </a:p>
        </p:txBody>
      </p:sp>
      <p:sp>
        <p:nvSpPr>
          <p:cNvPr id="6" name="object 6"/>
          <p:cNvSpPr/>
          <p:nvPr/>
        </p:nvSpPr>
        <p:spPr>
          <a:xfrm>
            <a:off x="3782136" y="2516880"/>
            <a:ext cx="1123797" cy="876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867607" y="2573220"/>
            <a:ext cx="1774902" cy="745076"/>
          </a:xfrm>
          <a:prstGeom prst="rect">
            <a:avLst/>
          </a:prstGeom>
          <a:ln w="28574">
            <a:solidFill>
              <a:srgbClr val="38751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Generator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5560" y="2485298"/>
            <a:ext cx="2181122" cy="745076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Discriminator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6664" y="3529373"/>
            <a:ext cx="163678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Noise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02422" y="3466968"/>
            <a:ext cx="1267397" cy="876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F105CDC-7B4C-0E3C-44B2-C712D892AB8F}"/>
              </a:ext>
            </a:extLst>
          </p:cNvPr>
          <p:cNvSpPr txBox="1"/>
          <p:nvPr/>
        </p:nvSpPr>
        <p:spPr>
          <a:xfrm>
            <a:off x="3508007" y="3480442"/>
            <a:ext cx="1752600" cy="745076"/>
          </a:xfrm>
          <a:prstGeom prst="rect">
            <a:avLst/>
          </a:prstGeom>
          <a:ln w="28574">
            <a:solidFill>
              <a:srgbClr val="38751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Generator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 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sz="3200" spc="-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52168" y="742950"/>
            <a:ext cx="4199396" cy="3123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226622" y="1027226"/>
            <a:ext cx="217440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-32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764" y="1015537"/>
            <a:ext cx="10317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4532" y="1916450"/>
            <a:ext cx="19513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65125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Colored  </a:t>
            </a:r>
            <a:r>
              <a:rPr sz="2400" spc="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photo-realistic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764" y="2334524"/>
            <a:ext cx="8031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9010" y="1781666"/>
            <a:ext cx="92824" cy="11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5211275" y="990976"/>
            <a:ext cx="3230245" cy="813435"/>
          </a:xfrm>
          <a:custGeom>
            <a:avLst/>
            <a:gdLst/>
            <a:ahLst/>
            <a:cxnLst/>
            <a:rect l="l" t="t" r="r" b="b"/>
            <a:pathLst>
              <a:path w="3230245" h="813435">
                <a:moveTo>
                  <a:pt x="1615046" y="413374"/>
                </a:moveTo>
                <a:lnTo>
                  <a:pt x="1615046" y="813148"/>
                </a:lnTo>
              </a:path>
              <a:path w="3230245" h="813435">
                <a:moveTo>
                  <a:pt x="0" y="0"/>
                </a:moveTo>
                <a:lnTo>
                  <a:pt x="3230093" y="0"/>
                </a:lnTo>
                <a:lnTo>
                  <a:pt x="3230093" y="413399"/>
                </a:lnTo>
                <a:lnTo>
                  <a:pt x="0" y="41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199552" y="1916450"/>
            <a:ext cx="3230245" cy="782320"/>
          </a:xfrm>
          <a:custGeom>
            <a:avLst/>
            <a:gdLst/>
            <a:ahLst/>
            <a:cxnLst/>
            <a:rect l="l" t="t" r="r" b="b"/>
            <a:pathLst>
              <a:path w="3230245" h="782320">
                <a:moveTo>
                  <a:pt x="0" y="0"/>
                </a:moveTo>
                <a:lnTo>
                  <a:pt x="3230093" y="0"/>
                </a:lnTo>
                <a:lnTo>
                  <a:pt x="3230093" y="782098"/>
                </a:lnTo>
                <a:lnTo>
                  <a:pt x="0" y="7820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</a:t>
            </a:r>
            <a:r>
              <a:rPr sz="32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sz="32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86954" y="957098"/>
            <a:ext cx="8660130" cy="3018790"/>
            <a:chOff x="286954" y="957098"/>
            <a:chExt cx="8660130" cy="3018790"/>
          </a:xfrm>
        </p:grpSpPr>
        <p:sp>
          <p:nvSpPr>
            <p:cNvPr id="8" name="object 8"/>
            <p:cNvSpPr/>
            <p:nvPr/>
          </p:nvSpPr>
          <p:spPr>
            <a:xfrm>
              <a:off x="286954" y="1808108"/>
              <a:ext cx="3771237" cy="2167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2578" y="1569984"/>
              <a:ext cx="4685665" cy="238125"/>
            </a:xfrm>
            <a:custGeom>
              <a:avLst/>
              <a:gdLst/>
              <a:ahLst/>
              <a:cxnLst/>
              <a:rect l="l" t="t" r="r" b="b"/>
              <a:pathLst>
                <a:path w="4685665" h="238125">
                  <a:moveTo>
                    <a:pt x="0" y="238124"/>
                  </a:moveTo>
                  <a:lnTo>
                    <a:pt x="34791" y="202522"/>
                  </a:lnTo>
                  <a:lnTo>
                    <a:pt x="87222" y="181457"/>
                  </a:lnTo>
                  <a:lnTo>
                    <a:pt x="134365" y="167632"/>
                  </a:lnTo>
                  <a:lnTo>
                    <a:pt x="190722" y="154035"/>
                  </a:lnTo>
                  <a:lnTo>
                    <a:pt x="255831" y="140713"/>
                  </a:lnTo>
                  <a:lnTo>
                    <a:pt x="329233" y="127710"/>
                  </a:lnTo>
                  <a:lnTo>
                    <a:pt x="368900" y="121343"/>
                  </a:lnTo>
                  <a:lnTo>
                    <a:pt x="410467" y="115073"/>
                  </a:lnTo>
                  <a:lnTo>
                    <a:pt x="453876" y="108906"/>
                  </a:lnTo>
                  <a:lnTo>
                    <a:pt x="499071" y="102848"/>
                  </a:lnTo>
                  <a:lnTo>
                    <a:pt x="545993" y="96904"/>
                  </a:lnTo>
                  <a:lnTo>
                    <a:pt x="594586" y="91080"/>
                  </a:lnTo>
                  <a:lnTo>
                    <a:pt x="644790" y="85381"/>
                  </a:lnTo>
                  <a:lnTo>
                    <a:pt x="696550" y="79815"/>
                  </a:lnTo>
                  <a:lnTo>
                    <a:pt x="749807" y="74385"/>
                  </a:lnTo>
                  <a:lnTo>
                    <a:pt x="804503" y="69099"/>
                  </a:lnTo>
                  <a:lnTo>
                    <a:pt x="860582" y="63961"/>
                  </a:lnTo>
                  <a:lnTo>
                    <a:pt x="917984" y="58978"/>
                  </a:lnTo>
                  <a:lnTo>
                    <a:pt x="976654" y="54154"/>
                  </a:lnTo>
                  <a:lnTo>
                    <a:pt x="1036533" y="49497"/>
                  </a:lnTo>
                  <a:lnTo>
                    <a:pt x="1097564" y="45011"/>
                  </a:lnTo>
                  <a:lnTo>
                    <a:pt x="1159689" y="40703"/>
                  </a:lnTo>
                  <a:lnTo>
                    <a:pt x="1222851" y="36577"/>
                  </a:lnTo>
                  <a:lnTo>
                    <a:pt x="1286991" y="32641"/>
                  </a:lnTo>
                  <a:lnTo>
                    <a:pt x="1352053" y="28899"/>
                  </a:lnTo>
                  <a:lnTo>
                    <a:pt x="1417978" y="25357"/>
                  </a:lnTo>
                  <a:lnTo>
                    <a:pt x="1484710" y="22021"/>
                  </a:lnTo>
                  <a:lnTo>
                    <a:pt x="1552191" y="18896"/>
                  </a:lnTo>
                  <a:lnTo>
                    <a:pt x="1620362" y="15989"/>
                  </a:lnTo>
                  <a:lnTo>
                    <a:pt x="1689167" y="13306"/>
                  </a:lnTo>
                  <a:lnTo>
                    <a:pt x="1758548" y="10851"/>
                  </a:lnTo>
                  <a:lnTo>
                    <a:pt x="1828447" y="8630"/>
                  </a:lnTo>
                  <a:lnTo>
                    <a:pt x="1898807" y="6650"/>
                  </a:lnTo>
                  <a:lnTo>
                    <a:pt x="1969569" y="4916"/>
                  </a:lnTo>
                  <a:lnTo>
                    <a:pt x="2040678" y="3434"/>
                  </a:lnTo>
                  <a:lnTo>
                    <a:pt x="2112074" y="2209"/>
                  </a:lnTo>
                  <a:lnTo>
                    <a:pt x="2183701" y="1248"/>
                  </a:lnTo>
                  <a:lnTo>
                    <a:pt x="2255500" y="555"/>
                  </a:lnTo>
                  <a:lnTo>
                    <a:pt x="2327415" y="137"/>
                  </a:lnTo>
                  <a:lnTo>
                    <a:pt x="2399387" y="0"/>
                  </a:lnTo>
                  <a:lnTo>
                    <a:pt x="2453915" y="85"/>
                  </a:lnTo>
                  <a:lnTo>
                    <a:pt x="2508417" y="331"/>
                  </a:lnTo>
                  <a:lnTo>
                    <a:pt x="2562870" y="737"/>
                  </a:lnTo>
                  <a:lnTo>
                    <a:pt x="2617247" y="1300"/>
                  </a:lnTo>
                  <a:lnTo>
                    <a:pt x="2671524" y="2017"/>
                  </a:lnTo>
                  <a:lnTo>
                    <a:pt x="2725676" y="2886"/>
                  </a:lnTo>
                  <a:lnTo>
                    <a:pt x="2779678" y="3904"/>
                  </a:lnTo>
                  <a:lnTo>
                    <a:pt x="2833504" y="5069"/>
                  </a:lnTo>
                  <a:lnTo>
                    <a:pt x="2887131" y="6378"/>
                  </a:lnTo>
                  <a:lnTo>
                    <a:pt x="2940532" y="7829"/>
                  </a:lnTo>
                  <a:lnTo>
                    <a:pt x="2993682" y="9420"/>
                  </a:lnTo>
                  <a:lnTo>
                    <a:pt x="3046557" y="11147"/>
                  </a:lnTo>
                  <a:lnTo>
                    <a:pt x="3099132" y="13008"/>
                  </a:lnTo>
                  <a:lnTo>
                    <a:pt x="3151382" y="15002"/>
                  </a:lnTo>
                  <a:lnTo>
                    <a:pt x="3203280" y="17125"/>
                  </a:lnTo>
                  <a:lnTo>
                    <a:pt x="3254804" y="19375"/>
                  </a:lnTo>
                  <a:lnTo>
                    <a:pt x="3305926" y="21749"/>
                  </a:lnTo>
                  <a:lnTo>
                    <a:pt x="3356623" y="24245"/>
                  </a:lnTo>
                  <a:lnTo>
                    <a:pt x="3406870" y="26861"/>
                  </a:lnTo>
                  <a:lnTo>
                    <a:pt x="3456641" y="29593"/>
                  </a:lnTo>
                  <a:lnTo>
                    <a:pt x="3505911" y="32440"/>
                  </a:lnTo>
                  <a:lnTo>
                    <a:pt x="3554655" y="35399"/>
                  </a:lnTo>
                  <a:lnTo>
                    <a:pt x="3602849" y="38468"/>
                  </a:lnTo>
                  <a:lnTo>
                    <a:pt x="3650467" y="41643"/>
                  </a:lnTo>
                  <a:lnTo>
                    <a:pt x="3697483" y="44923"/>
                  </a:lnTo>
                  <a:lnTo>
                    <a:pt x="3743874" y="48306"/>
                  </a:lnTo>
                  <a:lnTo>
                    <a:pt x="3789615" y="51787"/>
                  </a:lnTo>
                  <a:lnTo>
                    <a:pt x="3834679" y="55366"/>
                  </a:lnTo>
                  <a:lnTo>
                    <a:pt x="3879042" y="59040"/>
                  </a:lnTo>
                  <a:lnTo>
                    <a:pt x="3922679" y="62805"/>
                  </a:lnTo>
                  <a:lnTo>
                    <a:pt x="3965565" y="66660"/>
                  </a:lnTo>
                  <a:lnTo>
                    <a:pt x="4007675" y="70602"/>
                  </a:lnTo>
                  <a:lnTo>
                    <a:pt x="4048984" y="74629"/>
                  </a:lnTo>
                  <a:lnTo>
                    <a:pt x="4109384" y="80823"/>
                  </a:lnTo>
                  <a:lnTo>
                    <a:pt x="4167843" y="87193"/>
                  </a:lnTo>
                  <a:lnTo>
                    <a:pt x="4224275" y="93731"/>
                  </a:lnTo>
                  <a:lnTo>
                    <a:pt x="4278595" y="100428"/>
                  </a:lnTo>
                  <a:lnTo>
                    <a:pt x="4330718" y="107277"/>
                  </a:lnTo>
                  <a:lnTo>
                    <a:pt x="4380561" y="114270"/>
                  </a:lnTo>
                  <a:lnTo>
                    <a:pt x="4428037" y="121396"/>
                  </a:lnTo>
                  <a:lnTo>
                    <a:pt x="4473062" y="128649"/>
                  </a:lnTo>
                  <a:lnTo>
                    <a:pt x="4515551" y="136019"/>
                  </a:lnTo>
                  <a:lnTo>
                    <a:pt x="4555420" y="143499"/>
                  </a:lnTo>
                  <a:lnTo>
                    <a:pt x="4616521" y="156344"/>
                  </a:lnTo>
                  <a:lnTo>
                    <a:pt x="4660339" y="166995"/>
                  </a:lnTo>
                  <a:lnTo>
                    <a:pt x="4680158" y="172377"/>
                  </a:lnTo>
                  <a:lnTo>
                    <a:pt x="4685458" y="173897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0511" y="1666366"/>
              <a:ext cx="161549" cy="133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5789" y="1808108"/>
              <a:ext cx="3771242" cy="21671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47685" y="957098"/>
              <a:ext cx="1698896" cy="6734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42060" y="1066335"/>
            <a:ext cx="1868028" cy="445635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75565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CycleGAN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8761" y="1116013"/>
            <a:ext cx="40688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14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2400" spc="-13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sz="2400" spc="-13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14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3278" y="3959967"/>
            <a:ext cx="4787265" cy="251460"/>
            <a:chOff x="2203278" y="3959967"/>
            <a:chExt cx="4787265" cy="251460"/>
          </a:xfrm>
        </p:grpSpPr>
        <p:sp>
          <p:nvSpPr>
            <p:cNvPr id="17" name="object 17"/>
            <p:cNvSpPr/>
            <p:nvPr/>
          </p:nvSpPr>
          <p:spPr>
            <a:xfrm>
              <a:off x="2289175" y="3979017"/>
              <a:ext cx="4682490" cy="213360"/>
            </a:xfrm>
            <a:custGeom>
              <a:avLst/>
              <a:gdLst/>
              <a:ahLst/>
              <a:cxnLst/>
              <a:rect l="l" t="t" r="r" b="b"/>
              <a:pathLst>
                <a:path w="4682490" h="213360">
                  <a:moveTo>
                    <a:pt x="0" y="58199"/>
                  </a:moveTo>
                  <a:lnTo>
                    <a:pt x="43090" y="68324"/>
                  </a:lnTo>
                  <a:lnTo>
                    <a:pt x="89624" y="77774"/>
                  </a:lnTo>
                  <a:lnTo>
                    <a:pt x="166663" y="91248"/>
                  </a:lnTo>
                  <a:lnTo>
                    <a:pt x="209153" y="97842"/>
                  </a:lnTo>
                  <a:lnTo>
                    <a:pt x="254179" y="104330"/>
                  </a:lnTo>
                  <a:lnTo>
                    <a:pt x="301655" y="110706"/>
                  </a:lnTo>
                  <a:lnTo>
                    <a:pt x="351497" y="116961"/>
                  </a:lnTo>
                  <a:lnTo>
                    <a:pt x="403620" y="123089"/>
                  </a:lnTo>
                  <a:lnTo>
                    <a:pt x="457941" y="129082"/>
                  </a:lnTo>
                  <a:lnTo>
                    <a:pt x="514375" y="134932"/>
                  </a:lnTo>
                  <a:lnTo>
                    <a:pt x="572837" y="140632"/>
                  </a:lnTo>
                  <a:lnTo>
                    <a:pt x="633243" y="146174"/>
                  </a:lnTo>
                  <a:lnTo>
                    <a:pt x="674550" y="149776"/>
                  </a:lnTo>
                  <a:lnTo>
                    <a:pt x="716658" y="153302"/>
                  </a:lnTo>
                  <a:lnTo>
                    <a:pt x="759542" y="156750"/>
                  </a:lnTo>
                  <a:lnTo>
                    <a:pt x="803177" y="160118"/>
                  </a:lnTo>
                  <a:lnTo>
                    <a:pt x="847539" y="163403"/>
                  </a:lnTo>
                  <a:lnTo>
                    <a:pt x="892601" y="166604"/>
                  </a:lnTo>
                  <a:lnTo>
                    <a:pt x="938340" y="169719"/>
                  </a:lnTo>
                  <a:lnTo>
                    <a:pt x="984729" y="172744"/>
                  </a:lnTo>
                  <a:lnTo>
                    <a:pt x="1031745" y="175678"/>
                  </a:lnTo>
                  <a:lnTo>
                    <a:pt x="1079362" y="178518"/>
                  </a:lnTo>
                  <a:lnTo>
                    <a:pt x="1127554" y="181263"/>
                  </a:lnTo>
                  <a:lnTo>
                    <a:pt x="1176298" y="183910"/>
                  </a:lnTo>
                  <a:lnTo>
                    <a:pt x="1225567" y="186457"/>
                  </a:lnTo>
                  <a:lnTo>
                    <a:pt x="1275337" y="188901"/>
                  </a:lnTo>
                  <a:lnTo>
                    <a:pt x="1325583" y="191241"/>
                  </a:lnTo>
                  <a:lnTo>
                    <a:pt x="1376279" y="193473"/>
                  </a:lnTo>
                  <a:lnTo>
                    <a:pt x="1427401" y="195597"/>
                  </a:lnTo>
                  <a:lnTo>
                    <a:pt x="1478924" y="197610"/>
                  </a:lnTo>
                  <a:lnTo>
                    <a:pt x="1530822" y="199509"/>
                  </a:lnTo>
                  <a:lnTo>
                    <a:pt x="1583071" y="201292"/>
                  </a:lnTo>
                  <a:lnTo>
                    <a:pt x="1635646" y="202957"/>
                  </a:lnTo>
                  <a:lnTo>
                    <a:pt x="1688521" y="204502"/>
                  </a:lnTo>
                  <a:lnTo>
                    <a:pt x="1741671" y="205924"/>
                  </a:lnTo>
                  <a:lnTo>
                    <a:pt x="1795072" y="207222"/>
                  </a:lnTo>
                  <a:lnTo>
                    <a:pt x="1848698" y="208393"/>
                  </a:lnTo>
                  <a:lnTo>
                    <a:pt x="1902524" y="209435"/>
                  </a:lnTo>
                  <a:lnTo>
                    <a:pt x="1956526" y="210345"/>
                  </a:lnTo>
                  <a:lnTo>
                    <a:pt x="2010678" y="211122"/>
                  </a:lnTo>
                  <a:lnTo>
                    <a:pt x="2064955" y="211763"/>
                  </a:lnTo>
                  <a:lnTo>
                    <a:pt x="2119332" y="212266"/>
                  </a:lnTo>
                  <a:lnTo>
                    <a:pt x="2173785" y="212629"/>
                  </a:lnTo>
                  <a:lnTo>
                    <a:pt x="2228287" y="212849"/>
                  </a:lnTo>
                  <a:lnTo>
                    <a:pt x="2282815" y="212924"/>
                  </a:lnTo>
                  <a:lnTo>
                    <a:pt x="2356256" y="212796"/>
                  </a:lnTo>
                  <a:lnTo>
                    <a:pt x="2429635" y="212408"/>
                  </a:lnTo>
                  <a:lnTo>
                    <a:pt x="2502892" y="211763"/>
                  </a:lnTo>
                  <a:lnTo>
                    <a:pt x="2575966" y="210869"/>
                  </a:lnTo>
                  <a:lnTo>
                    <a:pt x="2648795" y="209730"/>
                  </a:lnTo>
                  <a:lnTo>
                    <a:pt x="2721318" y="208351"/>
                  </a:lnTo>
                  <a:lnTo>
                    <a:pt x="2793473" y="206739"/>
                  </a:lnTo>
                  <a:lnTo>
                    <a:pt x="2865201" y="204899"/>
                  </a:lnTo>
                  <a:lnTo>
                    <a:pt x="2936439" y="202835"/>
                  </a:lnTo>
                  <a:lnTo>
                    <a:pt x="3007126" y="200555"/>
                  </a:lnTo>
                  <a:lnTo>
                    <a:pt x="3077202" y="198062"/>
                  </a:lnTo>
                  <a:lnTo>
                    <a:pt x="3146605" y="195362"/>
                  </a:lnTo>
                  <a:lnTo>
                    <a:pt x="3215273" y="192462"/>
                  </a:lnTo>
                  <a:lnTo>
                    <a:pt x="3283146" y="189365"/>
                  </a:lnTo>
                  <a:lnTo>
                    <a:pt x="3350162" y="186079"/>
                  </a:lnTo>
                  <a:lnTo>
                    <a:pt x="3416261" y="182607"/>
                  </a:lnTo>
                  <a:lnTo>
                    <a:pt x="3481381" y="178957"/>
                  </a:lnTo>
                  <a:lnTo>
                    <a:pt x="3545460" y="175132"/>
                  </a:lnTo>
                  <a:lnTo>
                    <a:pt x="3608438" y="171139"/>
                  </a:lnTo>
                  <a:lnTo>
                    <a:pt x="3670254" y="166983"/>
                  </a:lnTo>
                  <a:lnTo>
                    <a:pt x="3730846" y="162669"/>
                  </a:lnTo>
                  <a:lnTo>
                    <a:pt x="3790154" y="158203"/>
                  </a:lnTo>
                  <a:lnTo>
                    <a:pt x="3848115" y="153591"/>
                  </a:lnTo>
                  <a:lnTo>
                    <a:pt x="3904669" y="148837"/>
                  </a:lnTo>
                  <a:lnTo>
                    <a:pt x="3959755" y="143947"/>
                  </a:lnTo>
                  <a:lnTo>
                    <a:pt x="4013311" y="138927"/>
                  </a:lnTo>
                  <a:lnTo>
                    <a:pt x="4065276" y="133782"/>
                  </a:lnTo>
                  <a:lnTo>
                    <a:pt x="4115589" y="128518"/>
                  </a:lnTo>
                  <a:lnTo>
                    <a:pt x="4164189" y="123139"/>
                  </a:lnTo>
                  <a:lnTo>
                    <a:pt x="4211015" y="117652"/>
                  </a:lnTo>
                  <a:lnTo>
                    <a:pt x="4256005" y="112062"/>
                  </a:lnTo>
                  <a:lnTo>
                    <a:pt x="4299099" y="106373"/>
                  </a:lnTo>
                  <a:lnTo>
                    <a:pt x="4340235" y="100593"/>
                  </a:lnTo>
                  <a:lnTo>
                    <a:pt x="4379351" y="94726"/>
                  </a:lnTo>
                  <a:lnTo>
                    <a:pt x="4451283" y="82753"/>
                  </a:lnTo>
                  <a:lnTo>
                    <a:pt x="4514404" y="70498"/>
                  </a:lnTo>
                  <a:lnTo>
                    <a:pt x="4568225" y="58004"/>
                  </a:lnTo>
                  <a:lnTo>
                    <a:pt x="4612257" y="45316"/>
                  </a:lnTo>
                  <a:lnTo>
                    <a:pt x="4658879" y="26013"/>
                  </a:lnTo>
                  <a:lnTo>
                    <a:pt x="4680721" y="6516"/>
                  </a:lnTo>
                  <a:lnTo>
                    <a:pt x="4682210" y="0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3278" y="3984442"/>
              <a:ext cx="162502" cy="1293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64325E0F-BDC6-F084-3B30-84DD1C014D37}"/>
              </a:ext>
            </a:extLst>
          </p:cNvPr>
          <p:cNvSpPr txBox="1"/>
          <p:nvPr/>
        </p:nvSpPr>
        <p:spPr>
          <a:xfrm>
            <a:off x="914400" y="4760342"/>
            <a:ext cx="822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Available from: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https://ieeexplore.ieee.org/document/8953676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GANs</a:t>
            </a:r>
            <a:r>
              <a:rPr sz="32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sz="32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11699" y="929348"/>
            <a:ext cx="8804275" cy="3170555"/>
            <a:chOff x="311699" y="929348"/>
            <a:chExt cx="8804275" cy="3170555"/>
          </a:xfrm>
        </p:grpSpPr>
        <p:sp>
          <p:nvSpPr>
            <p:cNvPr id="8" name="object 8"/>
            <p:cNvSpPr/>
            <p:nvPr/>
          </p:nvSpPr>
          <p:spPr>
            <a:xfrm>
              <a:off x="311699" y="1043647"/>
              <a:ext cx="6393937" cy="30561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1337" y="929348"/>
              <a:ext cx="2524194" cy="715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38421" y="1119052"/>
            <a:ext cx="2296160" cy="445635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755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GauGAN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10577" y="1894865"/>
            <a:ext cx="153651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5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Doodles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">
              <a:lnSpc>
                <a:spcPct val="100000"/>
              </a:lnSpc>
            </a:pPr>
            <a:r>
              <a:rPr sz="2400" spc="15" dirty="0">
                <a:solidFill>
                  <a:srgbClr val="0B52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20000" y="2408516"/>
            <a:ext cx="93345" cy="492759"/>
            <a:chOff x="7807021" y="2479807"/>
            <a:chExt cx="93345" cy="492759"/>
          </a:xfrm>
        </p:grpSpPr>
        <p:sp>
          <p:nvSpPr>
            <p:cNvPr id="14" name="object 14"/>
            <p:cNvSpPr/>
            <p:nvPr/>
          </p:nvSpPr>
          <p:spPr>
            <a:xfrm>
              <a:off x="7853434" y="2479807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261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7021" y="2855656"/>
              <a:ext cx="92824" cy="116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68E4A97C-FC82-AD14-6E12-CC69B89548C6}"/>
              </a:ext>
            </a:extLst>
          </p:cNvPr>
          <p:cNvSpPr txBox="1"/>
          <p:nvPr/>
        </p:nvSpPr>
        <p:spPr>
          <a:xfrm>
            <a:off x="914400" y="4760342"/>
            <a:ext cx="822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Available from: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2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https://ieeexplore.ieee.org/document/8953676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583</Words>
  <Application>Microsoft Office PowerPoint</Application>
  <PresentationFormat>On-screen Show (16:9)</PresentationFormat>
  <Paragraphs>249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Impact</vt:lpstr>
      <vt:lpstr>Times New Roman</vt:lpstr>
      <vt:lpstr>Office Theme</vt:lpstr>
      <vt:lpstr>CS 316: Introduction to Deep Learning</vt:lpstr>
      <vt:lpstr>Lecture Outline</vt:lpstr>
      <vt:lpstr>Generative Models vs. Discriminative Models</vt:lpstr>
      <vt:lpstr>Generative Models vs. Discriminative Models</vt:lpstr>
      <vt:lpstr>Generative Models</vt:lpstr>
      <vt:lpstr>Generative Models</vt:lpstr>
      <vt:lpstr>GANs Over Time</vt:lpstr>
      <vt:lpstr>GANs for Image Translation</vt:lpstr>
      <vt:lpstr>GANs for Image Translation</vt:lpstr>
      <vt:lpstr>GANs are Magic!</vt:lpstr>
      <vt:lpstr>GANs for 3D Objects</vt:lpstr>
      <vt:lpstr>Companies Using GANs</vt:lpstr>
      <vt:lpstr>PowerPoint Presentation</vt:lpstr>
      <vt:lpstr>Generative Adversarial Network</vt:lpstr>
      <vt:lpstr>Generative Adversarial Network</vt:lpstr>
      <vt:lpstr>The Game Is On!</vt:lpstr>
      <vt:lpstr>PowerPoint Presentation</vt:lpstr>
      <vt:lpstr>Classiﬁers</vt:lpstr>
      <vt:lpstr>Neural Networks</vt:lpstr>
      <vt:lpstr>Classiﬁers (training)</vt:lpstr>
      <vt:lpstr>Classiﬁers</vt:lpstr>
      <vt:lpstr>Classiﬁers</vt:lpstr>
      <vt:lpstr>Discriminator</vt:lpstr>
      <vt:lpstr>Discriminator</vt:lpstr>
      <vt:lpstr>Discriminator</vt:lpstr>
      <vt:lpstr>Discriminator</vt:lpstr>
      <vt:lpstr>PowerPoint Presentation</vt:lpstr>
      <vt:lpstr>Generator</vt:lpstr>
      <vt:lpstr>PowerPoint Presentation</vt:lpstr>
      <vt:lpstr>PowerPoint Presentation</vt:lpstr>
      <vt:lpstr>Generator: Learning</vt:lpstr>
      <vt:lpstr>PowerPoint Presentation</vt:lpstr>
      <vt:lpstr>Generator</vt:lpstr>
      <vt:lpstr>Generator</vt:lpstr>
      <vt:lpstr>BCE Cost Function</vt:lpstr>
      <vt:lpstr>BCE Cost Function</vt:lpstr>
      <vt:lpstr>BCE Cost Function</vt:lpstr>
      <vt:lpstr>BCE Cost Function</vt:lpstr>
      <vt:lpstr>BCE Cost Function</vt:lpstr>
      <vt:lpstr>BCE Cost Function</vt:lpstr>
      <vt:lpstr>GANs Model</vt:lpstr>
      <vt:lpstr>Training GANs: Discriminator</vt:lpstr>
      <vt:lpstr>Training GANs: Generator</vt:lpstr>
      <vt:lpstr>Training GANs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C1_W1</dc:title>
  <cp:lastModifiedBy>Muhammad Munawwar Adam</cp:lastModifiedBy>
  <cp:revision>25</cp:revision>
  <dcterms:created xsi:type="dcterms:W3CDTF">2023-11-24T05:38:42Z</dcterms:created>
  <dcterms:modified xsi:type="dcterms:W3CDTF">2024-04-27T06:30:07Z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2023-11-24T00:00:00Z</vt:filetime>
  </property>
</Properties>
</file>