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webp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web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İlişki ve İlişki Kümeleri</a:t>
            </a:r>
          </a:p>
          <a:p>
            <a:pPr lvl="0" indent="0" marL="0">
              <a:buNone/>
            </a:pPr>
            <a:r>
              <a:rPr/>
              <a:t>Varlıklar arasındaki bağlantıya ilişki adı verilir.örneğin “Burak” varlığı ile “Dersler” varlığı arasından ilişki vardır. İlişki kümesi, aynı türdeki ilişkilerin kümesidir,bu ilişki kümesi R ile gösterilir.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https://csworlds.com/what-is-dbms-database-management-system/</a:t>
            </a:r>
          </a:p>
          <a:p>
            <a:pPr lvl="0"/>
            <a:r>
              <a:rPr/>
              <a:t>https://prepinsta.com/dbms/entity-relationship-model-er-model/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Algoritma ve Programlama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(Veritabanı Sistemleri)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Veritabanı ve İlişkisel Veritabanı Anlamak</a:t>
            </a:r>
          </a:p>
          <a:p>
            <a:pPr lvl="0"/>
            <a:r>
              <a:rPr/>
              <a:t>Veritabanı Tasarımı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Veritabanı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Veritabanı</a:t>
            </a:r>
          </a:p>
          <a:p>
            <a:pPr lvl="0"/>
            <a:r>
              <a:rPr b="1"/>
              <a:t>Veritabanı nedir?</a:t>
            </a:r>
            <a:r>
              <a:rPr/>
              <a:t> 1-) Veritabanı düzenli bilgiler topluluğudur. 2-) Bilgisayar ortamında saklanan düzenli verilerdir. 3-) Bilgisayar terminolojisinde, sistematik erişim imkanı olan, yönetilebilir, güncellenebilir , taşınabilir, birbirleri arasında tanımlı ilişkiler bulunabilen bilgiler kümesidir. 4-) Bilgisayarda sistematik şekilde saklanmış, programlarca işlenebilecek veri yığınıdır. 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 Tabanı Yönetim Sistemi nedir?</a:t>
            </a:r>
            <a:r>
              <a:rPr/>
              <a:t> Veri tabanı tanımlamak, yaratmak, yaşatmak ve veri tabanına denetimli erişim sağlamak için kullanılan yazılım sistemidir.</a:t>
            </a:r>
          </a:p>
        </p:txBody>
      </p:sp>
      <p:pic>
        <p:nvPicPr>
          <p:cNvPr descr="fig:  assets/What-is-DBMS-Database-Management-System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VTYS’ler aşağıdaki bilgileri barındırmaktadır;</a:t>
            </a:r>
            <a:r>
              <a:rPr/>
              <a:t> İlişkili olan veriler ve veriye ulaşmak için gerekli olan yazılımlar kümesi</a:t>
            </a:r>
          </a:p>
        </p:txBody>
      </p:sp>
      <p:pic>
        <p:nvPicPr>
          <p:cNvPr descr="fig:  assets/DBM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rPr/>
              <a:t> Verinin tekrarlanmasını önler.Veritabanı sistemleri alt sistemler arasında ilişki kurulması ve birçok uygulamada verilerin aynı veritabanı içersinde ortak olarak tasarlanmasını öngörür.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rPr/>
              <a:t> Verilerin tutarlı olmasını sağlar.Veri bütünlüğü(data integrity), verinin doğruluğunu ve tutarlığını ifade etmektedir. Veri girişlerine kısıtlar konularak sadece istenilen aralıkta değer girişi sağlanabilir.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Varlık-İlişki Modeli</a:t>
            </a:r>
          </a:p>
          <a:p>
            <a:pPr lvl="0" indent="0" marL="0">
              <a:buNone/>
            </a:pPr>
            <a:r>
              <a:rPr/>
              <a:t>Veri çözümleme ve modellemede ilişkilerin ortaya konması için kullanılan araçtır.Varlık: Bir alan içersinde diğer nesnelerden ayırt edilebilen bir şey yada “nesne”. Niteliklerin kümesi tarafından tanımlanır. İlişki: Birden fazla varlığın arasındaki bağıntı-ilişki.</a:t>
            </a:r>
          </a:p>
        </p:txBody>
      </p:sp>
      <p:pic>
        <p:nvPicPr>
          <p:cNvPr descr="fig:  assets/Entity-Relationship%20Model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h:500px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2022-10-18T14:20:17Z</dcterms:created>
  <dcterms:modified xsi:type="dcterms:W3CDTF">2022-10-18T14:20:17Z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