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63" d="100"/>
          <a:sy n="63" d="100"/>
        </p:scale>
        <p:origin x="1018" y="5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10/18/2022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week-2.tr.md_slide.pdf" TargetMode="External"/><Relationship Id="rId2" Type="http://schemas.openxmlformats.org/officeDocument/2006/relationships/hyperlink" Target="week-2.tr.md_doc.pdf" TargetMode="External"/><Relationship Id="rId1" Type="http://schemas.openxmlformats.org/officeDocument/2006/relationships/slideLayout" Target="../slideLayouts/slideLayout2.xml"/><Relationship Id="rId4" Type="http://schemas.openxmlformats.org/officeDocument/2006/relationships/hyperlink" Target="week-2.tr.md_slide.ppt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lang="en-GB" dirty="0"/>
              <a:t>CE103 - Algorithms And Programming I</a:t>
            </a:r>
            <a:endParaRPr lang="tr-TR" dirty="0"/>
          </a:p>
        </p:txBody>
      </p:sp>
      <p:sp>
        <p:nvSpPr>
          <p:cNvPr id="3" name="Subtitle 2"/>
          <p:cNvSpPr>
            <a:spLocks noGrp="1"/>
          </p:cNvSpPr>
          <p:nvPr>
            <p:ph type="subTitle" idx="1"/>
          </p:nvPr>
        </p:nvSpPr>
        <p:spPr>
          <a:xfrm>
            <a:off x="1371600" y="2914650"/>
            <a:ext cx="6400800" cy="1314450"/>
          </a:xfrm>
        </p:spPr>
        <p:txBody>
          <a:bodyPr/>
          <a:lstStyle/>
          <a:p>
            <a:pPr marL="0" lvl="0" indent="0">
              <a:buNone/>
            </a:pPr>
            <a:r>
              <a:t>Örnek Ders Modülü Adı</a:t>
            </a:r>
            <a:br/>
            <a:br/>
            <a:r>
              <a:t>Yazar: Dr. Öğr. Üyesi Uğur CORUH</a:t>
            </a:r>
          </a:p>
        </p:txBody>
      </p:sp>
      <p:sp>
        <p:nvSpPr>
          <p:cNvPr id="4" name="Date Placeholder 3"/>
          <p:cNvSpPr>
            <a:spLocks noGrp="1"/>
          </p:cNvSpPr>
          <p:nvPr>
            <p:ph type="dt" sz="half" idx="10"/>
          </p:nvPr>
        </p:nvSpPr>
        <p:spPr/>
        <p:txBody>
          <a:bodyPr/>
          <a:lstStyle/>
          <a:p>
            <a:pPr marL="0" lvl="0" indent="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Referanslar</a:t>
            </a:r>
          </a:p>
        </p:txBody>
      </p:sp>
      <p:sp>
        <p:nvSpPr>
          <p:cNvPr id="3" name="Content Placeholder 2"/>
          <p:cNvSpPr>
            <a:spLocks noGrp="1"/>
          </p:cNvSpPr>
          <p:nvPr>
            <p:ph idx="1"/>
          </p:nvPr>
        </p:nvSpPr>
        <p:spPr/>
        <p:txBody>
          <a:bodyPr/>
          <a:lstStyle/>
          <a:p>
            <a:pPr lvl="0"/>
            <a:r>
              <a:t>https://app.patika.dev/courses/veri-yapilari-ve-algoritmalar/algoritma-nedir</a:t>
            </a:r>
          </a:p>
          <a:p>
            <a:pPr lvl="0"/>
            <a:r>
              <a:t>https://app.patika.dev/courses/veri-yapilari-ve-algoritmalar/bilgi-ifade</a:t>
            </a:r>
          </a:p>
          <a:p>
            <a:pPr lvl="0"/>
            <a:r>
              <a:t>https://app.patika.dev/courses/veri-yapilari-ve-algoritmalar/sayi-sistem</a:t>
            </a:r>
          </a:p>
          <a:p>
            <a:pPr lvl="0"/>
            <a:r>
              <a:t>https://app.patika.dev/courses/veri-yapilari-ve-algoritmalar/linked-list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𝐻𝑎𝑓𝑡𝑎</m:t>
                  </m:r>
                  <m:r>
                    <a:rPr>
                      <a:latin typeface="Cambria Math" panose="02040503050406030204" pitchFamily="18" charset="0"/>
                    </a:rPr>
                    <m:t>−2−</m:t>
                  </m:r>
                  <m:r>
                    <a:rPr>
                      <a:latin typeface="Cambria Math" panose="02040503050406030204" pitchFamily="18" charset="0"/>
                    </a:rPr>
                    <m:t>𝑆𝑜𝑛</m:t>
                  </m:r>
                </m:oMath>
              </m:oMathPara>
            </a14: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Örnek Ders Adı</a:t>
            </a:r>
          </a:p>
        </p:txBody>
      </p:sp>
      <p:sp>
        <p:nvSpPr>
          <p:cNvPr id="3" name="Content Placeholder 2"/>
          <p:cNvSpPr>
            <a:spLocks noGrp="1"/>
          </p:cNvSpPr>
          <p:nvPr>
            <p:ph idx="1"/>
          </p:nvPr>
        </p:nvSpPr>
        <p:spPr/>
        <p:txBody>
          <a:bodyPr/>
          <a:lstStyle/>
          <a:p>
            <a:pPr marL="0" lvl="0" indent="0">
              <a:spcBef>
                <a:spcPts val="3000"/>
              </a:spcBef>
              <a:buNone/>
            </a:pPr>
            <a:r>
              <a:rPr b="1"/>
              <a:t>Hafta-2 (Veri Yapıları ve Algoritmalar)</a:t>
            </a:r>
          </a:p>
          <a:p>
            <a:pPr marL="0" lvl="0" indent="0">
              <a:spcBef>
                <a:spcPts val="3000"/>
              </a:spcBef>
              <a:buNone/>
            </a:pPr>
            <a:r>
              <a:rPr b="1"/>
              <a:t>Bahar Dönemi, 2022-2023</a:t>
            </a:r>
          </a:p>
          <a:p>
            <a:pPr marL="0" lvl="0" indent="0">
              <a:buNone/>
            </a:pPr>
            <a:r>
              <a:t>İndir </a:t>
            </a:r>
            <a:r>
              <a:rPr>
                <a:hlinkClick r:id="rId2"/>
              </a:rPr>
              <a:t>DOC</a:t>
            </a:r>
            <a:r>
              <a:t>, </a:t>
            </a:r>
            <a:r>
              <a:rPr>
                <a:hlinkClick r:id="rId3"/>
              </a:rPr>
              <a:t>SLIDE</a:t>
            </a:r>
            <a:r>
              <a:t>, </a:t>
            </a:r>
            <a:r>
              <a:rPr>
                <a:hlinkClick r:id="rId4"/>
              </a:rPr>
              <a:t>PPTX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Anahat</a:t>
            </a:r>
          </a:p>
          <a:p>
            <a:pPr lvl="0"/>
            <a:r>
              <a:t>Algoritma Nedir?</a:t>
            </a:r>
          </a:p>
          <a:p>
            <a:pPr lvl="0"/>
            <a:r>
              <a:t>Bilgilerin Bilgisayarda İfadesi</a:t>
            </a:r>
          </a:p>
          <a:p>
            <a:pPr lvl="0"/>
            <a:r>
              <a:t>Diziler</a:t>
            </a:r>
          </a:p>
          <a:p>
            <a:pPr lvl="0"/>
            <a:r>
              <a:t>Bağlı listeler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731781"/>
          </a:xfrm>
        </p:spPr>
        <p:txBody>
          <a:bodyPr>
            <a:normAutofit fontScale="90000"/>
          </a:bodyPr>
          <a:lstStyle/>
          <a:p>
            <a:pPr marL="0" lvl="0" indent="0">
              <a:buNone/>
            </a:pPr>
            <a:r>
              <a:rPr b="1" dirty="0" err="1"/>
              <a:t>Algoritma</a:t>
            </a:r>
            <a:br>
              <a:rPr lang="tr-TR" b="1" dirty="0"/>
            </a:br>
            <a:br>
              <a:rPr lang="tr-TR" b="1" dirty="0"/>
            </a:br>
            <a:r>
              <a:rPr lang="tr-TR" sz="3600" b="1" dirty="0"/>
              <a:t>Algoritma Nedir?</a:t>
            </a:r>
            <a:r>
              <a:rPr lang="tr-TR" sz="3600" dirty="0"/>
              <a:t> Algoritma, Cebrin atası ve kurucusu olarak bilinen Harezmî tarafından 9.yüzyılda cebir alanındaki araştırmaları neticesinde ortaya çıkmıştır. Avrupalılar, Harezmî ismini telaffuz edemediklerinden dolayı </a:t>
            </a:r>
            <a:r>
              <a:rPr lang="tr-TR" sz="3600" dirty="0" err="1"/>
              <a:t>algorizm</a:t>
            </a:r>
            <a:r>
              <a:rPr lang="tr-TR" sz="3600" dirty="0"/>
              <a:t> (Arap sayıları kullanarak aritmetik problemler çözme kuralları) olarak kullandılar. </a:t>
            </a:r>
            <a:r>
              <a:rPr lang="tr-TR" sz="3600" dirty="0" err="1"/>
              <a:t>Algorizm</a:t>
            </a:r>
            <a:r>
              <a:rPr lang="tr-TR" sz="3600" dirty="0"/>
              <a:t> daha sonra “algoritma” adını aldı</a:t>
            </a: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47473" y="390843"/>
            <a:ext cx="3008313" cy="4361814"/>
          </a:xfrm>
        </p:spPr>
        <p:txBody>
          <a:bodyPr>
            <a:noAutofit/>
          </a:bodyPr>
          <a:lstStyle/>
          <a:p>
            <a:pPr marL="0" lvl="0" indent="0">
              <a:spcBef>
                <a:spcPts val="3000"/>
              </a:spcBef>
              <a:buNone/>
            </a:pPr>
            <a:r>
              <a:rPr sz="1200" b="1" dirty="0" err="1"/>
              <a:t>Algoritma</a:t>
            </a:r>
            <a:endParaRPr sz="1200" b="1" dirty="0"/>
          </a:p>
          <a:p>
            <a:pPr lvl="0"/>
            <a:r>
              <a:rPr sz="1200" b="1" dirty="0" err="1"/>
              <a:t>Algoritma</a:t>
            </a:r>
            <a:r>
              <a:rPr sz="1200" b="1" dirty="0"/>
              <a:t> </a:t>
            </a:r>
            <a:r>
              <a:rPr sz="1200" b="1" dirty="0" err="1"/>
              <a:t>Nedir</a:t>
            </a:r>
            <a:r>
              <a:rPr sz="1200" b="1" dirty="0"/>
              <a:t>?</a:t>
            </a:r>
            <a:r>
              <a:rPr sz="1200" dirty="0"/>
              <a:t> </a:t>
            </a:r>
            <a:r>
              <a:rPr sz="1200" dirty="0" err="1"/>
              <a:t>Gördüğünüz</a:t>
            </a:r>
            <a:r>
              <a:rPr sz="1200" dirty="0"/>
              <a:t> </a:t>
            </a:r>
            <a:r>
              <a:rPr sz="1200" dirty="0" err="1"/>
              <a:t>üzere</a:t>
            </a:r>
            <a:r>
              <a:rPr sz="1200" dirty="0"/>
              <a:t> ana </a:t>
            </a:r>
            <a:r>
              <a:rPr sz="1200" dirty="0" err="1"/>
              <a:t>problemimiz</a:t>
            </a:r>
            <a:r>
              <a:rPr sz="1200" dirty="0"/>
              <a:t> </a:t>
            </a:r>
            <a:r>
              <a:rPr sz="1200" dirty="0" err="1"/>
              <a:t>bilgisayarın</a:t>
            </a:r>
            <a:r>
              <a:rPr sz="1200" dirty="0"/>
              <a:t> </a:t>
            </a:r>
            <a:r>
              <a:rPr sz="1200" dirty="0" err="1"/>
              <a:t>çalışmaması</a:t>
            </a:r>
            <a:r>
              <a:rPr sz="1200" dirty="0"/>
              <a:t>. İlk </a:t>
            </a:r>
            <a:r>
              <a:rPr sz="1200" dirty="0" err="1"/>
              <a:t>adım</a:t>
            </a:r>
            <a:r>
              <a:rPr sz="1200" dirty="0"/>
              <a:t> </a:t>
            </a:r>
            <a:r>
              <a:rPr sz="1200" dirty="0" err="1"/>
              <a:t>güç</a:t>
            </a:r>
            <a:r>
              <a:rPr sz="1200" dirty="0"/>
              <a:t> </a:t>
            </a:r>
            <a:r>
              <a:rPr sz="1200" dirty="0" err="1"/>
              <a:t>kablosunun</a:t>
            </a:r>
            <a:r>
              <a:rPr sz="1200" dirty="0"/>
              <a:t> </a:t>
            </a:r>
            <a:r>
              <a:rPr sz="1200" dirty="0" err="1"/>
              <a:t>takılı</a:t>
            </a:r>
            <a:r>
              <a:rPr sz="1200" dirty="0"/>
              <a:t> </a:t>
            </a:r>
            <a:r>
              <a:rPr sz="1200" dirty="0" err="1"/>
              <a:t>olup</a:t>
            </a:r>
            <a:r>
              <a:rPr sz="1200" dirty="0"/>
              <a:t> </a:t>
            </a:r>
            <a:r>
              <a:rPr sz="1200" dirty="0" err="1"/>
              <a:t>olmadığını</a:t>
            </a:r>
            <a:r>
              <a:rPr sz="1200" dirty="0"/>
              <a:t> </a:t>
            </a:r>
            <a:r>
              <a:rPr sz="1200" dirty="0" err="1"/>
              <a:t>kontrol</a:t>
            </a:r>
            <a:r>
              <a:rPr sz="1200" dirty="0"/>
              <a:t> </a:t>
            </a:r>
            <a:r>
              <a:rPr sz="1200" dirty="0" err="1"/>
              <a:t>etmek</a:t>
            </a:r>
            <a:r>
              <a:rPr sz="1200" dirty="0"/>
              <a:t>. Bu </a:t>
            </a:r>
            <a:r>
              <a:rPr sz="1200" dirty="0" err="1"/>
              <a:t>adımın</a:t>
            </a:r>
            <a:r>
              <a:rPr sz="1200" dirty="0"/>
              <a:t> </a:t>
            </a:r>
            <a:r>
              <a:rPr sz="1200" dirty="0" err="1"/>
              <a:t>cevabı</a:t>
            </a:r>
            <a:r>
              <a:rPr sz="1200" dirty="0"/>
              <a:t> </a:t>
            </a:r>
            <a:r>
              <a:rPr sz="1200" dirty="0" err="1"/>
              <a:t>Hayır</a:t>
            </a:r>
            <a:r>
              <a:rPr sz="1200" dirty="0"/>
              <a:t> </a:t>
            </a:r>
            <a:r>
              <a:rPr sz="1200" dirty="0" err="1"/>
              <a:t>ise</a:t>
            </a:r>
            <a:r>
              <a:rPr sz="1200" dirty="0"/>
              <a:t> </a:t>
            </a:r>
            <a:r>
              <a:rPr sz="1200" dirty="0" err="1"/>
              <a:t>yapmamız</a:t>
            </a:r>
            <a:r>
              <a:rPr sz="1200" dirty="0"/>
              <a:t> </a:t>
            </a:r>
            <a:r>
              <a:rPr sz="1200" dirty="0" err="1"/>
              <a:t>gereken</a:t>
            </a:r>
            <a:r>
              <a:rPr sz="1200" dirty="0"/>
              <a:t> </a:t>
            </a:r>
            <a:r>
              <a:rPr sz="1200" dirty="0" err="1"/>
              <a:t>güç</a:t>
            </a:r>
            <a:r>
              <a:rPr sz="1200" dirty="0"/>
              <a:t> </a:t>
            </a:r>
            <a:r>
              <a:rPr sz="1200" dirty="0" err="1"/>
              <a:t>kablosunu</a:t>
            </a:r>
            <a:r>
              <a:rPr sz="1200" dirty="0"/>
              <a:t> </a:t>
            </a:r>
            <a:r>
              <a:rPr sz="1200" dirty="0" err="1"/>
              <a:t>takmaktır</a:t>
            </a:r>
            <a:r>
              <a:rPr sz="1200" dirty="0"/>
              <a:t>, </a:t>
            </a:r>
            <a:r>
              <a:rPr sz="1200" dirty="0" err="1"/>
              <a:t>cevap</a:t>
            </a:r>
            <a:r>
              <a:rPr sz="1200" dirty="0"/>
              <a:t> Evet </a:t>
            </a:r>
            <a:r>
              <a:rPr sz="1200" dirty="0" err="1"/>
              <a:t>ve</a:t>
            </a:r>
            <a:r>
              <a:rPr sz="1200" dirty="0"/>
              <a:t> </a:t>
            </a:r>
            <a:r>
              <a:rPr sz="1200" dirty="0" err="1"/>
              <a:t>hâlâ</a:t>
            </a:r>
            <a:r>
              <a:rPr sz="1200" dirty="0"/>
              <a:t> </a:t>
            </a:r>
            <a:r>
              <a:rPr sz="1200" dirty="0" err="1"/>
              <a:t>bilgisayarımız</a:t>
            </a:r>
            <a:r>
              <a:rPr sz="1200" dirty="0"/>
              <a:t> </a:t>
            </a:r>
            <a:r>
              <a:rPr sz="1200" dirty="0" err="1"/>
              <a:t>çalışmıyor</a:t>
            </a:r>
            <a:r>
              <a:rPr sz="1200" dirty="0"/>
              <a:t> </a:t>
            </a:r>
            <a:r>
              <a:rPr sz="1200" dirty="0" err="1"/>
              <a:t>ise</a:t>
            </a:r>
            <a:r>
              <a:rPr sz="1200" dirty="0"/>
              <a:t> </a:t>
            </a:r>
            <a:r>
              <a:rPr sz="1200" dirty="0" err="1"/>
              <a:t>bir</a:t>
            </a:r>
            <a:r>
              <a:rPr sz="1200" dirty="0"/>
              <a:t> </a:t>
            </a:r>
            <a:r>
              <a:rPr sz="1200" dirty="0" err="1"/>
              <a:t>sonraki</a:t>
            </a:r>
            <a:r>
              <a:rPr sz="1200" dirty="0"/>
              <a:t> </a:t>
            </a:r>
            <a:r>
              <a:rPr sz="1200" dirty="0" err="1"/>
              <a:t>adımı</a:t>
            </a:r>
            <a:r>
              <a:rPr sz="1200" dirty="0"/>
              <a:t> </a:t>
            </a:r>
            <a:r>
              <a:rPr sz="1200" dirty="0" err="1"/>
              <a:t>uygulamamız</a:t>
            </a:r>
            <a:r>
              <a:rPr sz="1200" dirty="0"/>
              <a:t> </a:t>
            </a:r>
            <a:r>
              <a:rPr sz="1200" dirty="0" err="1"/>
              <a:t>gerekiyor</a:t>
            </a:r>
            <a:r>
              <a:rPr sz="1200" dirty="0"/>
              <a:t>. </a:t>
            </a:r>
            <a:r>
              <a:rPr sz="1200" dirty="0" err="1"/>
              <a:t>İkinci</a:t>
            </a:r>
            <a:r>
              <a:rPr sz="1200" dirty="0"/>
              <a:t> </a:t>
            </a:r>
            <a:r>
              <a:rPr sz="1200" dirty="0" err="1"/>
              <a:t>adım</a:t>
            </a:r>
            <a:r>
              <a:rPr sz="1200" dirty="0"/>
              <a:t>, </a:t>
            </a:r>
            <a:r>
              <a:rPr sz="1200" dirty="0" err="1"/>
              <a:t>uzatma</a:t>
            </a:r>
            <a:r>
              <a:rPr sz="1200" dirty="0"/>
              <a:t> </a:t>
            </a:r>
            <a:r>
              <a:rPr sz="1200" dirty="0" err="1"/>
              <a:t>kablosunun</a:t>
            </a:r>
            <a:r>
              <a:rPr sz="1200" dirty="0"/>
              <a:t> </a:t>
            </a:r>
            <a:r>
              <a:rPr sz="1200" dirty="0" err="1"/>
              <a:t>durumunu</a:t>
            </a:r>
            <a:r>
              <a:rPr sz="1200" dirty="0"/>
              <a:t> </a:t>
            </a:r>
            <a:r>
              <a:rPr sz="1200" dirty="0" err="1"/>
              <a:t>inceledikten</a:t>
            </a:r>
            <a:r>
              <a:rPr sz="1200" dirty="0"/>
              <a:t> </a:t>
            </a:r>
            <a:r>
              <a:rPr sz="1200" dirty="0" err="1"/>
              <a:t>sonra</a:t>
            </a:r>
            <a:r>
              <a:rPr sz="1200" dirty="0"/>
              <a:t> </a:t>
            </a:r>
            <a:r>
              <a:rPr sz="1200" dirty="0" err="1"/>
              <a:t>eğer</a:t>
            </a:r>
            <a:r>
              <a:rPr sz="1200" dirty="0"/>
              <a:t> </a:t>
            </a:r>
            <a:r>
              <a:rPr sz="1200" dirty="0" err="1"/>
              <a:t>bilgisayarımız</a:t>
            </a:r>
            <a:r>
              <a:rPr sz="1200" dirty="0"/>
              <a:t> </a:t>
            </a:r>
            <a:r>
              <a:rPr sz="1200" dirty="0" err="1"/>
              <a:t>hâlâ</a:t>
            </a:r>
            <a:r>
              <a:rPr sz="1200" dirty="0"/>
              <a:t> </a:t>
            </a:r>
            <a:r>
              <a:rPr sz="1200" dirty="0" err="1"/>
              <a:t>çalışmıyor</a:t>
            </a:r>
            <a:r>
              <a:rPr sz="1200" dirty="0"/>
              <a:t> </a:t>
            </a:r>
            <a:r>
              <a:rPr sz="1200" dirty="0" err="1"/>
              <a:t>ise</a:t>
            </a:r>
            <a:r>
              <a:rPr sz="1200" dirty="0"/>
              <a:t> </a:t>
            </a:r>
            <a:r>
              <a:rPr sz="1200" dirty="0" err="1"/>
              <a:t>tamire</a:t>
            </a:r>
            <a:r>
              <a:rPr sz="1200" dirty="0"/>
              <a:t> </a:t>
            </a:r>
            <a:r>
              <a:rPr sz="1200" dirty="0" err="1"/>
              <a:t>götürmemiz</a:t>
            </a:r>
            <a:r>
              <a:rPr sz="1200" dirty="0"/>
              <a:t> </a:t>
            </a:r>
            <a:r>
              <a:rPr sz="1200" dirty="0" err="1"/>
              <a:t>gerektiği</a:t>
            </a:r>
            <a:r>
              <a:rPr sz="1200" dirty="0"/>
              <a:t> </a:t>
            </a:r>
            <a:r>
              <a:rPr sz="1200" dirty="0" err="1"/>
              <a:t>sonucunu</a:t>
            </a:r>
            <a:r>
              <a:rPr sz="1200" dirty="0"/>
              <a:t> </a:t>
            </a:r>
            <a:r>
              <a:rPr sz="1200" dirty="0" err="1"/>
              <a:t>veriyor</a:t>
            </a:r>
            <a:r>
              <a:rPr sz="1200" dirty="0"/>
              <a:t>. —</a:t>
            </a:r>
          </a:p>
          <a:p>
            <a:pPr marL="0" lvl="0" indent="0">
              <a:spcBef>
                <a:spcPts val="3000"/>
              </a:spcBef>
              <a:buNone/>
            </a:pPr>
            <a:r>
              <a:rPr sz="1200" b="1" dirty="0" err="1"/>
              <a:t>Bilgilerin</a:t>
            </a:r>
            <a:r>
              <a:rPr sz="1200" b="1" dirty="0"/>
              <a:t> </a:t>
            </a:r>
            <a:r>
              <a:rPr sz="1200" b="1" dirty="0" err="1"/>
              <a:t>Bilgisayarda</a:t>
            </a:r>
            <a:r>
              <a:rPr sz="1200" b="1" dirty="0"/>
              <a:t> </a:t>
            </a:r>
            <a:r>
              <a:rPr sz="1200" b="1" dirty="0" err="1"/>
              <a:t>İfadesi</a:t>
            </a:r>
            <a:endParaRPr sz="1200" b="1" dirty="0"/>
          </a:p>
          <a:p>
            <a:pPr lvl="0"/>
            <a:r>
              <a:rPr sz="1200" dirty="0"/>
              <a:t>Bir </a:t>
            </a:r>
            <a:r>
              <a:rPr sz="1200" dirty="0" err="1"/>
              <a:t>insan</a:t>
            </a:r>
            <a:r>
              <a:rPr sz="1200" dirty="0"/>
              <a:t> </a:t>
            </a:r>
            <a:r>
              <a:rPr sz="1200" dirty="0" err="1"/>
              <a:t>kendini</a:t>
            </a:r>
            <a:r>
              <a:rPr sz="1200" dirty="0"/>
              <a:t> </a:t>
            </a:r>
            <a:r>
              <a:rPr sz="1200" dirty="0" err="1"/>
              <a:t>ifade</a:t>
            </a:r>
            <a:r>
              <a:rPr sz="1200" dirty="0"/>
              <a:t> </a:t>
            </a:r>
            <a:r>
              <a:rPr sz="1200" dirty="0" err="1"/>
              <a:t>etmek</a:t>
            </a:r>
            <a:r>
              <a:rPr sz="1200" dirty="0"/>
              <a:t> </a:t>
            </a:r>
            <a:r>
              <a:rPr sz="1200" dirty="0" err="1"/>
              <a:t>istediğinde</a:t>
            </a:r>
            <a:r>
              <a:rPr sz="1200" dirty="0"/>
              <a:t> native (ana) </a:t>
            </a:r>
            <a:r>
              <a:rPr sz="1200" dirty="0" err="1"/>
              <a:t>bir</a:t>
            </a:r>
            <a:r>
              <a:rPr sz="1200" dirty="0"/>
              <a:t> </a:t>
            </a:r>
            <a:r>
              <a:rPr sz="1200" dirty="0" err="1"/>
              <a:t>dil</a:t>
            </a:r>
            <a:r>
              <a:rPr sz="1200" dirty="0"/>
              <a:t> </a:t>
            </a:r>
            <a:r>
              <a:rPr sz="1200" dirty="0" err="1"/>
              <a:t>kullanıyor</a:t>
            </a:r>
            <a:r>
              <a:rPr sz="1200" dirty="0"/>
              <a:t> </a:t>
            </a:r>
            <a:r>
              <a:rPr sz="1200" dirty="0" err="1"/>
              <a:t>öyle</a:t>
            </a:r>
            <a:r>
              <a:rPr sz="1200" dirty="0"/>
              <a:t> </a:t>
            </a:r>
            <a:r>
              <a:rPr sz="1200" dirty="0" err="1"/>
              <a:t>değil</a:t>
            </a:r>
            <a:r>
              <a:rPr sz="1200" dirty="0"/>
              <a:t> mi? </a:t>
            </a:r>
            <a:r>
              <a:rPr sz="1200" dirty="0" err="1"/>
              <a:t>Bilgisayar</a:t>
            </a:r>
            <a:r>
              <a:rPr sz="1200" dirty="0"/>
              <a:t> da </a:t>
            </a:r>
            <a:r>
              <a:rPr sz="1200" dirty="0" err="1"/>
              <a:t>bilgiyi</a:t>
            </a:r>
            <a:r>
              <a:rPr sz="1200" dirty="0"/>
              <a:t> (</a:t>
            </a:r>
            <a:r>
              <a:rPr sz="1200" dirty="0" err="1"/>
              <a:t>Resim</a:t>
            </a:r>
            <a:r>
              <a:rPr sz="1200" dirty="0"/>
              <a:t>, </a:t>
            </a:r>
            <a:r>
              <a:rPr sz="1200" dirty="0" err="1"/>
              <a:t>ses</a:t>
            </a:r>
            <a:r>
              <a:rPr sz="1200" dirty="0"/>
              <a:t>, </a:t>
            </a:r>
            <a:r>
              <a:rPr sz="1200" dirty="0" err="1"/>
              <a:t>yazı</a:t>
            </a:r>
            <a:r>
              <a:rPr sz="1200" dirty="0"/>
              <a:t> </a:t>
            </a:r>
            <a:r>
              <a:rPr sz="1200" dirty="0" err="1"/>
              <a:t>vb</a:t>
            </a:r>
            <a:r>
              <a:rPr sz="1200" dirty="0"/>
              <a:t>) </a:t>
            </a:r>
            <a:r>
              <a:rPr sz="1200" dirty="0" err="1"/>
              <a:t>ifade</a:t>
            </a:r>
            <a:r>
              <a:rPr sz="1200" dirty="0"/>
              <a:t> </a:t>
            </a:r>
            <a:r>
              <a:rPr sz="1200" dirty="0" err="1"/>
              <a:t>etmek</a:t>
            </a:r>
            <a:r>
              <a:rPr sz="1200" dirty="0"/>
              <a:t> </a:t>
            </a:r>
            <a:r>
              <a:rPr sz="1200" dirty="0" err="1"/>
              <a:t>ve</a:t>
            </a:r>
            <a:r>
              <a:rPr sz="1200" dirty="0"/>
              <a:t> </a:t>
            </a:r>
            <a:r>
              <a:rPr sz="1200" dirty="0" err="1"/>
              <a:t>döngüyü</a:t>
            </a:r>
            <a:r>
              <a:rPr sz="1200" dirty="0"/>
              <a:t> </a:t>
            </a:r>
            <a:r>
              <a:rPr sz="1200" dirty="0" err="1"/>
              <a:t>sağlamak</a:t>
            </a:r>
            <a:r>
              <a:rPr sz="1200" dirty="0"/>
              <a:t> </a:t>
            </a:r>
            <a:r>
              <a:rPr sz="1200" dirty="0" err="1"/>
              <a:t>için</a:t>
            </a:r>
            <a:r>
              <a:rPr sz="1200" dirty="0"/>
              <a:t> bit (0 </a:t>
            </a:r>
            <a:r>
              <a:rPr sz="1200" dirty="0" err="1"/>
              <a:t>ve</a:t>
            </a:r>
            <a:r>
              <a:rPr sz="1200" dirty="0"/>
              <a:t> 1)’ den </a:t>
            </a:r>
            <a:r>
              <a:rPr sz="1200" dirty="0" err="1"/>
              <a:t>oluşan</a:t>
            </a:r>
            <a:r>
              <a:rPr sz="1200" dirty="0"/>
              <a:t> </a:t>
            </a:r>
            <a:r>
              <a:rPr sz="1200" dirty="0" err="1"/>
              <a:t>ikili</a:t>
            </a:r>
            <a:r>
              <a:rPr sz="1200" dirty="0"/>
              <a:t> </a:t>
            </a:r>
            <a:r>
              <a:rPr sz="1200" dirty="0" err="1"/>
              <a:t>sayıları</a:t>
            </a:r>
            <a:r>
              <a:rPr sz="1200" dirty="0"/>
              <a:t> (Binary Numbers) </a:t>
            </a:r>
            <a:r>
              <a:rPr sz="1200" dirty="0" err="1"/>
              <a:t>kullanıyor</a:t>
            </a:r>
            <a:r>
              <a:rPr sz="1200" dirty="0"/>
              <a:t>.</a:t>
            </a:r>
          </a:p>
        </p:txBody>
      </p:sp>
      <p:pic>
        <p:nvPicPr>
          <p:cNvPr id="2" name="Picture 1" descr="fig:  assets/Binary.jpg"/>
          <p:cNvPicPr>
            <a:picLocks noGrp="1" noChangeAspect="1"/>
          </p:cNvPicPr>
          <p:nvPr/>
        </p:nvPicPr>
        <p:blipFill>
          <a:blip r:embed="rId2"/>
          <a:stretch>
            <a:fillRect/>
          </a:stretch>
        </p:blipFill>
        <p:spPr bwMode="auto">
          <a:xfrm>
            <a:off x="3568700" y="711200"/>
            <a:ext cx="5105400" cy="2870200"/>
          </a:xfrm>
          <a:prstGeom prst="rect">
            <a:avLst/>
          </a:prstGeom>
          <a:noFill/>
          <a:ln w="9525">
            <a:noFill/>
            <a:headEnd/>
            <a:tailEnd/>
          </a:ln>
        </p:spPr>
      </p:pic>
      <p:sp>
        <p:nvSpPr>
          <p:cNvPr id="3" name="TextBox 3"/>
          <p:cNvSpPr txBox="1"/>
          <p:nvPr/>
        </p:nvSpPr>
        <p:spPr>
          <a:xfrm>
            <a:off x="3568700" y="4076700"/>
            <a:ext cx="5105400" cy="508000"/>
          </a:xfrm>
          <a:prstGeom prst="rect">
            <a:avLst/>
          </a:prstGeom>
          <a:noFill/>
        </p:spPr>
        <p:txBody>
          <a:bodyPr/>
          <a:lstStyle/>
          <a:p>
            <a:pPr marL="0" lvl="0" indent="0" algn="ctr">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Bilgilerin Bilgisayarda İfadesi</a:t>
            </a:r>
          </a:p>
          <a:p>
            <a:pPr lvl="0"/>
            <a:r>
              <a:t>İkili sayılarda bulunan 1 ve 0 rakamları (bit), bilgisayarın elektrik iletimi için kullandığı transistörlerin açık veya kapalı olma durumunu gösteriyor. Transistörlerde iki tane komut vardır, 0 (kapat) ve 1 (aç).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94"/>
            <a:ext cx="8229600" cy="857250"/>
          </a:xfrm>
        </p:spPr>
        <p:txBody>
          <a:bodyPr/>
          <a:lstStyle/>
          <a:p>
            <a:pPr marL="0" lvl="0" indent="0">
              <a:buNone/>
            </a:pPr>
            <a:r>
              <a:rPr dirty="0" err="1"/>
              <a:t>Diziler</a:t>
            </a:r>
            <a:endParaRPr dirty="0"/>
          </a:p>
        </p:txBody>
      </p:sp>
      <p:sp>
        <p:nvSpPr>
          <p:cNvPr id="3" name="Content Placeholder 2"/>
          <p:cNvSpPr>
            <a:spLocks noGrp="1"/>
          </p:cNvSpPr>
          <p:nvPr>
            <p:ph idx="1"/>
          </p:nvPr>
        </p:nvSpPr>
        <p:spPr>
          <a:xfrm>
            <a:off x="457200" y="1061944"/>
            <a:ext cx="8229600" cy="3394472"/>
          </a:xfrm>
        </p:spPr>
        <p:txBody>
          <a:bodyPr>
            <a:normAutofit fontScale="92500" lnSpcReduction="10000"/>
          </a:bodyPr>
          <a:lstStyle/>
          <a:p>
            <a:pPr marL="0" lvl="0" indent="0">
              <a:buNone/>
            </a:pPr>
            <a:r>
              <a:rPr dirty="0" err="1"/>
              <a:t>Diziler</a:t>
            </a:r>
            <a:r>
              <a:rPr dirty="0"/>
              <a:t>, </a:t>
            </a:r>
            <a:r>
              <a:rPr dirty="0" err="1"/>
              <a:t>anlam</a:t>
            </a:r>
            <a:r>
              <a:rPr dirty="0"/>
              <a:t> </a:t>
            </a:r>
            <a:r>
              <a:rPr dirty="0" err="1"/>
              <a:t>ifade</a:t>
            </a:r>
            <a:r>
              <a:rPr dirty="0"/>
              <a:t> </a:t>
            </a:r>
            <a:r>
              <a:rPr dirty="0" err="1"/>
              <a:t>etmesi</a:t>
            </a:r>
            <a:r>
              <a:rPr dirty="0"/>
              <a:t> </a:t>
            </a:r>
            <a:r>
              <a:rPr dirty="0" err="1"/>
              <a:t>için</a:t>
            </a:r>
            <a:r>
              <a:rPr dirty="0"/>
              <a:t> </a:t>
            </a:r>
            <a:r>
              <a:rPr dirty="0" err="1"/>
              <a:t>birden</a:t>
            </a:r>
            <a:r>
              <a:rPr dirty="0"/>
              <a:t> </a:t>
            </a:r>
            <a:r>
              <a:rPr dirty="0" err="1"/>
              <a:t>fazla</a:t>
            </a:r>
            <a:r>
              <a:rPr dirty="0"/>
              <a:t> </a:t>
            </a:r>
            <a:r>
              <a:rPr dirty="0" err="1"/>
              <a:t>nesneye</a:t>
            </a:r>
            <a:r>
              <a:rPr dirty="0"/>
              <a:t> </a:t>
            </a:r>
            <a:r>
              <a:rPr dirty="0" err="1"/>
              <a:t>ihtiyaç</a:t>
            </a:r>
            <a:r>
              <a:rPr dirty="0"/>
              <a:t> </a:t>
            </a:r>
            <a:r>
              <a:rPr dirty="0" err="1"/>
              <a:t>duyabilir</a:t>
            </a:r>
            <a:r>
              <a:rPr dirty="0"/>
              <a:t>. </a:t>
            </a:r>
            <a:r>
              <a:rPr dirty="0" err="1"/>
              <a:t>Mesela</a:t>
            </a:r>
            <a:r>
              <a:rPr dirty="0"/>
              <a:t>, </a:t>
            </a:r>
            <a:r>
              <a:rPr dirty="0" err="1"/>
              <a:t>Şu</a:t>
            </a:r>
            <a:r>
              <a:rPr dirty="0"/>
              <a:t> an </a:t>
            </a:r>
            <a:r>
              <a:rPr dirty="0" err="1"/>
              <a:t>karşısında</a:t>
            </a:r>
            <a:r>
              <a:rPr dirty="0"/>
              <a:t> </a:t>
            </a:r>
            <a:r>
              <a:rPr dirty="0" err="1"/>
              <a:t>olduğunuz</a:t>
            </a:r>
            <a:r>
              <a:rPr dirty="0"/>
              <a:t> </a:t>
            </a:r>
            <a:r>
              <a:rPr dirty="0" err="1"/>
              <a:t>bilgisayar</a:t>
            </a:r>
            <a:r>
              <a:rPr dirty="0"/>
              <a:t> </a:t>
            </a:r>
            <a:r>
              <a:rPr dirty="0" err="1"/>
              <a:t>örneğini</a:t>
            </a:r>
            <a:r>
              <a:rPr dirty="0"/>
              <a:t> </a:t>
            </a:r>
            <a:r>
              <a:rPr dirty="0" err="1"/>
              <a:t>inceleyelim</a:t>
            </a:r>
            <a:r>
              <a:rPr dirty="0"/>
              <a:t>. </a:t>
            </a:r>
            <a:r>
              <a:rPr dirty="0" err="1"/>
              <a:t>Masaüstü</a:t>
            </a:r>
            <a:r>
              <a:rPr dirty="0"/>
              <a:t> </a:t>
            </a:r>
            <a:r>
              <a:rPr dirty="0" err="1"/>
              <a:t>bilgisayarlar</a:t>
            </a:r>
            <a:r>
              <a:rPr dirty="0"/>
              <a:t>, </a:t>
            </a:r>
            <a:r>
              <a:rPr dirty="0" err="1"/>
              <a:t>klavye</a:t>
            </a:r>
            <a:r>
              <a:rPr dirty="0"/>
              <a:t>-mouse-</a:t>
            </a:r>
            <a:r>
              <a:rPr dirty="0" err="1"/>
              <a:t>monitör</a:t>
            </a:r>
            <a:r>
              <a:rPr dirty="0"/>
              <a:t> </a:t>
            </a:r>
            <a:r>
              <a:rPr dirty="0" err="1"/>
              <a:t>üçlüsünü</a:t>
            </a:r>
            <a:r>
              <a:rPr dirty="0"/>
              <a:t> </a:t>
            </a:r>
            <a:r>
              <a:rPr dirty="0" err="1"/>
              <a:t>bir</a:t>
            </a:r>
            <a:r>
              <a:rPr dirty="0"/>
              <a:t> </a:t>
            </a:r>
            <a:r>
              <a:rPr dirty="0" err="1"/>
              <a:t>araya</a:t>
            </a:r>
            <a:r>
              <a:rPr dirty="0"/>
              <a:t> </a:t>
            </a:r>
            <a:r>
              <a:rPr dirty="0" err="1"/>
              <a:t>getirince</a:t>
            </a:r>
            <a:r>
              <a:rPr dirty="0"/>
              <a:t> </a:t>
            </a:r>
            <a:r>
              <a:rPr dirty="0" err="1"/>
              <a:t>anlam</a:t>
            </a:r>
            <a:r>
              <a:rPr dirty="0"/>
              <a:t> </a:t>
            </a:r>
            <a:r>
              <a:rPr dirty="0" err="1"/>
              <a:t>ifade</a:t>
            </a:r>
            <a:r>
              <a:rPr dirty="0"/>
              <a:t> </a:t>
            </a:r>
            <a:r>
              <a:rPr dirty="0" err="1"/>
              <a:t>eder</a:t>
            </a:r>
            <a:r>
              <a:rPr dirty="0"/>
              <a:t>. </a:t>
            </a:r>
            <a:r>
              <a:rPr dirty="0" err="1"/>
              <a:t>Herhangi</a:t>
            </a:r>
            <a:r>
              <a:rPr dirty="0"/>
              <a:t> </a:t>
            </a:r>
            <a:r>
              <a:rPr dirty="0" err="1"/>
              <a:t>biri</a:t>
            </a:r>
            <a:r>
              <a:rPr dirty="0"/>
              <a:t> </a:t>
            </a:r>
            <a:r>
              <a:rPr dirty="0" err="1"/>
              <a:t>olmadan</a:t>
            </a:r>
            <a:r>
              <a:rPr dirty="0"/>
              <a:t> </a:t>
            </a:r>
            <a:r>
              <a:rPr dirty="0" err="1"/>
              <a:t>bir</a:t>
            </a:r>
            <a:r>
              <a:rPr dirty="0"/>
              <a:t> </a:t>
            </a:r>
            <a:r>
              <a:rPr dirty="0" err="1"/>
              <a:t>işlem</a:t>
            </a:r>
            <a:r>
              <a:rPr dirty="0"/>
              <a:t> </a:t>
            </a:r>
            <a:r>
              <a:rPr dirty="0" err="1"/>
              <a:t>yapmanız</a:t>
            </a:r>
            <a:r>
              <a:rPr dirty="0"/>
              <a:t> </a:t>
            </a:r>
            <a:r>
              <a:rPr dirty="0" err="1"/>
              <a:t>olasıdır</a:t>
            </a:r>
            <a:r>
              <a:rPr dirty="0"/>
              <a:t> ama </a:t>
            </a:r>
            <a:r>
              <a:rPr dirty="0" err="1"/>
              <a:t>zorludur</a:t>
            </a:r>
            <a:r>
              <a:rPr dirty="0"/>
              <a:t>. Dizi, </a:t>
            </a:r>
            <a:r>
              <a:rPr dirty="0" err="1"/>
              <a:t>dezavantajlarından</a:t>
            </a:r>
            <a:r>
              <a:rPr dirty="0"/>
              <a:t> </a:t>
            </a:r>
            <a:r>
              <a:rPr dirty="0" err="1"/>
              <a:t>biri</a:t>
            </a:r>
            <a:r>
              <a:rPr dirty="0"/>
              <a:t> </a:t>
            </a:r>
            <a:r>
              <a:rPr dirty="0" err="1"/>
              <a:t>olan</a:t>
            </a:r>
            <a:r>
              <a:rPr dirty="0"/>
              <a:t> </a:t>
            </a:r>
            <a:r>
              <a:rPr dirty="0" err="1"/>
              <a:t>hafıza</a:t>
            </a:r>
            <a:r>
              <a:rPr dirty="0"/>
              <a:t> </a:t>
            </a:r>
            <a:r>
              <a:rPr dirty="0" err="1"/>
              <a:t>problemini</a:t>
            </a:r>
            <a:r>
              <a:rPr dirty="0"/>
              <a:t> </a:t>
            </a:r>
            <a:r>
              <a:rPr dirty="0" err="1"/>
              <a:t>inceleyelim</a:t>
            </a:r>
            <a:r>
              <a:rPr dirty="0"/>
              <a:t>. </a:t>
            </a:r>
            <a:r>
              <a:rPr dirty="0" err="1"/>
              <a:t>Bilgisayar</a:t>
            </a:r>
            <a:r>
              <a:rPr dirty="0"/>
              <a:t> </a:t>
            </a:r>
            <a:r>
              <a:rPr dirty="0" err="1"/>
              <a:t>örneğimizden</a:t>
            </a:r>
            <a:r>
              <a:rPr dirty="0"/>
              <a:t> </a:t>
            </a:r>
            <a:r>
              <a:rPr dirty="0" err="1"/>
              <a:t>devam</a:t>
            </a:r>
            <a:r>
              <a:rPr dirty="0"/>
              <a:t> </a:t>
            </a:r>
            <a:r>
              <a:rPr dirty="0" err="1"/>
              <a:t>edelim</a:t>
            </a:r>
            <a:r>
              <a:rPr dirty="0"/>
              <a:t>. Hali </a:t>
            </a:r>
            <a:r>
              <a:rPr dirty="0" err="1"/>
              <a:t>hazırda</a:t>
            </a:r>
            <a:r>
              <a:rPr dirty="0"/>
              <a:t> </a:t>
            </a:r>
            <a:r>
              <a:rPr dirty="0" err="1"/>
              <a:t>bir</a:t>
            </a:r>
            <a:r>
              <a:rPr dirty="0"/>
              <a:t> </a:t>
            </a:r>
            <a:r>
              <a:rPr dirty="0" err="1"/>
              <a:t>klavye</a:t>
            </a:r>
            <a:r>
              <a:rPr dirty="0"/>
              <a:t>, </a:t>
            </a:r>
            <a:r>
              <a:rPr dirty="0" err="1"/>
              <a:t>bir</a:t>
            </a:r>
            <a:r>
              <a:rPr dirty="0"/>
              <a:t> mouse </a:t>
            </a:r>
            <a:r>
              <a:rPr dirty="0" err="1"/>
              <a:t>ve</a:t>
            </a:r>
            <a:r>
              <a:rPr dirty="0"/>
              <a:t> </a:t>
            </a:r>
            <a:r>
              <a:rPr dirty="0" err="1"/>
              <a:t>bir</a:t>
            </a:r>
            <a:r>
              <a:rPr dirty="0"/>
              <a:t> </a:t>
            </a:r>
            <a:r>
              <a:rPr dirty="0" err="1"/>
              <a:t>monitörümüz</a:t>
            </a:r>
            <a:r>
              <a:rPr dirty="0"/>
              <a:t> var. Yeni </a:t>
            </a:r>
            <a:r>
              <a:rPr dirty="0" err="1"/>
              <a:t>bir</a:t>
            </a:r>
            <a:r>
              <a:rPr dirty="0"/>
              <a:t> </a:t>
            </a:r>
            <a:r>
              <a:rPr dirty="0" err="1"/>
              <a:t>monitör</a:t>
            </a:r>
            <a:r>
              <a:rPr dirty="0"/>
              <a:t> </a:t>
            </a:r>
            <a:r>
              <a:rPr dirty="0" err="1"/>
              <a:t>aldığımızda</a:t>
            </a:r>
            <a:r>
              <a:rPr dirty="0"/>
              <a:t> </a:t>
            </a:r>
            <a:r>
              <a:rPr dirty="0" err="1"/>
              <a:t>daha</a:t>
            </a:r>
            <a:r>
              <a:rPr dirty="0"/>
              <a:t> </a:t>
            </a:r>
            <a:r>
              <a:rPr dirty="0" err="1"/>
              <a:t>büyük</a:t>
            </a:r>
            <a:r>
              <a:rPr dirty="0"/>
              <a:t> </a:t>
            </a:r>
            <a:r>
              <a:rPr dirty="0" err="1"/>
              <a:t>bir</a:t>
            </a:r>
            <a:r>
              <a:rPr dirty="0"/>
              <a:t> </a:t>
            </a:r>
            <a:r>
              <a:rPr dirty="0" err="1"/>
              <a:t>masaya</a:t>
            </a:r>
            <a:r>
              <a:rPr dirty="0"/>
              <a:t> </a:t>
            </a:r>
            <a:r>
              <a:rPr dirty="0" err="1"/>
              <a:t>ihtiyacımız</a:t>
            </a:r>
            <a:r>
              <a:rPr dirty="0"/>
              <a:t> var. </a:t>
            </a:r>
            <a:r>
              <a:rPr dirty="0" err="1"/>
              <a:t>Aynı</a:t>
            </a:r>
            <a:r>
              <a:rPr dirty="0"/>
              <a:t> </a:t>
            </a:r>
            <a:r>
              <a:rPr dirty="0" err="1"/>
              <a:t>şekilde</a:t>
            </a:r>
            <a:r>
              <a:rPr dirty="0"/>
              <a:t> yeni </a:t>
            </a:r>
            <a:r>
              <a:rPr dirty="0" err="1"/>
              <a:t>bir</a:t>
            </a:r>
            <a:r>
              <a:rPr dirty="0"/>
              <a:t> </a:t>
            </a:r>
            <a:r>
              <a:rPr dirty="0" err="1"/>
              <a:t>klavye</a:t>
            </a:r>
            <a:r>
              <a:rPr dirty="0"/>
              <a:t> </a:t>
            </a:r>
            <a:r>
              <a:rPr dirty="0" err="1"/>
              <a:t>veya</a:t>
            </a:r>
            <a:r>
              <a:rPr dirty="0"/>
              <a:t> mouse </a:t>
            </a:r>
            <a:r>
              <a:rPr dirty="0" err="1"/>
              <a:t>aldığımızda</a:t>
            </a:r>
            <a:r>
              <a:rPr dirty="0"/>
              <a:t> da </a:t>
            </a:r>
            <a:r>
              <a:rPr dirty="0" err="1"/>
              <a:t>aynı</a:t>
            </a:r>
            <a:r>
              <a:rPr dirty="0"/>
              <a:t> durum </a:t>
            </a:r>
            <a:r>
              <a:rPr dirty="0" err="1"/>
              <a:t>geçerli</a:t>
            </a:r>
            <a:r>
              <a:rPr dirty="0"/>
              <a:t>. Bir </a:t>
            </a:r>
            <a:r>
              <a:rPr dirty="0" err="1"/>
              <a:t>yerden</a:t>
            </a:r>
            <a:r>
              <a:rPr dirty="0"/>
              <a:t> </a:t>
            </a:r>
            <a:r>
              <a:rPr dirty="0" err="1"/>
              <a:t>bir</a:t>
            </a:r>
            <a:r>
              <a:rPr dirty="0"/>
              <a:t> yere </a:t>
            </a:r>
            <a:r>
              <a:rPr dirty="0" err="1"/>
              <a:t>taşırken</a:t>
            </a:r>
            <a:r>
              <a:rPr dirty="0"/>
              <a:t> zaman </a:t>
            </a:r>
            <a:r>
              <a:rPr dirty="0" err="1"/>
              <a:t>ve</a:t>
            </a:r>
            <a:r>
              <a:rPr dirty="0"/>
              <a:t> </a:t>
            </a:r>
            <a:r>
              <a:rPr dirty="0" err="1"/>
              <a:t>güç</a:t>
            </a:r>
            <a:r>
              <a:rPr dirty="0"/>
              <a:t> </a:t>
            </a:r>
            <a:r>
              <a:rPr dirty="0" err="1"/>
              <a:t>kaybına</a:t>
            </a:r>
            <a:r>
              <a:rPr dirty="0"/>
              <a:t> </a:t>
            </a:r>
            <a:r>
              <a:rPr dirty="0" err="1"/>
              <a:t>uğruyoruz</a:t>
            </a:r>
            <a:r>
              <a:rPr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23887" y="1076326"/>
            <a:ext cx="3008313" cy="3518297"/>
          </a:xfrm>
        </p:spPr>
        <p:txBody>
          <a:bodyPr>
            <a:normAutofit/>
          </a:bodyPr>
          <a:lstStyle/>
          <a:p>
            <a:pPr marL="0" lvl="0" indent="0">
              <a:spcBef>
                <a:spcPts val="3000"/>
              </a:spcBef>
              <a:buNone/>
            </a:pPr>
            <a:r>
              <a:rPr sz="3600" b="1" dirty="0" err="1"/>
              <a:t>Diziler</a:t>
            </a:r>
            <a:endParaRPr sz="3600" b="1" dirty="0"/>
          </a:p>
        </p:txBody>
      </p:sp>
      <p:pic>
        <p:nvPicPr>
          <p:cNvPr id="2" name="Picture 1" descr="fig:  assets/remove-duplicates-from-array-image1.png"/>
          <p:cNvPicPr>
            <a:picLocks noGrp="1" noChangeAspect="1"/>
          </p:cNvPicPr>
          <p:nvPr/>
        </p:nvPicPr>
        <p:blipFill>
          <a:blip r:embed="rId2"/>
          <a:stretch>
            <a:fillRect/>
          </a:stretch>
        </p:blipFill>
        <p:spPr bwMode="auto">
          <a:xfrm>
            <a:off x="3632200" y="203200"/>
            <a:ext cx="4965700" cy="3873500"/>
          </a:xfrm>
          <a:prstGeom prst="rect">
            <a:avLst/>
          </a:prstGeom>
          <a:noFill/>
          <a:ln w="9525">
            <a:noFill/>
            <a:headEnd/>
            <a:tailEnd/>
          </a:ln>
        </p:spPr>
      </p:pic>
      <p:sp>
        <p:nvSpPr>
          <p:cNvPr id="3" name="TextBox 3"/>
          <p:cNvSpPr txBox="1"/>
          <p:nvPr/>
        </p:nvSpPr>
        <p:spPr>
          <a:xfrm>
            <a:off x="3414713" y="4067174"/>
            <a:ext cx="5105400" cy="508000"/>
          </a:xfrm>
          <a:prstGeom prst="rect">
            <a:avLst/>
          </a:prstGeom>
          <a:noFill/>
        </p:spPr>
        <p:txBody>
          <a:bodyPr/>
          <a:lstStyle/>
          <a:p>
            <a:pPr marL="0" lvl="0" indent="0" algn="ctr">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dirty="0" err="1"/>
              <a:t>Bağlı</a:t>
            </a:r>
            <a:r>
              <a:rPr b="1" dirty="0"/>
              <a:t> </a:t>
            </a:r>
            <a:r>
              <a:rPr b="1" dirty="0" err="1"/>
              <a:t>listeler</a:t>
            </a:r>
            <a:endParaRPr b="1" dirty="0"/>
          </a:p>
          <a:p>
            <a:pPr lvl="0"/>
            <a:r>
              <a:rPr dirty="0" err="1"/>
              <a:t>Bağlı</a:t>
            </a:r>
            <a:r>
              <a:rPr dirty="0"/>
              <a:t> </a:t>
            </a:r>
            <a:r>
              <a:rPr dirty="0" err="1"/>
              <a:t>listeler</a:t>
            </a:r>
            <a:r>
              <a:rPr dirty="0"/>
              <a:t>, </a:t>
            </a:r>
            <a:r>
              <a:rPr dirty="0" err="1"/>
              <a:t>yan</a:t>
            </a:r>
            <a:r>
              <a:rPr dirty="0"/>
              <a:t> </a:t>
            </a:r>
            <a:r>
              <a:rPr dirty="0" err="1"/>
              <a:t>yana</a:t>
            </a:r>
            <a:r>
              <a:rPr dirty="0"/>
              <a:t> </a:t>
            </a:r>
            <a:r>
              <a:rPr dirty="0" err="1"/>
              <a:t>zorunluluğu</a:t>
            </a:r>
            <a:r>
              <a:rPr dirty="0"/>
              <a:t> </a:t>
            </a:r>
            <a:r>
              <a:rPr dirty="0" err="1"/>
              <a:t>olmadan</a:t>
            </a:r>
            <a:r>
              <a:rPr dirty="0"/>
              <a:t> </a:t>
            </a:r>
            <a:r>
              <a:rPr dirty="0" err="1"/>
              <a:t>veri</a:t>
            </a:r>
            <a:r>
              <a:rPr dirty="0"/>
              <a:t> </a:t>
            </a:r>
            <a:r>
              <a:rPr dirty="0" err="1"/>
              <a:t>tutmamızı</a:t>
            </a:r>
            <a:r>
              <a:rPr dirty="0"/>
              <a:t> </a:t>
            </a:r>
            <a:r>
              <a:rPr dirty="0" err="1"/>
              <a:t>sağlayan</a:t>
            </a:r>
            <a:r>
              <a:rPr dirty="0"/>
              <a:t> </a:t>
            </a:r>
            <a:r>
              <a:rPr dirty="0" err="1"/>
              <a:t>yapılardır</a:t>
            </a:r>
            <a:r>
              <a:rPr dirty="0"/>
              <a:t>. Yeni </a:t>
            </a:r>
            <a:r>
              <a:rPr dirty="0" err="1"/>
              <a:t>gelen</a:t>
            </a:r>
            <a:r>
              <a:rPr dirty="0"/>
              <a:t> </a:t>
            </a:r>
            <a:r>
              <a:rPr dirty="0" err="1"/>
              <a:t>eleman</a:t>
            </a:r>
            <a:r>
              <a:rPr dirty="0"/>
              <a:t> </a:t>
            </a:r>
            <a:r>
              <a:rPr dirty="0" err="1"/>
              <a:t>için</a:t>
            </a:r>
            <a:r>
              <a:rPr dirty="0"/>
              <a:t> </a:t>
            </a:r>
            <a:r>
              <a:rPr dirty="0" err="1"/>
              <a:t>hafıza’da</a:t>
            </a:r>
            <a:r>
              <a:rPr dirty="0"/>
              <a:t> yeni </a:t>
            </a:r>
            <a:r>
              <a:rPr dirty="0" err="1"/>
              <a:t>bir</a:t>
            </a:r>
            <a:r>
              <a:rPr dirty="0"/>
              <a:t> </a:t>
            </a:r>
            <a:r>
              <a:rPr dirty="0" err="1"/>
              <a:t>alan</a:t>
            </a:r>
            <a:r>
              <a:rPr dirty="0"/>
              <a:t> </a:t>
            </a:r>
            <a:r>
              <a:rPr dirty="0" err="1"/>
              <a:t>açmamız</a:t>
            </a:r>
            <a:r>
              <a:rPr dirty="0"/>
              <a:t> </a:t>
            </a:r>
            <a:r>
              <a:rPr dirty="0" err="1"/>
              <a:t>gerekmez</a:t>
            </a:r>
            <a:r>
              <a:rPr dirty="0"/>
              <a:t>. </a:t>
            </a:r>
            <a:r>
              <a:rPr dirty="0" err="1"/>
              <a:t>Array’dan</a:t>
            </a:r>
            <a:r>
              <a:rPr dirty="0"/>
              <a:t> </a:t>
            </a:r>
            <a:r>
              <a:rPr dirty="0" err="1"/>
              <a:t>farklı</a:t>
            </a:r>
            <a:r>
              <a:rPr dirty="0"/>
              <a:t> </a:t>
            </a:r>
            <a:r>
              <a:rPr dirty="0" err="1"/>
              <a:t>olarak</a:t>
            </a:r>
            <a:r>
              <a:rPr dirty="0"/>
              <a:t> evet </a:t>
            </a:r>
            <a:r>
              <a:rPr dirty="0" err="1"/>
              <a:t>elemanlar</a:t>
            </a:r>
            <a:r>
              <a:rPr dirty="0"/>
              <a:t> </a:t>
            </a:r>
            <a:r>
              <a:rPr dirty="0" err="1"/>
              <a:t>hafıza</a:t>
            </a:r>
            <a:r>
              <a:rPr dirty="0"/>
              <a:t> </a:t>
            </a:r>
            <a:r>
              <a:rPr dirty="0" err="1"/>
              <a:t>içerisinde</a:t>
            </a:r>
            <a:r>
              <a:rPr dirty="0"/>
              <a:t> </a:t>
            </a:r>
            <a:r>
              <a:rPr dirty="0" err="1"/>
              <a:t>dağılmış</a:t>
            </a:r>
            <a:r>
              <a:rPr dirty="0"/>
              <a:t> </a:t>
            </a:r>
            <a:r>
              <a:rPr dirty="0" err="1"/>
              <a:t>olabilir</a:t>
            </a:r>
            <a:r>
              <a:rPr dirty="0"/>
              <a:t>, </a:t>
            </a:r>
            <a:r>
              <a:rPr dirty="0" err="1"/>
              <a:t>fakat</a:t>
            </a:r>
            <a:r>
              <a:rPr dirty="0"/>
              <a:t> son </a:t>
            </a:r>
            <a:r>
              <a:rPr dirty="0" err="1"/>
              <a:t>gelen</a:t>
            </a:r>
            <a:r>
              <a:rPr dirty="0"/>
              <a:t> </a:t>
            </a:r>
            <a:r>
              <a:rPr dirty="0" err="1"/>
              <a:t>eleman</a:t>
            </a:r>
            <a:r>
              <a:rPr dirty="0"/>
              <a:t> </a:t>
            </a:r>
            <a:r>
              <a:rPr dirty="0" err="1"/>
              <a:t>kendinden</a:t>
            </a:r>
            <a:r>
              <a:rPr dirty="0"/>
              <a:t> </a:t>
            </a:r>
            <a:r>
              <a:rPr dirty="0" err="1"/>
              <a:t>bir</a:t>
            </a:r>
            <a:r>
              <a:rPr dirty="0"/>
              <a:t> </a:t>
            </a:r>
            <a:r>
              <a:rPr dirty="0" err="1"/>
              <a:t>önceki</a:t>
            </a:r>
            <a:r>
              <a:rPr dirty="0"/>
              <a:t> </a:t>
            </a:r>
            <a:r>
              <a:rPr dirty="0" err="1"/>
              <a:t>elemana</a:t>
            </a:r>
            <a:r>
              <a:rPr dirty="0"/>
              <a:t> </a:t>
            </a:r>
            <a:r>
              <a:rPr dirty="0" err="1"/>
              <a:t>adresini</a:t>
            </a:r>
            <a:r>
              <a:rPr dirty="0"/>
              <a:t> </a:t>
            </a:r>
            <a:r>
              <a:rPr dirty="0" err="1"/>
              <a:t>bildirmek</a:t>
            </a:r>
            <a:r>
              <a:rPr dirty="0"/>
              <a:t> </a:t>
            </a:r>
            <a:r>
              <a:rPr dirty="0" err="1"/>
              <a:t>zorundadır</a:t>
            </a:r>
            <a:r>
              <a:t>.</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476</Words>
  <Application>Microsoft Office PowerPoint</Application>
  <PresentationFormat>Ekran Gösterisi (16:9)</PresentationFormat>
  <Paragraphs>29</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Cambria Math</vt:lpstr>
      <vt:lpstr>Office Theme</vt:lpstr>
      <vt:lpstr>CE103 - Algorithms And Programming I</vt:lpstr>
      <vt:lpstr>Örnek Ders Adı</vt:lpstr>
      <vt:lpstr>PowerPoint Sunusu</vt:lpstr>
      <vt:lpstr>Algoritma  Algoritma Nedir? Algoritma, Cebrin atası ve kurucusu olarak bilinen Harezmî tarafından 9.yüzyılda cebir alanındaki araştırmaları neticesinde ortaya çıkmıştır. Avrupalılar, Harezmî ismini telaffuz edemediklerinden dolayı algorizm (Arap sayıları kullanarak aritmetik problemler çözme kuralları) olarak kullandılar. Algorizm daha sonra “algoritma” adını aldı</vt:lpstr>
      <vt:lpstr>PowerPoint Sunusu</vt:lpstr>
      <vt:lpstr>PowerPoint Sunusu</vt:lpstr>
      <vt:lpstr>Diziler</vt:lpstr>
      <vt:lpstr>PowerPoint Sunusu</vt:lpstr>
      <vt:lpstr>PowerPoint Sunusu</vt:lpstr>
      <vt:lpstr>Referanslar</vt:lpstr>
      <vt:lpstr>PowerPoint Sunusu</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cp:lastModifiedBy>abdül samed kara</cp:lastModifiedBy>
  <cp:revision>1</cp:revision>
  <dcterms:created xsi:type="dcterms:W3CDTF">2022-10-18T20:50:39Z</dcterms:created>
  <dcterms:modified xsi:type="dcterms:W3CDTF">2022-10-18T20:54:14Z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