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84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8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4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7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Predicting House Prices Using Machine Learning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[Your Name]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[Presentation Date]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Decision Tree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(MSE), Root Mean Squared Error (RMSE), R-squared (R²).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88070"/>
              </p:ext>
            </p:extLst>
          </p:nvPr>
        </p:nvGraphicFramePr>
        <p:xfrm>
          <a:off x="606379" y="2160590"/>
          <a:ext cx="67088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397,815,725.48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19,945.32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977,065,618.20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31,258.05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593,356,967.80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24,358.92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624" y="1750043"/>
            <a:ext cx="6347714" cy="3880773"/>
          </a:xfrm>
        </p:spPr>
        <p:txBody>
          <a:bodyPr/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Grid Search for Decision Tree and Random Forest to find the best parameters.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Linear Regression using simpler methods like adjusting the regularization.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07028"/>
              </p:ext>
            </p:extLst>
          </p:nvPr>
        </p:nvGraphicFramePr>
        <p:xfrm>
          <a:off x="905068" y="3909526"/>
          <a:ext cx="61395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752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Tuned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Tuned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Tuned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556">
                <a:tc>
                  <a:txBody>
                    <a:bodyPr/>
                    <a:lstStyle/>
                    <a:p>
                      <a: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397,815,725.48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19,945.32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556">
                <a:tc>
                  <a:txBody>
                    <a:bodyPr/>
                    <a:lstStyle/>
                    <a:p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900,000,000.00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56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508,695,155.69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22,553.00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Features: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location are major predictors.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remains the best model based on MSE after tuning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outliers and inconsistencies.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interpretability and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accuracy.</a:t>
            </a:r>
          </a:p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Process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refinement </a:t>
            </a:r>
            <a:r>
              <a:rPr dirty="0"/>
              <a:t>is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house prices.</a:t>
            </a: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 and complex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questions</a:t>
            </a:r>
            <a:r>
              <a:rPr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house prices based on size, bedrooms, bathrooms, and location.</a:t>
            </a: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exploration, model selection, 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for accurate house price estimation.</a:t>
            </a: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buyers and sellers understand market 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 entries with 5 features:</a:t>
            </a: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Bedrooms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($)</a:t>
            </a: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values; includes numerical and categorical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Plot: Size vs.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07" y="3037158"/>
            <a:ext cx="5093498" cy="25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Plot: Bedrooms vs. Price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27" y="2660327"/>
            <a:ext cx="5540586" cy="28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Chart: Average Price by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5" y="2709742"/>
            <a:ext cx="4551812" cy="34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Scatter Plot: Size, Bedrooms,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4" y="2743200"/>
            <a:ext cx="4794018" cy="36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between size and price.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92" y="3224600"/>
            <a:ext cx="4656223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368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House Price Prediction Project</vt:lpstr>
      <vt:lpstr>Project Overview</vt:lpstr>
      <vt:lpstr>Problem Statement</vt:lpstr>
      <vt:lpstr>Dataset Overview</vt:lpstr>
      <vt:lpstr>Data Exploration</vt:lpstr>
      <vt:lpstr>Data Exploration</vt:lpstr>
      <vt:lpstr>Data Exploration</vt:lpstr>
      <vt:lpstr>Data Exploration</vt:lpstr>
      <vt:lpstr>Data Exploration</vt:lpstr>
      <vt:lpstr>Model Selection</vt:lpstr>
      <vt:lpstr>Model Evaluation Results</vt:lpstr>
      <vt:lpstr>Hyperparameter Tuning</vt:lpstr>
      <vt:lpstr>Key Findings</vt:lpstr>
      <vt:lpstr>Challenges Faced</vt:lpstr>
      <vt:lpstr>Lessons Learned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subject/>
  <dc:creator/>
  <cp:keywords/>
  <dc:description>generated using python-pptx</dc:description>
  <cp:lastModifiedBy>Abdul Waheed</cp:lastModifiedBy>
  <cp:revision>4</cp:revision>
  <dcterms:created xsi:type="dcterms:W3CDTF">2013-01-27T09:14:16Z</dcterms:created>
  <dcterms:modified xsi:type="dcterms:W3CDTF">2024-11-08T13:36:02Z</dcterms:modified>
  <cp:category/>
</cp:coreProperties>
</file>