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74" r:id="rId9"/>
    <p:sldId id="259" r:id="rId10"/>
    <p:sldId id="280" r:id="rId11"/>
    <p:sldId id="262" r:id="rId12"/>
    <p:sldId id="263" r:id="rId13"/>
    <p:sldId id="279" r:id="rId14"/>
    <p:sldId id="269" r:id="rId15"/>
    <p:sldId id="270" r:id="rId16"/>
    <p:sldId id="275" r:id="rId17"/>
    <p:sldId id="271" r:id="rId18"/>
    <p:sldId id="272" r:id="rId19"/>
    <p:sldId id="276" r:id="rId20"/>
    <p:sldId id="277" r:id="rId21"/>
    <p:sldId id="27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5195C-0FE4-4173-BB60-59DE2DF9699E}" v="135" dt="2021-10-13T05:57:34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Stephenson" userId="f68d33ba-3fc4-416b-96d5-41b882211561" providerId="ADAL" clId="{EE95195C-0FE4-4173-BB60-59DE2DF9699E}"/>
    <pc:docChg chg="undo custSel addSld delSld modSld sldOrd">
      <pc:chgData name="Timothy Stephenson" userId="f68d33ba-3fc4-416b-96d5-41b882211561" providerId="ADAL" clId="{EE95195C-0FE4-4173-BB60-59DE2DF9699E}" dt="2021-10-23T14:50:17.006" v="7579" actId="20577"/>
      <pc:docMkLst>
        <pc:docMk/>
      </pc:docMkLst>
      <pc:sldChg chg="modSp new mod">
        <pc:chgData name="Timothy Stephenson" userId="f68d33ba-3fc4-416b-96d5-41b882211561" providerId="ADAL" clId="{EE95195C-0FE4-4173-BB60-59DE2DF9699E}" dt="2021-10-11T04:25:44.736" v="23" actId="20577"/>
        <pc:sldMkLst>
          <pc:docMk/>
          <pc:sldMk cId="2989006315" sldId="256"/>
        </pc:sldMkLst>
        <pc:spChg chg="mod">
          <ac:chgData name="Timothy Stephenson" userId="f68d33ba-3fc4-416b-96d5-41b882211561" providerId="ADAL" clId="{EE95195C-0FE4-4173-BB60-59DE2DF9699E}" dt="2021-10-11T04:25:40.654" v="3"/>
          <ac:spMkLst>
            <pc:docMk/>
            <pc:sldMk cId="2989006315" sldId="256"/>
            <ac:spMk id="2" creationId="{85B57E3E-0A99-488E-82BB-858F3A887715}"/>
          </ac:spMkLst>
        </pc:spChg>
        <pc:spChg chg="mod">
          <ac:chgData name="Timothy Stephenson" userId="f68d33ba-3fc4-416b-96d5-41b882211561" providerId="ADAL" clId="{EE95195C-0FE4-4173-BB60-59DE2DF9699E}" dt="2021-10-11T04:25:44.736" v="23" actId="20577"/>
          <ac:spMkLst>
            <pc:docMk/>
            <pc:sldMk cId="2989006315" sldId="256"/>
            <ac:spMk id="3" creationId="{49AE3082-0571-4183-8F98-D2F0980077F0}"/>
          </ac:spMkLst>
        </pc:spChg>
      </pc:sldChg>
      <pc:sldChg chg="modSp new mod">
        <pc:chgData name="Timothy Stephenson" userId="f68d33ba-3fc4-416b-96d5-41b882211561" providerId="ADAL" clId="{EE95195C-0FE4-4173-BB60-59DE2DF9699E}" dt="2021-10-12T04:19:05.643" v="1805" actId="313"/>
        <pc:sldMkLst>
          <pc:docMk/>
          <pc:sldMk cId="2916044536" sldId="257"/>
        </pc:sldMkLst>
        <pc:spChg chg="mod">
          <ac:chgData name="Timothy Stephenson" userId="f68d33ba-3fc4-416b-96d5-41b882211561" providerId="ADAL" clId="{EE95195C-0FE4-4173-BB60-59DE2DF9699E}" dt="2021-10-12T04:19:05.643" v="1805" actId="313"/>
          <ac:spMkLst>
            <pc:docMk/>
            <pc:sldMk cId="2916044536" sldId="257"/>
            <ac:spMk id="2" creationId="{44162D81-5F98-4D32-8618-3108A8F925F5}"/>
          </ac:spMkLst>
        </pc:spChg>
        <pc:spChg chg="mod">
          <ac:chgData name="Timothy Stephenson" userId="f68d33ba-3fc4-416b-96d5-41b882211561" providerId="ADAL" clId="{EE95195C-0FE4-4173-BB60-59DE2DF9699E}" dt="2021-10-11T04:32:18.517" v="164" actId="14"/>
          <ac:spMkLst>
            <pc:docMk/>
            <pc:sldMk cId="2916044536" sldId="257"/>
            <ac:spMk id="3" creationId="{EE50ED2E-56FB-482A-9007-388C1DFFB1B8}"/>
          </ac:spMkLst>
        </pc:spChg>
      </pc:sldChg>
      <pc:sldChg chg="modSp new mod">
        <pc:chgData name="Timothy Stephenson" userId="f68d33ba-3fc4-416b-96d5-41b882211561" providerId="ADAL" clId="{EE95195C-0FE4-4173-BB60-59DE2DF9699E}" dt="2021-10-23T14:44:35.832" v="7405" actId="20577"/>
        <pc:sldMkLst>
          <pc:docMk/>
          <pc:sldMk cId="4058355709" sldId="258"/>
        </pc:sldMkLst>
        <pc:spChg chg="mod">
          <ac:chgData name="Timothy Stephenson" userId="f68d33ba-3fc4-416b-96d5-41b882211561" providerId="ADAL" clId="{EE95195C-0FE4-4173-BB60-59DE2DF9699E}" dt="2021-10-23T14:44:35.832" v="7405" actId="20577"/>
          <ac:spMkLst>
            <pc:docMk/>
            <pc:sldMk cId="4058355709" sldId="258"/>
            <ac:spMk id="2" creationId="{7B5C0F07-274E-40CD-B3D9-ACB9238FC7F0}"/>
          </ac:spMkLst>
        </pc:spChg>
        <pc:spChg chg="mod">
          <ac:chgData name="Timothy Stephenson" userId="f68d33ba-3fc4-416b-96d5-41b882211561" providerId="ADAL" clId="{EE95195C-0FE4-4173-BB60-59DE2DF9699E}" dt="2021-10-12T22:58:04.532" v="5457" actId="20577"/>
          <ac:spMkLst>
            <pc:docMk/>
            <pc:sldMk cId="4058355709" sldId="258"/>
            <ac:spMk id="3" creationId="{F709DC26-22BD-425F-A99A-7EA55CF18B88}"/>
          </ac:spMkLst>
        </pc:spChg>
      </pc:sldChg>
      <pc:sldChg chg="addSp delSp modSp new mod">
        <pc:chgData name="Timothy Stephenson" userId="f68d33ba-3fc4-416b-96d5-41b882211561" providerId="ADAL" clId="{EE95195C-0FE4-4173-BB60-59DE2DF9699E}" dt="2021-10-23T14:48:43.738" v="7570" actId="20577"/>
        <pc:sldMkLst>
          <pc:docMk/>
          <pc:sldMk cId="1525375797" sldId="259"/>
        </pc:sldMkLst>
        <pc:spChg chg="mod">
          <ac:chgData name="Timothy Stephenson" userId="f68d33ba-3fc4-416b-96d5-41b882211561" providerId="ADAL" clId="{EE95195C-0FE4-4173-BB60-59DE2DF9699E}" dt="2021-10-11T04:36:51.312" v="399" actId="20577"/>
          <ac:spMkLst>
            <pc:docMk/>
            <pc:sldMk cId="1525375797" sldId="259"/>
            <ac:spMk id="2" creationId="{3C95967D-E978-4C66-BF7F-63719B8253E3}"/>
          </ac:spMkLst>
        </pc:spChg>
        <pc:spChg chg="mod ord">
          <ac:chgData name="Timothy Stephenson" userId="f68d33ba-3fc4-416b-96d5-41b882211561" providerId="ADAL" clId="{EE95195C-0FE4-4173-BB60-59DE2DF9699E}" dt="2021-10-23T14:48:43.738" v="7570" actId="20577"/>
          <ac:spMkLst>
            <pc:docMk/>
            <pc:sldMk cId="1525375797" sldId="259"/>
            <ac:spMk id="3" creationId="{EED483F7-C887-461B-8D9C-B78D42945F1F}"/>
          </ac:spMkLst>
        </pc:spChg>
        <pc:spChg chg="add del">
          <ac:chgData name="Timothy Stephenson" userId="f68d33ba-3fc4-416b-96d5-41b882211561" providerId="ADAL" clId="{EE95195C-0FE4-4173-BB60-59DE2DF9699E}" dt="2021-10-12T04:21:07.906" v="1982" actId="22"/>
          <ac:spMkLst>
            <pc:docMk/>
            <pc:sldMk cId="1525375797" sldId="259"/>
            <ac:spMk id="9" creationId="{BD029FED-A7FB-42BF-BAF5-D8B5B42616CF}"/>
          </ac:spMkLst>
        </pc:spChg>
        <pc:picChg chg="add del mod">
          <ac:chgData name="Timothy Stephenson" userId="f68d33ba-3fc4-416b-96d5-41b882211561" providerId="ADAL" clId="{EE95195C-0FE4-4173-BB60-59DE2DF9699E}" dt="2021-10-12T04:21:13.461" v="1986" actId="478"/>
          <ac:picMkLst>
            <pc:docMk/>
            <pc:sldMk cId="1525375797" sldId="259"/>
            <ac:picMk id="1026" creationId="{FD0159D2-CE46-4EF0-8AB9-77503FBE0E9E}"/>
          </ac:picMkLst>
        </pc:picChg>
        <pc:picChg chg="add del mod">
          <ac:chgData name="Timothy Stephenson" userId="f68d33ba-3fc4-416b-96d5-41b882211561" providerId="ADAL" clId="{EE95195C-0FE4-4173-BB60-59DE2DF9699E}" dt="2021-10-11T04:44:50.575" v="557"/>
          <ac:picMkLst>
            <pc:docMk/>
            <pc:sldMk cId="1525375797" sldId="259"/>
            <ac:picMk id="1028" creationId="{67C03840-9F07-45A8-9A75-F859B273515A}"/>
          </ac:picMkLst>
        </pc:picChg>
        <pc:picChg chg="add del mod">
          <ac:chgData name="Timothy Stephenson" userId="f68d33ba-3fc4-416b-96d5-41b882211561" providerId="ADAL" clId="{EE95195C-0FE4-4173-BB60-59DE2DF9699E}" dt="2021-10-12T04:21:13.888" v="1987" actId="478"/>
          <ac:picMkLst>
            <pc:docMk/>
            <pc:sldMk cId="1525375797" sldId="259"/>
            <ac:picMk id="1030" creationId="{C46E2569-7CCB-4744-9FA3-E72284C77D19}"/>
          </ac:picMkLst>
        </pc:picChg>
        <pc:picChg chg="add del mod">
          <ac:chgData name="Timothy Stephenson" userId="f68d33ba-3fc4-416b-96d5-41b882211561" providerId="ADAL" clId="{EE95195C-0FE4-4173-BB60-59DE2DF9699E}" dt="2021-10-11T04:46:26.560" v="572"/>
          <ac:picMkLst>
            <pc:docMk/>
            <pc:sldMk cId="1525375797" sldId="259"/>
            <ac:picMk id="1032" creationId="{B738798B-2D2B-4A42-90E3-A428BB5447E7}"/>
          </ac:picMkLst>
        </pc:picChg>
        <pc:picChg chg="add del mod">
          <ac:chgData name="Timothy Stephenson" userId="f68d33ba-3fc4-416b-96d5-41b882211561" providerId="ADAL" clId="{EE95195C-0FE4-4173-BB60-59DE2DF9699E}" dt="2021-10-12T04:21:14.271" v="1988" actId="478"/>
          <ac:picMkLst>
            <pc:docMk/>
            <pc:sldMk cId="1525375797" sldId="259"/>
            <ac:picMk id="1034" creationId="{999A4E56-3985-4B04-ABC6-25632B0E384F}"/>
          </ac:picMkLst>
        </pc:picChg>
        <pc:picChg chg="add del mod">
          <ac:chgData name="Timothy Stephenson" userId="f68d33ba-3fc4-416b-96d5-41b882211561" providerId="ADAL" clId="{EE95195C-0FE4-4173-BB60-59DE2DF9699E}" dt="2021-10-12T04:21:14.631" v="1989" actId="478"/>
          <ac:picMkLst>
            <pc:docMk/>
            <pc:sldMk cId="1525375797" sldId="259"/>
            <ac:picMk id="1036" creationId="{3AEE9B22-823D-48DE-9A59-561E9727C805}"/>
          </ac:picMkLst>
        </pc:picChg>
      </pc:sldChg>
      <pc:sldChg chg="addSp delSp modSp new del mod">
        <pc:chgData name="Timothy Stephenson" userId="f68d33ba-3fc4-416b-96d5-41b882211561" providerId="ADAL" clId="{EE95195C-0FE4-4173-BB60-59DE2DF9699E}" dt="2021-10-12T04:28:48.676" v="2807" actId="47"/>
        <pc:sldMkLst>
          <pc:docMk/>
          <pc:sldMk cId="3060650145" sldId="260"/>
        </pc:sldMkLst>
        <pc:spChg chg="mod">
          <ac:chgData name="Timothy Stephenson" userId="f68d33ba-3fc4-416b-96d5-41b882211561" providerId="ADAL" clId="{EE95195C-0FE4-4173-BB60-59DE2DF9699E}" dt="2021-10-11T04:50:25.040" v="984" actId="20577"/>
          <ac:spMkLst>
            <pc:docMk/>
            <pc:sldMk cId="3060650145" sldId="260"/>
            <ac:spMk id="2" creationId="{D52C3A6C-BF47-48DC-BC95-059A3AE24321}"/>
          </ac:spMkLst>
        </pc:spChg>
        <pc:spChg chg="mod">
          <ac:chgData name="Timothy Stephenson" userId="f68d33ba-3fc4-416b-96d5-41b882211561" providerId="ADAL" clId="{EE95195C-0FE4-4173-BB60-59DE2DF9699E}" dt="2021-10-11T05:00:10.902" v="1771" actId="20577"/>
          <ac:spMkLst>
            <pc:docMk/>
            <pc:sldMk cId="3060650145" sldId="260"/>
            <ac:spMk id="3" creationId="{C46EB7F7-8890-4E17-A175-F4219AB19116}"/>
          </ac:spMkLst>
        </pc:spChg>
        <pc:spChg chg="add del">
          <ac:chgData name="Timothy Stephenson" userId="f68d33ba-3fc4-416b-96d5-41b882211561" providerId="ADAL" clId="{EE95195C-0FE4-4173-BB60-59DE2DF9699E}" dt="2021-10-11T04:59:55.855" v="1713"/>
          <ac:spMkLst>
            <pc:docMk/>
            <pc:sldMk cId="3060650145" sldId="260"/>
            <ac:spMk id="4" creationId="{FC93A3DB-0436-4DF8-88B9-2625BD06C42E}"/>
          </ac:spMkLst>
        </pc:spChg>
      </pc:sldChg>
      <pc:sldChg chg="add del ord">
        <pc:chgData name="Timothy Stephenson" userId="f68d33ba-3fc4-416b-96d5-41b882211561" providerId="ADAL" clId="{EE95195C-0FE4-4173-BB60-59DE2DF9699E}" dt="2021-10-13T05:58:25.076" v="6843" actId="47"/>
        <pc:sldMkLst>
          <pc:docMk/>
          <pc:sldMk cId="3044273603" sldId="261"/>
        </pc:sldMkLst>
      </pc:sldChg>
      <pc:sldChg chg="modSp new del mod">
        <pc:chgData name="Timothy Stephenson" userId="f68d33ba-3fc4-416b-96d5-41b882211561" providerId="ADAL" clId="{EE95195C-0FE4-4173-BB60-59DE2DF9699E}" dt="2021-10-12T04:18:22.992" v="1784" actId="2696"/>
        <pc:sldMkLst>
          <pc:docMk/>
          <pc:sldMk cId="3865371080" sldId="261"/>
        </pc:sldMkLst>
        <pc:spChg chg="mod">
          <ac:chgData name="Timothy Stephenson" userId="f68d33ba-3fc4-416b-96d5-41b882211561" providerId="ADAL" clId="{EE95195C-0FE4-4173-BB60-59DE2DF9699E}" dt="2021-10-12T04:17:57.728" v="1783" actId="20577"/>
          <ac:spMkLst>
            <pc:docMk/>
            <pc:sldMk cId="3865371080" sldId="261"/>
            <ac:spMk id="2" creationId="{22979FF4-BDBB-451B-B341-15A26D7855AC}"/>
          </ac:spMkLst>
        </pc:spChg>
      </pc:sldChg>
      <pc:sldChg chg="addSp modSp new mod">
        <pc:chgData name="Timothy Stephenson" userId="f68d33ba-3fc4-416b-96d5-41b882211561" providerId="ADAL" clId="{EE95195C-0FE4-4173-BB60-59DE2DF9699E}" dt="2021-10-13T02:22:07.778" v="5592" actId="1076"/>
        <pc:sldMkLst>
          <pc:docMk/>
          <pc:sldMk cId="1214155215" sldId="262"/>
        </pc:sldMkLst>
        <pc:spChg chg="mod">
          <ac:chgData name="Timothy Stephenson" userId="f68d33ba-3fc4-416b-96d5-41b882211561" providerId="ADAL" clId="{EE95195C-0FE4-4173-BB60-59DE2DF9699E}" dt="2021-10-12T04:22:40.126" v="2007" actId="313"/>
          <ac:spMkLst>
            <pc:docMk/>
            <pc:sldMk cId="1214155215" sldId="262"/>
            <ac:spMk id="2" creationId="{FA39B4D0-6E98-4518-8553-C25AB155EF20}"/>
          </ac:spMkLst>
        </pc:spChg>
        <pc:spChg chg="mod">
          <ac:chgData name="Timothy Stephenson" userId="f68d33ba-3fc4-416b-96d5-41b882211561" providerId="ADAL" clId="{EE95195C-0FE4-4173-BB60-59DE2DF9699E}" dt="2021-10-12T04:23:31.119" v="2165" actId="20577"/>
          <ac:spMkLst>
            <pc:docMk/>
            <pc:sldMk cId="1214155215" sldId="262"/>
            <ac:spMk id="3" creationId="{340E5FFE-8F3E-42EF-9D00-981A5BC7E5C9}"/>
          </ac:spMkLst>
        </pc:spChg>
        <pc:picChg chg="add mod">
          <ac:chgData name="Timothy Stephenson" userId="f68d33ba-3fc4-416b-96d5-41b882211561" providerId="ADAL" clId="{EE95195C-0FE4-4173-BB60-59DE2DF9699E}" dt="2021-10-13T02:22:07.778" v="5592" actId="1076"/>
          <ac:picMkLst>
            <pc:docMk/>
            <pc:sldMk cId="1214155215" sldId="262"/>
            <ac:picMk id="5" creationId="{090EE92A-8DFC-4718-833F-31CEFAD9666B}"/>
          </ac:picMkLst>
        </pc:picChg>
      </pc:sldChg>
      <pc:sldChg chg="modSp new mod">
        <pc:chgData name="Timothy Stephenson" userId="f68d33ba-3fc4-416b-96d5-41b882211561" providerId="ADAL" clId="{EE95195C-0FE4-4173-BB60-59DE2DF9699E}" dt="2021-10-13T02:26:47.892" v="5741"/>
        <pc:sldMkLst>
          <pc:docMk/>
          <pc:sldMk cId="2694975630" sldId="263"/>
        </pc:sldMkLst>
        <pc:spChg chg="mod">
          <ac:chgData name="Timothy Stephenson" userId="f68d33ba-3fc4-416b-96d5-41b882211561" providerId="ADAL" clId="{EE95195C-0FE4-4173-BB60-59DE2DF9699E}" dt="2021-10-12T04:24:32.949" v="2195" actId="20577"/>
          <ac:spMkLst>
            <pc:docMk/>
            <pc:sldMk cId="2694975630" sldId="263"/>
            <ac:spMk id="2" creationId="{7055D59B-E574-4582-887C-123C125B6895}"/>
          </ac:spMkLst>
        </pc:spChg>
        <pc:spChg chg="mod">
          <ac:chgData name="Timothy Stephenson" userId="f68d33ba-3fc4-416b-96d5-41b882211561" providerId="ADAL" clId="{EE95195C-0FE4-4173-BB60-59DE2DF9699E}" dt="2021-10-13T02:26:47.892" v="5741"/>
          <ac:spMkLst>
            <pc:docMk/>
            <pc:sldMk cId="2694975630" sldId="263"/>
            <ac:spMk id="3" creationId="{FA47B37D-011E-4AA0-998F-0F98E41972B6}"/>
          </ac:spMkLst>
        </pc:spChg>
      </pc:sldChg>
      <pc:sldChg chg="addSp modSp new mod ord">
        <pc:chgData name="Timothy Stephenson" userId="f68d33ba-3fc4-416b-96d5-41b882211561" providerId="ADAL" clId="{EE95195C-0FE4-4173-BB60-59DE2DF9699E}" dt="2021-10-23T14:46:13.275" v="7558" actId="20577"/>
        <pc:sldMkLst>
          <pc:docMk/>
          <pc:sldMk cId="3704551112" sldId="264"/>
        </pc:sldMkLst>
        <pc:spChg chg="mod">
          <ac:chgData name="Timothy Stephenson" userId="f68d33ba-3fc4-416b-96d5-41b882211561" providerId="ADAL" clId="{EE95195C-0FE4-4173-BB60-59DE2DF9699E}" dt="2021-10-12T04:26:02.209" v="2394" actId="20577"/>
          <ac:spMkLst>
            <pc:docMk/>
            <pc:sldMk cId="3704551112" sldId="264"/>
            <ac:spMk id="2" creationId="{E2850555-ABC2-4D4C-9A1A-54D9898D4063}"/>
          </ac:spMkLst>
        </pc:spChg>
        <pc:spChg chg="mod">
          <ac:chgData name="Timothy Stephenson" userId="f68d33ba-3fc4-416b-96d5-41b882211561" providerId="ADAL" clId="{EE95195C-0FE4-4173-BB60-59DE2DF9699E}" dt="2021-10-23T14:46:13.275" v="7558" actId="20577"/>
          <ac:spMkLst>
            <pc:docMk/>
            <pc:sldMk cId="3704551112" sldId="264"/>
            <ac:spMk id="3" creationId="{9CE26E35-F555-48EF-BA3B-7A30F6D1F88C}"/>
          </ac:spMkLst>
        </pc:spChg>
        <pc:picChg chg="add mod">
          <ac:chgData name="Timothy Stephenson" userId="f68d33ba-3fc4-416b-96d5-41b882211561" providerId="ADAL" clId="{EE95195C-0FE4-4173-BB60-59DE2DF9699E}" dt="2021-10-12T22:15:03.515" v="4845" actId="1076"/>
          <ac:picMkLst>
            <pc:docMk/>
            <pc:sldMk cId="3704551112" sldId="264"/>
            <ac:picMk id="5" creationId="{5FC74AD4-0F31-4B7B-B338-D23F82AA45FE}"/>
          </ac:picMkLst>
        </pc:picChg>
      </pc:sldChg>
      <pc:sldChg chg="addSp delSp modSp new mod ord">
        <pc:chgData name="Timothy Stephenson" userId="f68d33ba-3fc4-416b-96d5-41b882211561" providerId="ADAL" clId="{EE95195C-0FE4-4173-BB60-59DE2DF9699E}" dt="2021-10-23T14:47:45.402" v="7569" actId="1076"/>
        <pc:sldMkLst>
          <pc:docMk/>
          <pc:sldMk cId="3914204092" sldId="265"/>
        </pc:sldMkLst>
        <pc:spChg chg="mod">
          <ac:chgData name="Timothy Stephenson" userId="f68d33ba-3fc4-416b-96d5-41b882211561" providerId="ADAL" clId="{EE95195C-0FE4-4173-BB60-59DE2DF9699E}" dt="2021-10-12T04:26:18.567" v="2444" actId="20577"/>
          <ac:spMkLst>
            <pc:docMk/>
            <pc:sldMk cId="3914204092" sldId="265"/>
            <ac:spMk id="2" creationId="{52A8164B-1E5B-4CB2-B505-1728AA08E389}"/>
          </ac:spMkLst>
        </pc:spChg>
        <pc:spChg chg="mod ord">
          <ac:chgData name="Timothy Stephenson" userId="f68d33ba-3fc4-416b-96d5-41b882211561" providerId="ADAL" clId="{EE95195C-0FE4-4173-BB60-59DE2DF9699E}" dt="2021-10-23T14:47:04.158" v="7562" actId="166"/>
          <ac:spMkLst>
            <pc:docMk/>
            <pc:sldMk cId="3914204092" sldId="265"/>
            <ac:spMk id="3" creationId="{AC6108B4-6CC0-4975-A61C-0E6CB4008350}"/>
          </ac:spMkLst>
        </pc:spChg>
        <pc:graphicFrameChg chg="add del mod">
          <ac:chgData name="Timothy Stephenson" userId="f68d33ba-3fc4-416b-96d5-41b882211561" providerId="ADAL" clId="{EE95195C-0FE4-4173-BB60-59DE2DF9699E}" dt="2021-10-12T22:32:28.343" v="4847"/>
          <ac:graphicFrameMkLst>
            <pc:docMk/>
            <pc:sldMk cId="3914204092" sldId="265"/>
            <ac:graphicFrameMk id="4" creationId="{5E22810F-5C87-4664-A5E5-3005F94D1ACF}"/>
          </ac:graphicFrameMkLst>
        </pc:graphicFrameChg>
        <pc:graphicFrameChg chg="add del mod">
          <ac:chgData name="Timothy Stephenson" userId="f68d33ba-3fc4-416b-96d5-41b882211561" providerId="ADAL" clId="{EE95195C-0FE4-4173-BB60-59DE2DF9699E}" dt="2021-10-12T22:32:28.343" v="4847"/>
          <ac:graphicFrameMkLst>
            <pc:docMk/>
            <pc:sldMk cId="3914204092" sldId="265"/>
            <ac:graphicFrameMk id="5" creationId="{532F67F7-D5AC-47D1-BD13-AFF39A7DB727}"/>
          </ac:graphicFrameMkLst>
        </pc:graphicFrameChg>
        <pc:graphicFrameChg chg="add del mod">
          <ac:chgData name="Timothy Stephenson" userId="f68d33ba-3fc4-416b-96d5-41b882211561" providerId="ADAL" clId="{EE95195C-0FE4-4173-BB60-59DE2DF9699E}" dt="2021-10-12T22:32:28.343" v="4847"/>
          <ac:graphicFrameMkLst>
            <pc:docMk/>
            <pc:sldMk cId="3914204092" sldId="265"/>
            <ac:graphicFrameMk id="6" creationId="{16CC3D62-6ED0-4CAE-B279-E86310A15672}"/>
          </ac:graphicFrameMkLst>
        </pc:graphicFrameChg>
        <pc:graphicFrameChg chg="add del mod">
          <ac:chgData name="Timothy Stephenson" userId="f68d33ba-3fc4-416b-96d5-41b882211561" providerId="ADAL" clId="{EE95195C-0FE4-4173-BB60-59DE2DF9699E}" dt="2021-10-12T22:32:28.343" v="4847"/>
          <ac:graphicFrameMkLst>
            <pc:docMk/>
            <pc:sldMk cId="3914204092" sldId="265"/>
            <ac:graphicFrameMk id="7" creationId="{6F676FD7-61B8-47E3-B875-9702066F88AB}"/>
          </ac:graphicFrameMkLst>
        </pc:graphicFrameChg>
        <pc:picChg chg="add del mod">
          <ac:chgData name="Timothy Stephenson" userId="f68d33ba-3fc4-416b-96d5-41b882211561" providerId="ADAL" clId="{EE95195C-0FE4-4173-BB60-59DE2DF9699E}" dt="2021-10-12T22:35:44.946" v="5024" actId="478"/>
          <ac:picMkLst>
            <pc:docMk/>
            <pc:sldMk cId="3914204092" sldId="265"/>
            <ac:picMk id="9" creationId="{83F97E6C-E273-484D-9C07-78120DB85CD4}"/>
          </ac:picMkLst>
        </pc:picChg>
        <pc:picChg chg="add del">
          <ac:chgData name="Timothy Stephenson" userId="f68d33ba-3fc4-416b-96d5-41b882211561" providerId="ADAL" clId="{EE95195C-0FE4-4173-BB60-59DE2DF9699E}" dt="2021-10-12T22:35:56.399" v="5026" actId="22"/>
          <ac:picMkLst>
            <pc:docMk/>
            <pc:sldMk cId="3914204092" sldId="265"/>
            <ac:picMk id="11" creationId="{F563EB0E-954B-42EF-867D-49FCAE265110}"/>
          </ac:picMkLst>
        </pc:picChg>
        <pc:picChg chg="add mod">
          <ac:chgData name="Timothy Stephenson" userId="f68d33ba-3fc4-416b-96d5-41b882211561" providerId="ADAL" clId="{EE95195C-0FE4-4173-BB60-59DE2DF9699E}" dt="2021-10-23T14:47:45.402" v="7569" actId="1076"/>
          <ac:picMkLst>
            <pc:docMk/>
            <pc:sldMk cId="3914204092" sldId="265"/>
            <ac:picMk id="13" creationId="{EE3D7C75-F30F-4EC5-BE01-490A6C51F0B2}"/>
          </ac:picMkLst>
        </pc:picChg>
        <pc:picChg chg="add mod">
          <ac:chgData name="Timothy Stephenson" userId="f68d33ba-3fc4-416b-96d5-41b882211561" providerId="ADAL" clId="{EE95195C-0FE4-4173-BB60-59DE2DF9699E}" dt="2021-10-23T14:47:39.013" v="7567" actId="1076"/>
          <ac:picMkLst>
            <pc:docMk/>
            <pc:sldMk cId="3914204092" sldId="265"/>
            <ac:picMk id="15" creationId="{39282208-F607-4C40-B965-34DAC3F05F95}"/>
          </ac:picMkLst>
        </pc:picChg>
      </pc:sldChg>
      <pc:sldChg chg="addSp modSp new mod ord">
        <pc:chgData name="Timothy Stephenson" userId="f68d33ba-3fc4-416b-96d5-41b882211561" providerId="ADAL" clId="{EE95195C-0FE4-4173-BB60-59DE2DF9699E}" dt="2021-10-12T22:48:01.044" v="5351" actId="20577"/>
        <pc:sldMkLst>
          <pc:docMk/>
          <pc:sldMk cId="4116484937" sldId="266"/>
        </pc:sldMkLst>
        <pc:spChg chg="mod">
          <ac:chgData name="Timothy Stephenson" userId="f68d33ba-3fc4-416b-96d5-41b882211561" providerId="ADAL" clId="{EE95195C-0FE4-4173-BB60-59DE2DF9699E}" dt="2021-10-12T04:26:56.502" v="2557" actId="20577"/>
          <ac:spMkLst>
            <pc:docMk/>
            <pc:sldMk cId="4116484937" sldId="266"/>
            <ac:spMk id="2" creationId="{9E46342E-10B6-425C-96C0-A1C736FA4E9A}"/>
          </ac:spMkLst>
        </pc:spChg>
        <pc:spChg chg="mod">
          <ac:chgData name="Timothy Stephenson" userId="f68d33ba-3fc4-416b-96d5-41b882211561" providerId="ADAL" clId="{EE95195C-0FE4-4173-BB60-59DE2DF9699E}" dt="2021-10-12T22:48:01.044" v="5351" actId="20577"/>
          <ac:spMkLst>
            <pc:docMk/>
            <pc:sldMk cId="4116484937" sldId="266"/>
            <ac:spMk id="3" creationId="{F1403FD1-31D8-4214-AAA0-579C64A35EFB}"/>
          </ac:spMkLst>
        </pc:spChg>
        <pc:picChg chg="add mod">
          <ac:chgData name="Timothy Stephenson" userId="f68d33ba-3fc4-416b-96d5-41b882211561" providerId="ADAL" clId="{EE95195C-0FE4-4173-BB60-59DE2DF9699E}" dt="2021-10-12T22:47:34.196" v="5260" actId="14100"/>
          <ac:picMkLst>
            <pc:docMk/>
            <pc:sldMk cId="4116484937" sldId="266"/>
            <ac:picMk id="5" creationId="{46231D68-E66C-40F5-83BF-4AE4FCDEB08B}"/>
          </ac:picMkLst>
        </pc:picChg>
      </pc:sldChg>
      <pc:sldChg chg="modSp new mod ord">
        <pc:chgData name="Timothy Stephenson" userId="f68d33ba-3fc4-416b-96d5-41b882211561" providerId="ADAL" clId="{EE95195C-0FE4-4173-BB60-59DE2DF9699E}" dt="2021-10-12T22:51:47.713" v="5454" actId="20577"/>
        <pc:sldMkLst>
          <pc:docMk/>
          <pc:sldMk cId="3598754529" sldId="267"/>
        </pc:sldMkLst>
        <pc:spChg chg="mod">
          <ac:chgData name="Timothy Stephenson" userId="f68d33ba-3fc4-416b-96d5-41b882211561" providerId="ADAL" clId="{EE95195C-0FE4-4173-BB60-59DE2DF9699E}" dt="2021-10-12T04:28:21.487" v="2750" actId="20577"/>
          <ac:spMkLst>
            <pc:docMk/>
            <pc:sldMk cId="3598754529" sldId="267"/>
            <ac:spMk id="2" creationId="{2E166A66-BA00-43A1-B243-619119E0BBC8}"/>
          </ac:spMkLst>
        </pc:spChg>
        <pc:spChg chg="mod">
          <ac:chgData name="Timothy Stephenson" userId="f68d33ba-3fc4-416b-96d5-41b882211561" providerId="ADAL" clId="{EE95195C-0FE4-4173-BB60-59DE2DF9699E}" dt="2021-10-12T22:51:47.713" v="5454" actId="20577"/>
          <ac:spMkLst>
            <pc:docMk/>
            <pc:sldMk cId="3598754529" sldId="267"/>
            <ac:spMk id="3" creationId="{2B3ECF5B-7437-46E9-85A8-D05C000ED008}"/>
          </ac:spMkLst>
        </pc:spChg>
      </pc:sldChg>
      <pc:sldChg chg="modSp new del mod">
        <pc:chgData name="Timothy Stephenson" userId="f68d33ba-3fc4-416b-96d5-41b882211561" providerId="ADAL" clId="{EE95195C-0FE4-4173-BB60-59DE2DF9699E}" dt="2021-10-12T22:11:11.590" v="4838" actId="47"/>
        <pc:sldMkLst>
          <pc:docMk/>
          <pc:sldMk cId="3738702655" sldId="268"/>
        </pc:sldMkLst>
        <pc:spChg chg="mod">
          <ac:chgData name="Timothy Stephenson" userId="f68d33ba-3fc4-416b-96d5-41b882211561" providerId="ADAL" clId="{EE95195C-0FE4-4173-BB60-59DE2DF9699E}" dt="2021-10-12T04:41:55.904" v="2830" actId="20577"/>
          <ac:spMkLst>
            <pc:docMk/>
            <pc:sldMk cId="3738702655" sldId="268"/>
            <ac:spMk id="2" creationId="{8D431C1F-EC0E-418B-AF35-A3D4F629FFB3}"/>
          </ac:spMkLst>
        </pc:spChg>
        <pc:spChg chg="mod">
          <ac:chgData name="Timothy Stephenson" userId="f68d33ba-3fc4-416b-96d5-41b882211561" providerId="ADAL" clId="{EE95195C-0FE4-4173-BB60-59DE2DF9699E}" dt="2021-10-12T04:44:07.870" v="3053" actId="20577"/>
          <ac:spMkLst>
            <pc:docMk/>
            <pc:sldMk cId="3738702655" sldId="268"/>
            <ac:spMk id="3" creationId="{6FA3660C-57D5-425B-9F60-E61377300378}"/>
          </ac:spMkLst>
        </pc:spChg>
      </pc:sldChg>
      <pc:sldChg chg="addSp delSp modSp new mod">
        <pc:chgData name="Timothy Stephenson" userId="f68d33ba-3fc4-416b-96d5-41b882211561" providerId="ADAL" clId="{EE95195C-0FE4-4173-BB60-59DE2DF9699E}" dt="2021-10-13T03:32:19.091" v="5869" actId="1076"/>
        <pc:sldMkLst>
          <pc:docMk/>
          <pc:sldMk cId="2362353470" sldId="269"/>
        </pc:sldMkLst>
        <pc:spChg chg="mod">
          <ac:chgData name="Timothy Stephenson" userId="f68d33ba-3fc4-416b-96d5-41b882211561" providerId="ADAL" clId="{EE95195C-0FE4-4173-BB60-59DE2DF9699E}" dt="2021-10-12T04:44:59.441" v="3089" actId="20577"/>
          <ac:spMkLst>
            <pc:docMk/>
            <pc:sldMk cId="2362353470" sldId="269"/>
            <ac:spMk id="2" creationId="{E6AF811B-7740-4CC5-B8C0-4A501590C715}"/>
          </ac:spMkLst>
        </pc:spChg>
        <pc:spChg chg="mod">
          <ac:chgData name="Timothy Stephenson" userId="f68d33ba-3fc4-416b-96d5-41b882211561" providerId="ADAL" clId="{EE95195C-0FE4-4173-BB60-59DE2DF9699E}" dt="2021-10-13T03:28:28.793" v="5855" actId="20577"/>
          <ac:spMkLst>
            <pc:docMk/>
            <pc:sldMk cId="2362353470" sldId="269"/>
            <ac:spMk id="3" creationId="{EA256A9C-F692-40C1-9D68-C28BA73563B3}"/>
          </ac:spMkLst>
        </pc:spChg>
        <pc:spChg chg="add del">
          <ac:chgData name="Timothy Stephenson" userId="f68d33ba-3fc4-416b-96d5-41b882211561" providerId="ADAL" clId="{EE95195C-0FE4-4173-BB60-59DE2DF9699E}" dt="2021-10-13T03:30:56.145" v="5857" actId="22"/>
          <ac:spMkLst>
            <pc:docMk/>
            <pc:sldMk cId="2362353470" sldId="269"/>
            <ac:spMk id="5" creationId="{50D9007E-24FF-4AB2-A607-F3964CAF7B7A}"/>
          </ac:spMkLst>
        </pc:spChg>
        <pc:picChg chg="add mod">
          <ac:chgData name="Timothy Stephenson" userId="f68d33ba-3fc4-416b-96d5-41b882211561" providerId="ADAL" clId="{EE95195C-0FE4-4173-BB60-59DE2DF9699E}" dt="2021-10-13T03:31:02.862" v="5860" actId="1076"/>
          <ac:picMkLst>
            <pc:docMk/>
            <pc:sldMk cId="2362353470" sldId="269"/>
            <ac:picMk id="2050" creationId="{C079D25E-3EE2-4B54-B5AF-BCE7A0ABB51E}"/>
          </ac:picMkLst>
        </pc:picChg>
        <pc:picChg chg="add mod">
          <ac:chgData name="Timothy Stephenson" userId="f68d33ba-3fc4-416b-96d5-41b882211561" providerId="ADAL" clId="{EE95195C-0FE4-4173-BB60-59DE2DF9699E}" dt="2021-10-13T03:32:17.748" v="5868" actId="1076"/>
          <ac:picMkLst>
            <pc:docMk/>
            <pc:sldMk cId="2362353470" sldId="269"/>
            <ac:picMk id="2052" creationId="{C8761693-847C-463D-B363-036AD4A90F74}"/>
          </ac:picMkLst>
        </pc:picChg>
        <pc:picChg chg="add mod">
          <ac:chgData name="Timothy Stephenson" userId="f68d33ba-3fc4-416b-96d5-41b882211561" providerId="ADAL" clId="{EE95195C-0FE4-4173-BB60-59DE2DF9699E}" dt="2021-10-13T03:32:19.091" v="5869" actId="1076"/>
          <ac:picMkLst>
            <pc:docMk/>
            <pc:sldMk cId="2362353470" sldId="269"/>
            <ac:picMk id="2054" creationId="{42C80641-1C85-4520-A2F5-FDB70C625987}"/>
          </ac:picMkLst>
        </pc:picChg>
      </pc:sldChg>
      <pc:sldChg chg="addSp delSp modSp new mod">
        <pc:chgData name="Timothy Stephenson" userId="f68d33ba-3fc4-416b-96d5-41b882211561" providerId="ADAL" clId="{EE95195C-0FE4-4173-BB60-59DE2DF9699E}" dt="2021-10-13T03:41:12.425" v="6098" actId="14100"/>
        <pc:sldMkLst>
          <pc:docMk/>
          <pc:sldMk cId="1135002043" sldId="270"/>
        </pc:sldMkLst>
        <pc:spChg chg="mod">
          <ac:chgData name="Timothy Stephenson" userId="f68d33ba-3fc4-416b-96d5-41b882211561" providerId="ADAL" clId="{EE95195C-0FE4-4173-BB60-59DE2DF9699E}" dt="2021-10-12T04:45:45.094" v="3208" actId="20577"/>
          <ac:spMkLst>
            <pc:docMk/>
            <pc:sldMk cId="1135002043" sldId="270"/>
            <ac:spMk id="2" creationId="{A2834625-43FB-45E0-9256-BD50448FD022}"/>
          </ac:spMkLst>
        </pc:spChg>
        <pc:spChg chg="mod">
          <ac:chgData name="Timothy Stephenson" userId="f68d33ba-3fc4-416b-96d5-41b882211561" providerId="ADAL" clId="{EE95195C-0FE4-4173-BB60-59DE2DF9699E}" dt="2021-10-13T03:40:14.906" v="5998" actId="20577"/>
          <ac:spMkLst>
            <pc:docMk/>
            <pc:sldMk cId="1135002043" sldId="270"/>
            <ac:spMk id="3" creationId="{F206D90D-057B-49D1-A0B4-DA04877BD167}"/>
          </ac:spMkLst>
        </pc:spChg>
        <pc:spChg chg="add del">
          <ac:chgData name="Timothy Stephenson" userId="f68d33ba-3fc4-416b-96d5-41b882211561" providerId="ADAL" clId="{EE95195C-0FE4-4173-BB60-59DE2DF9699E}" dt="2021-10-13T03:32:46.744" v="5877"/>
          <ac:spMkLst>
            <pc:docMk/>
            <pc:sldMk cId="1135002043" sldId="270"/>
            <ac:spMk id="4" creationId="{A389FBD4-45D8-4243-BC45-5985FF70646F}"/>
          </ac:spMkLst>
        </pc:spChg>
        <pc:spChg chg="add del">
          <ac:chgData name="Timothy Stephenson" userId="f68d33ba-3fc4-416b-96d5-41b882211561" providerId="ADAL" clId="{EE95195C-0FE4-4173-BB60-59DE2DF9699E}" dt="2021-10-13T03:33:04.404" v="5893"/>
          <ac:spMkLst>
            <pc:docMk/>
            <pc:sldMk cId="1135002043" sldId="270"/>
            <ac:spMk id="5" creationId="{37E00A7B-4383-43A9-861E-F5E3A62C680B}"/>
          </ac:spMkLst>
        </pc:spChg>
        <pc:spChg chg="add del">
          <ac:chgData name="Timothy Stephenson" userId="f68d33ba-3fc4-416b-96d5-41b882211561" providerId="ADAL" clId="{EE95195C-0FE4-4173-BB60-59DE2DF9699E}" dt="2021-10-13T03:33:06.721" v="5895"/>
          <ac:spMkLst>
            <pc:docMk/>
            <pc:sldMk cId="1135002043" sldId="270"/>
            <ac:spMk id="6" creationId="{5DA871D8-C1E2-4889-920B-11A8435F69AF}"/>
          </ac:spMkLst>
        </pc:spChg>
        <pc:spChg chg="add del">
          <ac:chgData name="Timothy Stephenson" userId="f68d33ba-3fc4-416b-96d5-41b882211561" providerId="ADAL" clId="{EE95195C-0FE4-4173-BB60-59DE2DF9699E}" dt="2021-10-13T03:33:22.720" v="5901"/>
          <ac:spMkLst>
            <pc:docMk/>
            <pc:sldMk cId="1135002043" sldId="270"/>
            <ac:spMk id="7" creationId="{2EABC23B-7FD4-41C3-8470-D45AEB887753}"/>
          </ac:spMkLst>
        </pc:spChg>
        <pc:spChg chg="add del">
          <ac:chgData name="Timothy Stephenson" userId="f68d33ba-3fc4-416b-96d5-41b882211561" providerId="ADAL" clId="{EE95195C-0FE4-4173-BB60-59DE2DF9699E}" dt="2021-10-13T03:34:11.320" v="5903"/>
          <ac:spMkLst>
            <pc:docMk/>
            <pc:sldMk cId="1135002043" sldId="270"/>
            <ac:spMk id="8" creationId="{24B8D285-8A15-4764-9E4B-0E1D6A0B714A}"/>
          </ac:spMkLst>
        </pc:spChg>
        <pc:spChg chg="add del">
          <ac:chgData name="Timothy Stephenson" userId="f68d33ba-3fc4-416b-96d5-41b882211561" providerId="ADAL" clId="{EE95195C-0FE4-4173-BB60-59DE2DF9699E}" dt="2021-10-13T03:34:15.168" v="5905"/>
          <ac:spMkLst>
            <pc:docMk/>
            <pc:sldMk cId="1135002043" sldId="270"/>
            <ac:spMk id="9" creationId="{F5E83697-90DA-46E4-AE4F-774485FBC573}"/>
          </ac:spMkLst>
        </pc:spChg>
        <pc:spChg chg="add del">
          <ac:chgData name="Timothy Stephenson" userId="f68d33ba-3fc4-416b-96d5-41b882211561" providerId="ADAL" clId="{EE95195C-0FE4-4173-BB60-59DE2DF9699E}" dt="2021-10-13T03:35:14.703" v="5907"/>
          <ac:spMkLst>
            <pc:docMk/>
            <pc:sldMk cId="1135002043" sldId="270"/>
            <ac:spMk id="10" creationId="{4B8C2BB1-3022-4760-B484-A632738EBA4A}"/>
          </ac:spMkLst>
        </pc:spChg>
        <pc:spChg chg="add del">
          <ac:chgData name="Timothy Stephenson" userId="f68d33ba-3fc4-416b-96d5-41b882211561" providerId="ADAL" clId="{EE95195C-0FE4-4173-BB60-59DE2DF9699E}" dt="2021-10-13T03:35:25.705" v="5927"/>
          <ac:spMkLst>
            <pc:docMk/>
            <pc:sldMk cId="1135002043" sldId="270"/>
            <ac:spMk id="11" creationId="{AAB545E9-FAF0-4A9B-B737-5AE9B67D1826}"/>
          </ac:spMkLst>
        </pc:spChg>
        <pc:spChg chg="add del mod">
          <ac:chgData name="Timothy Stephenson" userId="f68d33ba-3fc4-416b-96d5-41b882211561" providerId="ADAL" clId="{EE95195C-0FE4-4173-BB60-59DE2DF9699E}" dt="2021-10-13T03:35:25.435" v="5926"/>
          <ac:spMkLst>
            <pc:docMk/>
            <pc:sldMk cId="1135002043" sldId="270"/>
            <ac:spMk id="12" creationId="{6216C9B5-AED6-43F9-9D9E-95918CE548F7}"/>
          </ac:spMkLst>
        </pc:spChg>
        <pc:spChg chg="add del mod">
          <ac:chgData name="Timothy Stephenson" userId="f68d33ba-3fc4-416b-96d5-41b882211561" providerId="ADAL" clId="{EE95195C-0FE4-4173-BB60-59DE2DF9699E}" dt="2021-10-13T03:35:25.143" v="5925"/>
          <ac:spMkLst>
            <pc:docMk/>
            <pc:sldMk cId="1135002043" sldId="270"/>
            <ac:spMk id="13" creationId="{D0F2F513-537A-4B51-8223-33D095F321C3}"/>
          </ac:spMkLst>
        </pc:spChg>
        <pc:spChg chg="add del mod">
          <ac:chgData name="Timothy Stephenson" userId="f68d33ba-3fc4-416b-96d5-41b882211561" providerId="ADAL" clId="{EE95195C-0FE4-4173-BB60-59DE2DF9699E}" dt="2021-10-13T03:35:24.895" v="5924"/>
          <ac:spMkLst>
            <pc:docMk/>
            <pc:sldMk cId="1135002043" sldId="270"/>
            <ac:spMk id="14" creationId="{07BCBD96-3981-42F1-9724-BA00519978AD}"/>
          </ac:spMkLst>
        </pc:spChg>
        <pc:spChg chg="add del mod">
          <ac:chgData name="Timothy Stephenson" userId="f68d33ba-3fc4-416b-96d5-41b882211561" providerId="ADAL" clId="{EE95195C-0FE4-4173-BB60-59DE2DF9699E}" dt="2021-10-13T03:35:24.761" v="5923"/>
          <ac:spMkLst>
            <pc:docMk/>
            <pc:sldMk cId="1135002043" sldId="270"/>
            <ac:spMk id="15" creationId="{7894A393-B891-4541-BB9D-87FBB1AC9BFB}"/>
          </ac:spMkLst>
        </pc:spChg>
        <pc:spChg chg="add del mod">
          <ac:chgData name="Timothy Stephenson" userId="f68d33ba-3fc4-416b-96d5-41b882211561" providerId="ADAL" clId="{EE95195C-0FE4-4173-BB60-59DE2DF9699E}" dt="2021-10-13T03:35:24.602" v="5922"/>
          <ac:spMkLst>
            <pc:docMk/>
            <pc:sldMk cId="1135002043" sldId="270"/>
            <ac:spMk id="16" creationId="{1B8462F3-A333-47D8-B735-76E898D75360}"/>
          </ac:spMkLst>
        </pc:spChg>
        <pc:spChg chg="add del mod">
          <ac:chgData name="Timothy Stephenson" userId="f68d33ba-3fc4-416b-96d5-41b882211561" providerId="ADAL" clId="{EE95195C-0FE4-4173-BB60-59DE2DF9699E}" dt="2021-10-13T03:35:24.446" v="5921"/>
          <ac:spMkLst>
            <pc:docMk/>
            <pc:sldMk cId="1135002043" sldId="270"/>
            <ac:spMk id="17" creationId="{258997E1-34EA-46B6-A339-A62F7E76E206}"/>
          </ac:spMkLst>
        </pc:spChg>
        <pc:spChg chg="add del mod">
          <ac:chgData name="Timothy Stephenson" userId="f68d33ba-3fc4-416b-96d5-41b882211561" providerId="ADAL" clId="{EE95195C-0FE4-4173-BB60-59DE2DF9699E}" dt="2021-10-13T03:35:24.288" v="5920"/>
          <ac:spMkLst>
            <pc:docMk/>
            <pc:sldMk cId="1135002043" sldId="270"/>
            <ac:spMk id="18" creationId="{5BB30B61-B75E-4985-A9CB-B916CE59E1C5}"/>
          </ac:spMkLst>
        </pc:spChg>
        <pc:spChg chg="add del mod">
          <ac:chgData name="Timothy Stephenson" userId="f68d33ba-3fc4-416b-96d5-41b882211561" providerId="ADAL" clId="{EE95195C-0FE4-4173-BB60-59DE2DF9699E}" dt="2021-10-13T03:35:24.130" v="5919"/>
          <ac:spMkLst>
            <pc:docMk/>
            <pc:sldMk cId="1135002043" sldId="270"/>
            <ac:spMk id="19" creationId="{33225898-D4EA-432E-ABC8-3AF98D7BF0CF}"/>
          </ac:spMkLst>
        </pc:spChg>
        <pc:spChg chg="add del mod">
          <ac:chgData name="Timothy Stephenson" userId="f68d33ba-3fc4-416b-96d5-41b882211561" providerId="ADAL" clId="{EE95195C-0FE4-4173-BB60-59DE2DF9699E}" dt="2021-10-13T03:35:23.973" v="5918"/>
          <ac:spMkLst>
            <pc:docMk/>
            <pc:sldMk cId="1135002043" sldId="270"/>
            <ac:spMk id="20" creationId="{6A7FD262-5992-4AA4-8789-1AE4F46D756C}"/>
          </ac:spMkLst>
        </pc:spChg>
        <pc:spChg chg="add del">
          <ac:chgData name="Timothy Stephenson" userId="f68d33ba-3fc4-416b-96d5-41b882211561" providerId="ADAL" clId="{EE95195C-0FE4-4173-BB60-59DE2DF9699E}" dt="2021-10-13T03:36:03.783" v="5947"/>
          <ac:spMkLst>
            <pc:docMk/>
            <pc:sldMk cId="1135002043" sldId="270"/>
            <ac:spMk id="21" creationId="{B807C23B-9A81-4881-8A70-74363C9BC8EB}"/>
          </ac:spMkLst>
        </pc:spChg>
        <pc:spChg chg="add del">
          <ac:chgData name="Timothy Stephenson" userId="f68d33ba-3fc4-416b-96d5-41b882211561" providerId="ADAL" clId="{EE95195C-0FE4-4173-BB60-59DE2DF9699E}" dt="2021-10-13T03:36:57.687" v="5952"/>
          <ac:spMkLst>
            <pc:docMk/>
            <pc:sldMk cId="1135002043" sldId="270"/>
            <ac:spMk id="22" creationId="{B3FE8A48-9590-4910-AA05-FC53C61A2A1E}"/>
          </ac:spMkLst>
        </pc:spChg>
        <pc:spChg chg="add del">
          <ac:chgData name="Timothy Stephenson" userId="f68d33ba-3fc4-416b-96d5-41b882211561" providerId="ADAL" clId="{EE95195C-0FE4-4173-BB60-59DE2DF9699E}" dt="2021-10-13T03:37:28.018" v="5963"/>
          <ac:spMkLst>
            <pc:docMk/>
            <pc:sldMk cId="1135002043" sldId="270"/>
            <ac:spMk id="23" creationId="{661785B2-5FF5-4179-B97D-9C9BF8045773}"/>
          </ac:spMkLst>
        </pc:spChg>
        <pc:spChg chg="add del">
          <ac:chgData name="Timothy Stephenson" userId="f68d33ba-3fc4-416b-96d5-41b882211561" providerId="ADAL" clId="{EE95195C-0FE4-4173-BB60-59DE2DF9699E}" dt="2021-10-13T03:38:17.227" v="5974"/>
          <ac:spMkLst>
            <pc:docMk/>
            <pc:sldMk cId="1135002043" sldId="270"/>
            <ac:spMk id="24" creationId="{BF8CE56F-5FB2-4794-89C6-FF842FEF8D48}"/>
          </ac:spMkLst>
        </pc:spChg>
        <pc:spChg chg="add del mod">
          <ac:chgData name="Timothy Stephenson" userId="f68d33ba-3fc4-416b-96d5-41b882211561" providerId="ADAL" clId="{EE95195C-0FE4-4173-BB60-59DE2DF9699E}" dt="2021-10-13T03:40:29.909" v="6002" actId="478"/>
          <ac:spMkLst>
            <pc:docMk/>
            <pc:sldMk cId="1135002043" sldId="270"/>
            <ac:spMk id="25" creationId="{D8B538E5-14B1-4272-AC6C-D1FB80D3F080}"/>
          </ac:spMkLst>
        </pc:spChg>
        <pc:spChg chg="add del mod">
          <ac:chgData name="Timothy Stephenson" userId="f68d33ba-3fc4-416b-96d5-41b882211561" providerId="ADAL" clId="{EE95195C-0FE4-4173-BB60-59DE2DF9699E}" dt="2021-10-13T03:40:38.505" v="6006" actId="478"/>
          <ac:spMkLst>
            <pc:docMk/>
            <pc:sldMk cId="1135002043" sldId="270"/>
            <ac:spMk id="27" creationId="{9108AC5D-4BC8-4A4F-BD7D-0773080EADCE}"/>
          </ac:spMkLst>
        </pc:spChg>
        <pc:spChg chg="add mod">
          <ac:chgData name="Timothy Stephenson" userId="f68d33ba-3fc4-416b-96d5-41b882211561" providerId="ADAL" clId="{EE95195C-0FE4-4173-BB60-59DE2DF9699E}" dt="2021-10-13T03:41:12.425" v="6098" actId="14100"/>
          <ac:spMkLst>
            <pc:docMk/>
            <pc:sldMk cId="1135002043" sldId="270"/>
            <ac:spMk id="28" creationId="{DC81753A-A1B7-4EBF-B897-0AAD64459773}"/>
          </ac:spMkLst>
        </pc:spChg>
      </pc:sldChg>
      <pc:sldChg chg="modSp new mod">
        <pc:chgData name="Timothy Stephenson" userId="f68d33ba-3fc4-416b-96d5-41b882211561" providerId="ADAL" clId="{EE95195C-0FE4-4173-BB60-59DE2DF9699E}" dt="2021-10-23T14:50:17.006" v="7579" actId="20577"/>
        <pc:sldMkLst>
          <pc:docMk/>
          <pc:sldMk cId="277743844" sldId="271"/>
        </pc:sldMkLst>
        <pc:spChg chg="mod">
          <ac:chgData name="Timothy Stephenson" userId="f68d33ba-3fc4-416b-96d5-41b882211561" providerId="ADAL" clId="{EE95195C-0FE4-4173-BB60-59DE2DF9699E}" dt="2021-10-12T04:47:10.506" v="3327" actId="20577"/>
          <ac:spMkLst>
            <pc:docMk/>
            <pc:sldMk cId="277743844" sldId="271"/>
            <ac:spMk id="2" creationId="{FF998F22-5AB4-4261-AE14-9C817386E00D}"/>
          </ac:spMkLst>
        </pc:spChg>
        <pc:spChg chg="mod">
          <ac:chgData name="Timothy Stephenson" userId="f68d33ba-3fc4-416b-96d5-41b882211561" providerId="ADAL" clId="{EE95195C-0FE4-4173-BB60-59DE2DF9699E}" dt="2021-10-23T14:50:17.006" v="7579" actId="20577"/>
          <ac:spMkLst>
            <pc:docMk/>
            <pc:sldMk cId="277743844" sldId="271"/>
            <ac:spMk id="3" creationId="{F79C9697-F4DA-4C90-B9D4-D3170FEAD745}"/>
          </ac:spMkLst>
        </pc:spChg>
      </pc:sldChg>
      <pc:sldChg chg="modSp new mod">
        <pc:chgData name="Timothy Stephenson" userId="f68d33ba-3fc4-416b-96d5-41b882211561" providerId="ADAL" clId="{EE95195C-0FE4-4173-BB60-59DE2DF9699E}" dt="2021-10-13T05:48:09.996" v="6405" actId="20577"/>
        <pc:sldMkLst>
          <pc:docMk/>
          <pc:sldMk cId="576716876" sldId="272"/>
        </pc:sldMkLst>
        <pc:spChg chg="mod">
          <ac:chgData name="Timothy Stephenson" userId="f68d33ba-3fc4-416b-96d5-41b882211561" providerId="ADAL" clId="{EE95195C-0FE4-4173-BB60-59DE2DF9699E}" dt="2021-10-12T04:50:35.428" v="3770" actId="313"/>
          <ac:spMkLst>
            <pc:docMk/>
            <pc:sldMk cId="576716876" sldId="272"/>
            <ac:spMk id="2" creationId="{36183DA5-34EF-45A4-A986-9AD39EB78919}"/>
          </ac:spMkLst>
        </pc:spChg>
        <pc:spChg chg="mod">
          <ac:chgData name="Timothy Stephenson" userId="f68d33ba-3fc4-416b-96d5-41b882211561" providerId="ADAL" clId="{EE95195C-0FE4-4173-BB60-59DE2DF9699E}" dt="2021-10-13T05:48:09.996" v="6405" actId="20577"/>
          <ac:spMkLst>
            <pc:docMk/>
            <pc:sldMk cId="576716876" sldId="272"/>
            <ac:spMk id="3" creationId="{E1FB987A-7BA4-44DB-9653-BCBE4EB2E957}"/>
          </ac:spMkLst>
        </pc:spChg>
      </pc:sldChg>
      <pc:sldChg chg="modSp new mod">
        <pc:chgData name="Timothy Stephenson" userId="f68d33ba-3fc4-416b-96d5-41b882211561" providerId="ADAL" clId="{EE95195C-0FE4-4173-BB60-59DE2DF9699E}" dt="2021-10-13T06:01:51.671" v="6940"/>
        <pc:sldMkLst>
          <pc:docMk/>
          <pc:sldMk cId="1906752909" sldId="273"/>
        </pc:sldMkLst>
        <pc:spChg chg="mod">
          <ac:chgData name="Timothy Stephenson" userId="f68d33ba-3fc4-416b-96d5-41b882211561" providerId="ADAL" clId="{EE95195C-0FE4-4173-BB60-59DE2DF9699E}" dt="2021-10-12T04:58:07.860" v="4227" actId="20577"/>
          <ac:spMkLst>
            <pc:docMk/>
            <pc:sldMk cId="1906752909" sldId="273"/>
            <ac:spMk id="2" creationId="{17B25C11-C4AE-4D12-B2EA-23C08FCA1447}"/>
          </ac:spMkLst>
        </pc:spChg>
        <pc:spChg chg="mod">
          <ac:chgData name="Timothy Stephenson" userId="f68d33ba-3fc4-416b-96d5-41b882211561" providerId="ADAL" clId="{EE95195C-0FE4-4173-BB60-59DE2DF9699E}" dt="2021-10-13T06:01:51.671" v="6940"/>
          <ac:spMkLst>
            <pc:docMk/>
            <pc:sldMk cId="1906752909" sldId="273"/>
            <ac:spMk id="3" creationId="{03621BFD-0363-46FB-B912-2B9DE4B2A19D}"/>
          </ac:spMkLst>
        </pc:spChg>
      </pc:sldChg>
      <pc:sldChg chg="modSp new mod ord">
        <pc:chgData name="Timothy Stephenson" userId="f68d33ba-3fc4-416b-96d5-41b882211561" providerId="ADAL" clId="{EE95195C-0FE4-4173-BB60-59DE2DF9699E}" dt="2021-10-12T23:00:23.287" v="5588" actId="20577"/>
        <pc:sldMkLst>
          <pc:docMk/>
          <pc:sldMk cId="748057784" sldId="274"/>
        </pc:sldMkLst>
        <pc:spChg chg="mod">
          <ac:chgData name="Timothy Stephenson" userId="f68d33ba-3fc4-416b-96d5-41b882211561" providerId="ADAL" clId="{EE95195C-0FE4-4173-BB60-59DE2DF9699E}" dt="2021-10-12T22:07:25.979" v="4548" actId="20577"/>
          <ac:spMkLst>
            <pc:docMk/>
            <pc:sldMk cId="748057784" sldId="274"/>
            <ac:spMk id="2" creationId="{8894A5EE-8509-4F15-A145-9E1B9CC30F0D}"/>
          </ac:spMkLst>
        </pc:spChg>
        <pc:spChg chg="mod">
          <ac:chgData name="Timothy Stephenson" userId="f68d33ba-3fc4-416b-96d5-41b882211561" providerId="ADAL" clId="{EE95195C-0FE4-4173-BB60-59DE2DF9699E}" dt="2021-10-12T23:00:23.287" v="5588" actId="20577"/>
          <ac:spMkLst>
            <pc:docMk/>
            <pc:sldMk cId="748057784" sldId="274"/>
            <ac:spMk id="3" creationId="{29E88FD5-3AA7-4245-A101-86BA24042D82}"/>
          </ac:spMkLst>
        </pc:spChg>
      </pc:sldChg>
      <pc:sldChg chg="modSp new mod">
        <pc:chgData name="Timothy Stephenson" userId="f68d33ba-3fc4-416b-96d5-41b882211561" providerId="ADAL" clId="{EE95195C-0FE4-4173-BB60-59DE2DF9699E}" dt="2021-10-13T05:38:58.735" v="6267" actId="20577"/>
        <pc:sldMkLst>
          <pc:docMk/>
          <pc:sldMk cId="2096698108" sldId="275"/>
        </pc:sldMkLst>
        <pc:spChg chg="mod">
          <ac:chgData name="Timothy Stephenson" userId="f68d33ba-3fc4-416b-96d5-41b882211561" providerId="ADAL" clId="{EE95195C-0FE4-4173-BB60-59DE2DF9699E}" dt="2021-10-13T03:43:08.921" v="6107" actId="20577"/>
          <ac:spMkLst>
            <pc:docMk/>
            <pc:sldMk cId="2096698108" sldId="275"/>
            <ac:spMk id="2" creationId="{F095C899-370D-49C2-9EF2-9CDBF7DC6952}"/>
          </ac:spMkLst>
        </pc:spChg>
        <pc:spChg chg="mod">
          <ac:chgData name="Timothy Stephenson" userId="f68d33ba-3fc4-416b-96d5-41b882211561" providerId="ADAL" clId="{EE95195C-0FE4-4173-BB60-59DE2DF9699E}" dt="2021-10-13T05:38:58.735" v="6267" actId="20577"/>
          <ac:spMkLst>
            <pc:docMk/>
            <pc:sldMk cId="2096698108" sldId="275"/>
            <ac:spMk id="3" creationId="{D512A68D-41E7-429D-BEA0-B1FE17068A8B}"/>
          </ac:spMkLst>
        </pc:spChg>
      </pc:sldChg>
      <pc:sldChg chg="addSp delSp modSp new mod">
        <pc:chgData name="Timothy Stephenson" userId="f68d33ba-3fc4-416b-96d5-41b882211561" providerId="ADAL" clId="{EE95195C-0FE4-4173-BB60-59DE2DF9699E}" dt="2021-10-13T05:52:58.478" v="6594" actId="1076"/>
        <pc:sldMkLst>
          <pc:docMk/>
          <pc:sldMk cId="1036993531" sldId="276"/>
        </pc:sldMkLst>
        <pc:spChg chg="mod">
          <ac:chgData name="Timothy Stephenson" userId="f68d33ba-3fc4-416b-96d5-41b882211561" providerId="ADAL" clId="{EE95195C-0FE4-4173-BB60-59DE2DF9699E}" dt="2021-10-13T05:48:19.086" v="6423" actId="20577"/>
          <ac:spMkLst>
            <pc:docMk/>
            <pc:sldMk cId="1036993531" sldId="276"/>
            <ac:spMk id="2" creationId="{7B4D84D3-8517-484F-A08F-202A30E57620}"/>
          </ac:spMkLst>
        </pc:spChg>
        <pc:spChg chg="mod">
          <ac:chgData name="Timothy Stephenson" userId="f68d33ba-3fc4-416b-96d5-41b882211561" providerId="ADAL" clId="{EE95195C-0FE4-4173-BB60-59DE2DF9699E}" dt="2021-10-13T05:52:29.358" v="6592" actId="20577"/>
          <ac:spMkLst>
            <pc:docMk/>
            <pc:sldMk cId="1036993531" sldId="276"/>
            <ac:spMk id="3" creationId="{A189533D-0E7C-4701-96E3-0CE0CBC4B9AF}"/>
          </ac:spMkLst>
        </pc:spChg>
        <pc:spChg chg="add del">
          <ac:chgData name="Timothy Stephenson" userId="f68d33ba-3fc4-416b-96d5-41b882211561" providerId="ADAL" clId="{EE95195C-0FE4-4173-BB60-59DE2DF9699E}" dt="2021-10-13T05:49:07.824" v="6452"/>
          <ac:spMkLst>
            <pc:docMk/>
            <pc:sldMk cId="1036993531" sldId="276"/>
            <ac:spMk id="4" creationId="{1658319C-3F4D-4B0B-983B-246741A09D82}"/>
          </ac:spMkLst>
        </pc:spChg>
        <pc:spChg chg="add del">
          <ac:chgData name="Timothy Stephenson" userId="f68d33ba-3fc4-416b-96d5-41b882211561" providerId="ADAL" clId="{EE95195C-0FE4-4173-BB60-59DE2DF9699E}" dt="2021-10-13T05:49:14.640" v="6457"/>
          <ac:spMkLst>
            <pc:docMk/>
            <pc:sldMk cId="1036993531" sldId="276"/>
            <ac:spMk id="5" creationId="{4A06C95C-ACA6-471A-B2FB-B9B12DC54DF1}"/>
          </ac:spMkLst>
        </pc:spChg>
        <pc:picChg chg="add mod">
          <ac:chgData name="Timothy Stephenson" userId="f68d33ba-3fc4-416b-96d5-41b882211561" providerId="ADAL" clId="{EE95195C-0FE4-4173-BB60-59DE2DF9699E}" dt="2021-10-13T05:52:58.478" v="6594" actId="1076"/>
          <ac:picMkLst>
            <pc:docMk/>
            <pc:sldMk cId="1036993531" sldId="276"/>
            <ac:picMk id="7" creationId="{0C317F7B-4E5E-4457-B6ED-62762CDDF7DF}"/>
          </ac:picMkLst>
        </pc:picChg>
      </pc:sldChg>
      <pc:sldChg chg="addSp delSp modSp new mod">
        <pc:chgData name="Timothy Stephenson" userId="f68d33ba-3fc4-416b-96d5-41b882211561" providerId="ADAL" clId="{EE95195C-0FE4-4173-BB60-59DE2DF9699E}" dt="2021-10-13T05:58:18.654" v="6842" actId="20577"/>
        <pc:sldMkLst>
          <pc:docMk/>
          <pc:sldMk cId="4104098930" sldId="277"/>
        </pc:sldMkLst>
        <pc:spChg chg="mod">
          <ac:chgData name="Timothy Stephenson" userId="f68d33ba-3fc4-416b-96d5-41b882211561" providerId="ADAL" clId="{EE95195C-0FE4-4173-BB60-59DE2DF9699E}" dt="2021-10-13T05:53:13.303" v="6621" actId="313"/>
          <ac:spMkLst>
            <pc:docMk/>
            <pc:sldMk cId="4104098930" sldId="277"/>
            <ac:spMk id="2" creationId="{18E8D4E6-268C-40AD-8C0F-C8B5F6F238DE}"/>
          </ac:spMkLst>
        </pc:spChg>
        <pc:spChg chg="mod">
          <ac:chgData name="Timothy Stephenson" userId="f68d33ba-3fc4-416b-96d5-41b882211561" providerId="ADAL" clId="{EE95195C-0FE4-4173-BB60-59DE2DF9699E}" dt="2021-10-13T05:58:18.654" v="6842" actId="20577"/>
          <ac:spMkLst>
            <pc:docMk/>
            <pc:sldMk cId="4104098930" sldId="277"/>
            <ac:spMk id="3" creationId="{8BABF3D2-3ABB-4DF4-A377-29F5D536CA6C}"/>
          </ac:spMkLst>
        </pc:spChg>
        <pc:spChg chg="add del">
          <ac:chgData name="Timothy Stephenson" userId="f68d33ba-3fc4-416b-96d5-41b882211561" providerId="ADAL" clId="{EE95195C-0FE4-4173-BB60-59DE2DF9699E}" dt="2021-10-13T05:57:34.621" v="6790"/>
          <ac:spMkLst>
            <pc:docMk/>
            <pc:sldMk cId="4104098930" sldId="277"/>
            <ac:spMk id="4" creationId="{A81F1D7C-4446-4AF5-8B25-89E4F479C185}"/>
          </ac:spMkLst>
        </pc:spChg>
        <pc:picChg chg="add mod">
          <ac:chgData name="Timothy Stephenson" userId="f68d33ba-3fc4-416b-96d5-41b882211561" providerId="ADAL" clId="{EE95195C-0FE4-4173-BB60-59DE2DF9699E}" dt="2021-10-13T05:57:57.718" v="6797" actId="1076"/>
          <ac:picMkLst>
            <pc:docMk/>
            <pc:sldMk cId="4104098930" sldId="277"/>
            <ac:picMk id="6" creationId="{3071E786-B535-448B-A27E-8719AB83E205}"/>
          </ac:picMkLst>
        </pc:picChg>
      </pc:sldChg>
      <pc:sldChg chg="addSp modSp new mod">
        <pc:chgData name="Timothy Stephenson" userId="f68d33ba-3fc4-416b-96d5-41b882211561" providerId="ADAL" clId="{EE95195C-0FE4-4173-BB60-59DE2DF9699E}" dt="2021-10-13T06:00:50.395" v="6918" actId="1076"/>
        <pc:sldMkLst>
          <pc:docMk/>
          <pc:sldMk cId="657780352" sldId="278"/>
        </pc:sldMkLst>
        <pc:spChg chg="mod">
          <ac:chgData name="Timothy Stephenson" userId="f68d33ba-3fc4-416b-96d5-41b882211561" providerId="ADAL" clId="{EE95195C-0FE4-4173-BB60-59DE2DF9699E}" dt="2021-10-13T05:58:53.170" v="6867" actId="20577"/>
          <ac:spMkLst>
            <pc:docMk/>
            <pc:sldMk cId="657780352" sldId="278"/>
            <ac:spMk id="2" creationId="{F1854964-73CC-43BB-B8E2-BC552286DC7A}"/>
          </ac:spMkLst>
        </pc:spChg>
        <pc:spChg chg="mod">
          <ac:chgData name="Timothy Stephenson" userId="f68d33ba-3fc4-416b-96d5-41b882211561" providerId="ADAL" clId="{EE95195C-0FE4-4173-BB60-59DE2DF9699E}" dt="2021-10-13T06:00:17.773" v="6916" actId="20577"/>
          <ac:spMkLst>
            <pc:docMk/>
            <pc:sldMk cId="657780352" sldId="278"/>
            <ac:spMk id="3" creationId="{B23B6FE8-ACA6-45BB-B48C-9B0A618612BC}"/>
          </ac:spMkLst>
        </pc:spChg>
        <pc:picChg chg="add mod">
          <ac:chgData name="Timothy Stephenson" userId="f68d33ba-3fc4-416b-96d5-41b882211561" providerId="ADAL" clId="{EE95195C-0FE4-4173-BB60-59DE2DF9699E}" dt="2021-10-13T06:00:50.395" v="6918" actId="1076"/>
          <ac:picMkLst>
            <pc:docMk/>
            <pc:sldMk cId="657780352" sldId="278"/>
            <ac:picMk id="5" creationId="{11F608CD-1348-47F7-BB8B-590C7E0232B3}"/>
          </ac:picMkLst>
        </pc:picChg>
      </pc:sldChg>
      <pc:sldChg chg="modSp new mod">
        <pc:chgData name="Timothy Stephenson" userId="f68d33ba-3fc4-416b-96d5-41b882211561" providerId="ADAL" clId="{EE95195C-0FE4-4173-BB60-59DE2DF9699E}" dt="2021-10-13T06:03:43.076" v="7183" actId="313"/>
        <pc:sldMkLst>
          <pc:docMk/>
          <pc:sldMk cId="1848740373" sldId="279"/>
        </pc:sldMkLst>
        <pc:spChg chg="mod">
          <ac:chgData name="Timothy Stephenson" userId="f68d33ba-3fc4-416b-96d5-41b882211561" providerId="ADAL" clId="{EE95195C-0FE4-4173-BB60-59DE2DF9699E}" dt="2021-10-13T06:02:30.075" v="6962" actId="20577"/>
          <ac:spMkLst>
            <pc:docMk/>
            <pc:sldMk cId="1848740373" sldId="279"/>
            <ac:spMk id="2" creationId="{79A8ACB9-2253-4F4E-BC40-C8CCBB9E96ED}"/>
          </ac:spMkLst>
        </pc:spChg>
        <pc:spChg chg="mod">
          <ac:chgData name="Timothy Stephenson" userId="f68d33ba-3fc4-416b-96d5-41b882211561" providerId="ADAL" clId="{EE95195C-0FE4-4173-BB60-59DE2DF9699E}" dt="2021-10-13T06:03:43.076" v="7183" actId="313"/>
          <ac:spMkLst>
            <pc:docMk/>
            <pc:sldMk cId="1848740373" sldId="279"/>
            <ac:spMk id="3" creationId="{2DBFC4E0-3985-4CB8-BFD4-D1BAD68F0D5F}"/>
          </ac:spMkLst>
        </pc:spChg>
      </pc:sldChg>
      <pc:sldChg chg="addSp modSp new mod">
        <pc:chgData name="Timothy Stephenson" userId="f68d33ba-3fc4-416b-96d5-41b882211561" providerId="ADAL" clId="{EE95195C-0FE4-4173-BB60-59DE2DF9699E}" dt="2021-10-13T06:05:45.435" v="7400" actId="1076"/>
        <pc:sldMkLst>
          <pc:docMk/>
          <pc:sldMk cId="2497203422" sldId="280"/>
        </pc:sldMkLst>
        <pc:spChg chg="mod">
          <ac:chgData name="Timothy Stephenson" userId="f68d33ba-3fc4-416b-96d5-41b882211561" providerId="ADAL" clId="{EE95195C-0FE4-4173-BB60-59DE2DF9699E}" dt="2021-10-13T06:04:24.084" v="7198" actId="20577"/>
          <ac:spMkLst>
            <pc:docMk/>
            <pc:sldMk cId="2497203422" sldId="280"/>
            <ac:spMk id="2" creationId="{106069E2-9B8B-4091-925A-91FC07AC24F3}"/>
          </ac:spMkLst>
        </pc:spChg>
        <pc:spChg chg="mod">
          <ac:chgData name="Timothy Stephenson" userId="f68d33ba-3fc4-416b-96d5-41b882211561" providerId="ADAL" clId="{EE95195C-0FE4-4173-BB60-59DE2DF9699E}" dt="2021-10-13T06:05:42.298" v="7399" actId="20577"/>
          <ac:spMkLst>
            <pc:docMk/>
            <pc:sldMk cId="2497203422" sldId="280"/>
            <ac:spMk id="3" creationId="{F4A7C386-DD60-4379-BB64-A53E2770D38D}"/>
          </ac:spMkLst>
        </pc:spChg>
        <pc:picChg chg="add mod">
          <ac:chgData name="Timothy Stephenson" userId="f68d33ba-3fc4-416b-96d5-41b882211561" providerId="ADAL" clId="{EE95195C-0FE4-4173-BB60-59DE2DF9699E}" dt="2021-10-13T06:05:45.435" v="7400" actId="1076"/>
          <ac:picMkLst>
            <pc:docMk/>
            <pc:sldMk cId="2497203422" sldId="280"/>
            <ac:picMk id="5" creationId="{0254D48E-F3F5-4328-916F-49E0A4F6A8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6238-5366-4470-AA17-DEA2479D9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658E7-5044-4765-9561-C5EE61946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BF5F-3322-4855-9114-B95CC47B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B398-8462-408E-B927-32CE31E8754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6DE1-781F-4C8E-9E63-35487E58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0602-B748-41FE-BCB1-60E4C5CE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972-E434-4801-9214-D8C4FC87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B8FF-A2C4-4C6A-AB0A-6DD0E176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5B212-9F91-4E18-BBDD-3713A682D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4BB4D-91B9-458C-AD7D-33A50E2B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B398-8462-408E-B927-32CE31E8754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A74CD-226F-47A7-AACA-847A182E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13BE-3AB0-4D50-BBDF-2F566B2A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972-E434-4801-9214-D8C4FC87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6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834B4-0F75-45F6-B53B-56DF9EA78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2B59A-0FF8-4E5B-993D-23E1BB7D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87757-FA93-4D5B-B2DE-0B09E816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B398-8462-408E-B927-32CE31E8754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1802-A355-497A-974F-D53DA8E7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8F775-47FB-423E-AC88-AAD2A7FE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972-E434-4801-9214-D8C4FC87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6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1FC0-77D0-4465-8D94-4A8B1EC7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D100-94ED-4E18-B572-14481A44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7212-38A8-4227-96D4-50CBDAC7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B398-8462-408E-B927-32CE31E8754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64D8-210E-4CE3-98E7-6B66FF38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134F6-E02D-4F93-A12F-090AC1E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972-E434-4801-9214-D8C4FC87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2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A25C-7334-4EF7-A6FF-C36BD44A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E8916-3380-4E63-B5A1-29F2FB2BB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DDA11-E074-4065-8022-6E067C2E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B398-8462-408E-B927-32CE31E8754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2636-FA57-4B83-9E89-3D1FEC47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055C-2F2C-4017-A52B-2DC17123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972-E434-4801-9214-D8C4FC87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2397-5147-46D7-B4BB-649F941E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C2A8-9ABE-4401-8E33-620130D48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ADE7B-61CE-4DD4-8B33-5D1D816E0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37AFF-B7ED-49C2-810E-BED9FEB5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B398-8462-408E-B927-32CE31E8754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C61A-9D89-4B26-890E-BA956A97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C4FAC-57A3-419A-ADDF-2FF3AFA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972-E434-4801-9214-D8C4FC87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3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6B01-3384-41CF-B971-F33944C7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173E7-FDE0-4476-ACE3-E10E1B4A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49E81-5B10-492E-ACEF-4FF63798C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7126C-A940-4510-BA77-9CB49683A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B1FBC-7985-4FED-9E8D-371642E89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2529E-A772-40C6-B250-2B347C44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B398-8462-408E-B927-32CE31E8754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DA037-E637-449C-90C2-0AC1A175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511DB-8F34-4099-B424-5259E613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972-E434-4801-9214-D8C4FC87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885A-FB32-4746-9026-715C1613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79847-86F1-4022-93BB-C25354AE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B398-8462-408E-B927-32CE31E8754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2311-2FF3-479D-9239-9C910545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5A746-85C5-4644-A918-12AF124E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972-E434-4801-9214-D8C4FC87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DDEAC-DD23-4042-8539-60AD255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B398-8462-408E-B927-32CE31E8754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49867-0A65-4165-B104-CE8E580A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C1564-49C0-43FC-8B7B-FF5BAADE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972-E434-4801-9214-D8C4FC87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2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F4CE-F9AC-49C5-BC91-79C47A80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C2FB-9681-49CB-8AC2-BD63FF88A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2769A-10D3-4DEB-B515-E0AB1F829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D2F4E-AAFA-4043-A1D2-85757FFB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B398-8462-408E-B927-32CE31E8754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15BA9-C7FF-4034-9EAC-48EE8D4C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4692B-253A-413F-9481-0D240DFD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972-E434-4801-9214-D8C4FC87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E348-E0A1-486F-B142-BF01527A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B0D9D-84BB-4788-8C24-0057AD09D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BE9C4-07F6-4D5F-AF2A-ED19FB683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B7ED8-B7D1-4BF0-A18B-D42E7221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B398-8462-408E-B927-32CE31E8754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0223E-6C04-4C5A-AC09-19758B2B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354B6-D897-47CA-83EC-D64CE2A4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6972-E434-4801-9214-D8C4FC87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2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178FB-709E-450C-B431-E5973558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E29C2-F416-4DBD-9FB4-5CF0EE971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4C153-C3F4-44C9-85A1-3B7F9BF79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B398-8462-408E-B927-32CE31E8754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BCCF8-DA03-4645-89D8-0560C9C11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A0D3C-EFC0-4F56-8096-98DB7902B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6972-E434-4801-9214-D8C4FC87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9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7E3E-0A99-488E-82BB-858F3A887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Wells Fargo Campus Analytics Challenge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E3082-0571-4183-8F98-D2F09800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Stephenson</a:t>
            </a:r>
          </a:p>
        </p:txBody>
      </p:sp>
    </p:spTree>
    <p:extLst>
      <p:ext uri="{BB962C8B-B14F-4D97-AF65-F5344CB8AC3E}">
        <p14:creationId xmlns:p14="http://schemas.microsoft.com/office/powerpoint/2010/main" val="298900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69E2-9B8B-4091-925A-91FC07AC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Data conn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C386-DD60-4379-BB64-A53E2770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905"/>
            <a:ext cx="10515600" cy="4351338"/>
          </a:xfrm>
        </p:spPr>
        <p:txBody>
          <a:bodyPr/>
          <a:lstStyle/>
          <a:p>
            <a:r>
              <a:rPr lang="en-US" dirty="0"/>
              <a:t>I thought the extraction of many different values from a singular time value to be novel</a:t>
            </a:r>
          </a:p>
          <a:p>
            <a:r>
              <a:rPr lang="en-US" dirty="0"/>
              <a:t>Will go on to later test which of these 28 (4 times * 7 attributes) have correlation with fraud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4D48E-F3F5-4328-916F-49E0A4F6A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378" y="3870325"/>
            <a:ext cx="4582809" cy="21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0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B4D0-6E98-4518-8553-C25AB155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5FFE-8F3E-42EF-9D00-981A5BC7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Categorical variables with a small number of unique values, map these to numbers, [1,2,3,4,5,…]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EE92A-8DFC-4718-833F-31CEFAD96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378" y="2347806"/>
            <a:ext cx="2128259" cy="26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5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D59B-E574-4582-887C-123C125B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7B37D-011E-4AA0-998F-0F98E4197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‘</a:t>
            </a:r>
            <a:r>
              <a:rPr lang="en-US" dirty="0" err="1"/>
              <a:t>uszipcode</a:t>
            </a:r>
            <a:r>
              <a:rPr lang="en-US" dirty="0"/>
              <a:t>’ python module to extract potentially useful location data from the CUST_ZIP feature variable</a:t>
            </a:r>
          </a:p>
          <a:p>
            <a:r>
              <a:rPr lang="en-US" dirty="0"/>
              <a:t> Will try to </a:t>
            </a:r>
            <a:r>
              <a:rPr lang="en-US" dirty="0" err="1"/>
              <a:t>atrubities</a:t>
            </a:r>
            <a:r>
              <a:rPr lang="en-US" dirty="0"/>
              <a:t> of:</a:t>
            </a:r>
          </a:p>
          <a:p>
            <a:pPr lvl="1"/>
            <a:r>
              <a:rPr lang="en-US" dirty="0" err="1"/>
              <a:t>population_density</a:t>
            </a:r>
            <a:endParaRPr lang="en-US" dirty="0"/>
          </a:p>
          <a:p>
            <a:pPr lvl="1"/>
            <a:r>
              <a:rPr lang="en-US" dirty="0" err="1"/>
              <a:t>median_home_value</a:t>
            </a:r>
            <a:endParaRPr lang="en-US" dirty="0"/>
          </a:p>
          <a:p>
            <a:pPr lvl="1"/>
            <a:r>
              <a:rPr lang="en-US" dirty="0" err="1"/>
              <a:t>median_household_income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7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ACB9-2253-4F4E-BC40-C8CCBB9E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Location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C4E0-3985-4CB8-BFD4-D1BAD68F0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found my attempt to use </a:t>
            </a:r>
            <a:r>
              <a:rPr lang="en-US" dirty="0" err="1"/>
              <a:t>zipcode</a:t>
            </a:r>
            <a:r>
              <a:rPr lang="en-US" dirty="0"/>
              <a:t> in a more novel way to be unique</a:t>
            </a:r>
          </a:p>
          <a:p>
            <a:r>
              <a:rPr lang="en-US" dirty="0"/>
              <a:t>Unfortunately, after much testing with many different attributes, I did not fine any that had any substantial correlation with fraud</a:t>
            </a:r>
          </a:p>
        </p:txBody>
      </p:sp>
    </p:spTree>
    <p:extLst>
      <p:ext uri="{BB962C8B-B14F-4D97-AF65-F5344CB8AC3E}">
        <p14:creationId xmlns:p14="http://schemas.microsoft.com/office/powerpoint/2010/main" val="184874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811B-7740-4CC5-B8C0-4A501590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some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6A9C-F692-40C1-9D68-C28BA7356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max of three different correlation values</a:t>
            </a:r>
          </a:p>
          <a:p>
            <a:r>
              <a:rPr lang="en-US" dirty="0"/>
              <a:t>Histogram plots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79D25E-3EE2-4B54-B5AF-BCE7A0AB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0" y="4001294"/>
            <a:ext cx="3026110" cy="241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8761693-847C-463D-B363-036AD4A90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775" y="3167713"/>
            <a:ext cx="4072617" cy="324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2C80641-1C85-4520-A2F5-FDB70C625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965" y="3570507"/>
            <a:ext cx="306125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35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4625-43FB-45E0-9256-BD50448F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feature variable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D90D-057B-49D1-A0B4-DA04877BD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5057" cy="4351338"/>
          </a:xfrm>
        </p:spPr>
        <p:txBody>
          <a:bodyPr/>
          <a:lstStyle/>
          <a:p>
            <a:r>
              <a:rPr lang="en-US" dirty="0"/>
              <a:t>Good correlation values:</a:t>
            </a:r>
          </a:p>
          <a:p>
            <a:pPr lvl="1"/>
            <a:r>
              <a:rPr lang="en-US" sz="1100" dirty="0"/>
              <a:t>TRAN_AMT</a:t>
            </a:r>
          </a:p>
          <a:p>
            <a:pPr lvl="1"/>
            <a:r>
              <a:rPr lang="en-US" sz="1100" dirty="0" err="1"/>
              <a:t>WF_dvc_age</a:t>
            </a:r>
            <a:endParaRPr lang="en-US" sz="1100" dirty="0"/>
          </a:p>
          <a:p>
            <a:pPr lvl="1"/>
            <a:r>
              <a:rPr lang="en-US" sz="1100" dirty="0"/>
              <a:t>ALERT_TRGR_CD</a:t>
            </a:r>
          </a:p>
          <a:p>
            <a:pPr lvl="1"/>
            <a:r>
              <a:rPr lang="en-US" sz="1100" dirty="0"/>
              <a:t>DVC_TYPE_TXT</a:t>
            </a:r>
          </a:p>
          <a:p>
            <a:pPr lvl="1"/>
            <a:r>
              <a:rPr lang="en-US" sz="1100" dirty="0" err="1"/>
              <a:t>CARR_Missing</a:t>
            </a:r>
            <a:endParaRPr lang="en-US" sz="1100" dirty="0"/>
          </a:p>
          <a:p>
            <a:pPr lvl="1"/>
            <a:r>
              <a:rPr lang="en-US" sz="1100" dirty="0" err="1"/>
              <a:t>PH_NUM_UPDT_TS_Missing</a:t>
            </a:r>
            <a:endParaRPr lang="en-US" sz="1100" dirty="0"/>
          </a:p>
          <a:p>
            <a:pPr lvl="1"/>
            <a:r>
              <a:rPr lang="en-US" sz="1100" dirty="0"/>
              <a:t>PWD_UPDT_TS </a:t>
            </a:r>
            <a:r>
              <a:rPr lang="en-US" sz="1100" dirty="0" err="1"/>
              <a:t>tm_year</a:t>
            </a:r>
            <a:endParaRPr lang="en-US" sz="1100" dirty="0"/>
          </a:p>
          <a:p>
            <a:pPr lvl="1"/>
            <a:r>
              <a:rPr lang="en-US" sz="1100" dirty="0"/>
              <a:t>PWD_UPDT_TS </a:t>
            </a:r>
            <a:r>
              <a:rPr lang="en-US" sz="1100" dirty="0" err="1"/>
              <a:t>tm_hour</a:t>
            </a:r>
            <a:endParaRPr lang="en-US" sz="1100" dirty="0"/>
          </a:p>
          <a:p>
            <a:pPr lvl="1"/>
            <a:r>
              <a:rPr lang="en-US" sz="1100" dirty="0"/>
              <a:t>PWD_UPDT_TS </a:t>
            </a:r>
            <a:r>
              <a:rPr lang="en-US" sz="1100" dirty="0" err="1"/>
              <a:t>tm_min</a:t>
            </a:r>
            <a:endParaRPr lang="en-US" sz="1100" dirty="0"/>
          </a:p>
          <a:p>
            <a:pPr lvl="1"/>
            <a:r>
              <a:rPr lang="en-US" sz="1100" dirty="0"/>
              <a:t>PH_NUM_UPDT_TS </a:t>
            </a:r>
            <a:r>
              <a:rPr lang="en-US" sz="1100" dirty="0" err="1"/>
              <a:t>tm_year</a:t>
            </a:r>
            <a:endParaRPr lang="en-US" sz="1100" dirty="0"/>
          </a:p>
          <a:p>
            <a:pPr lvl="1"/>
            <a:r>
              <a:rPr lang="en-US" sz="1100" dirty="0"/>
              <a:t>PH_NUM_UPDT_TS </a:t>
            </a:r>
            <a:r>
              <a:rPr lang="en-US" sz="1100" dirty="0" err="1"/>
              <a:t>tm_mon</a:t>
            </a:r>
            <a:endParaRPr lang="en-US" sz="1100" dirty="0"/>
          </a:p>
          <a:p>
            <a:pPr lvl="1"/>
            <a:r>
              <a:rPr lang="en-US" sz="1100" dirty="0"/>
              <a:t>PH_NUM_UPDT_TS </a:t>
            </a:r>
            <a:r>
              <a:rPr lang="en-US" sz="1100" dirty="0" err="1"/>
              <a:t>tm_hour</a:t>
            </a:r>
            <a:endParaRPr lang="en-US" sz="1100" dirty="0"/>
          </a:p>
          <a:p>
            <a:pPr lvl="1"/>
            <a:r>
              <a:rPr lang="pt-BR" sz="1100" dirty="0"/>
              <a:t>PH_NUM_UPDT_TS tm_sec</a:t>
            </a:r>
          </a:p>
          <a:p>
            <a:pPr lvl="1"/>
            <a:r>
              <a:rPr lang="en-US" sz="1100" dirty="0"/>
              <a:t>PH_NUM_UPDT_TS </a:t>
            </a:r>
            <a:r>
              <a:rPr lang="en-US" sz="1100" dirty="0" err="1"/>
              <a:t>tm_yday</a:t>
            </a:r>
            <a:endParaRPr lang="en-US" sz="1100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C81753A-A1B7-4EBF-B897-0AAD64459773}"/>
              </a:ext>
            </a:extLst>
          </p:cNvPr>
          <p:cNvSpPr txBox="1">
            <a:spLocks/>
          </p:cNvSpPr>
          <p:nvPr/>
        </p:nvSpPr>
        <p:spPr>
          <a:xfrm>
            <a:off x="5216371" y="1825625"/>
            <a:ext cx="67152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only correlation values &gt; 0.15 or with graphs showing some sort of pattern</a:t>
            </a:r>
          </a:p>
        </p:txBody>
      </p:sp>
    </p:spTree>
    <p:extLst>
      <p:ext uri="{BB962C8B-B14F-4D97-AF65-F5344CB8AC3E}">
        <p14:creationId xmlns:p14="http://schemas.microsoft.com/office/powerpoint/2010/main" val="1135002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C899-370D-49C2-9EF2-9CDBF7DC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A68D-41E7-429D-BEA0-B1FE17068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what variables we would like to use, we can implement a cleaner, Cleaner.py</a:t>
            </a:r>
          </a:p>
          <a:p>
            <a:r>
              <a:rPr lang="en-US" dirty="0"/>
              <a:t>This will write out a new cleaned (</a:t>
            </a:r>
            <a:r>
              <a:rPr lang="en-US" dirty="0" err="1"/>
              <a:t>testset</a:t>
            </a:r>
            <a:r>
              <a:rPr lang="en-US" dirty="0"/>
              <a:t> or trainset)</a:t>
            </a:r>
          </a:p>
        </p:txBody>
      </p:sp>
    </p:spTree>
    <p:extLst>
      <p:ext uri="{BB962C8B-B14F-4D97-AF65-F5344CB8AC3E}">
        <p14:creationId xmlns:p14="http://schemas.microsoft.com/office/powerpoint/2010/main" val="2096698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8F22-5AB4-4261-AE14-9C817386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Algorithum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C9697-F4DA-4C90-B9D4-D3170FEA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decision tree library to implement a predictor algorithum</a:t>
            </a:r>
          </a:p>
          <a:p>
            <a:r>
              <a:rPr lang="en-US" dirty="0"/>
              <a:t>Will use Scikit 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RandomForestClassifier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3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3DA5-34EF-45A4-A986-9AD39EB7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Training data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987A-7BA4-44DB-9653-BCBE4EB2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60% trainset</a:t>
            </a:r>
          </a:p>
          <a:p>
            <a:r>
              <a:rPr lang="en-US" dirty="0"/>
              <a:t>20% </a:t>
            </a:r>
            <a:r>
              <a:rPr lang="en-US" dirty="0" err="1"/>
              <a:t>validationset</a:t>
            </a:r>
            <a:endParaRPr lang="en-US" dirty="0"/>
          </a:p>
          <a:p>
            <a:r>
              <a:rPr lang="en-US" dirty="0"/>
              <a:t>20% </a:t>
            </a:r>
            <a:r>
              <a:rPr lang="en-US" dirty="0" err="1"/>
              <a:t>secondarytestset</a:t>
            </a:r>
            <a:endParaRPr lang="en-US" dirty="0"/>
          </a:p>
          <a:p>
            <a:r>
              <a:rPr lang="en-US" dirty="0"/>
              <a:t>Will use k-fold cross validation on the trainset with 5 subsets</a:t>
            </a:r>
          </a:p>
        </p:txBody>
      </p:sp>
    </p:spTree>
    <p:extLst>
      <p:ext uri="{BB962C8B-B14F-4D97-AF65-F5344CB8AC3E}">
        <p14:creationId xmlns:p14="http://schemas.microsoft.com/office/powerpoint/2010/main" val="576716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84D3-8517-484F-A08F-202A30E5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533D-0E7C-4701-96E3-0CE0CBC4B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tune the inputs: (for </a:t>
            </a:r>
            <a:r>
              <a:rPr lang="en-US" dirty="0" err="1"/>
              <a:t>RandomForestClassifier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max_depth</a:t>
            </a:r>
            <a:endParaRPr lang="en-US" dirty="0"/>
          </a:p>
          <a:p>
            <a:pPr lvl="1"/>
            <a:r>
              <a:rPr lang="en-US" dirty="0" err="1"/>
              <a:t>n_estimators</a:t>
            </a:r>
            <a:endParaRPr lang="en-US" dirty="0"/>
          </a:p>
          <a:p>
            <a:r>
              <a:rPr lang="en-US" dirty="0"/>
              <a:t>Trying out many different values and testing them using cross-validation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17F7B-4E5E-4457-B6ED-62762CDD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145" y="3672744"/>
            <a:ext cx="881185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2D81-5F98-4D32-8618-3108A8F9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0ED2E-56FB-482A-9007-388C1DFFB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23 Feature varibles</a:t>
            </a:r>
          </a:p>
          <a:p>
            <a:r>
              <a:rPr lang="en-US" dirty="0"/>
              <a:t>To predict one </a:t>
            </a:r>
            <a:r>
              <a:rPr lang="en-US" dirty="0" err="1"/>
              <a:t>Fraud_NONFRAUD</a:t>
            </a:r>
            <a:r>
              <a:rPr lang="en-US" dirty="0"/>
              <a:t> outcome variable</a:t>
            </a:r>
          </a:p>
          <a:p>
            <a:pPr lvl="1"/>
            <a:r>
              <a:rPr lang="en-US" dirty="0"/>
              <a:t>Fraud = 0</a:t>
            </a:r>
          </a:p>
          <a:p>
            <a:pPr lvl="1"/>
            <a:r>
              <a:rPr lang="en-US" dirty="0"/>
              <a:t>Non-Fraud = 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44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D4E6-268C-40AD-8C0F-C8B5F6F2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 ‘unseen data’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F3D2-3ABB-4DF4-A377-29F5D536C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top three combination of </a:t>
            </a:r>
            <a:r>
              <a:rPr lang="en-US" dirty="0" err="1"/>
              <a:t>max_depth</a:t>
            </a:r>
            <a:r>
              <a:rPr lang="en-US" dirty="0"/>
              <a:t> and </a:t>
            </a:r>
            <a:r>
              <a:rPr lang="en-US" dirty="0" err="1"/>
              <a:t>n_estimators</a:t>
            </a:r>
            <a:r>
              <a:rPr lang="en-US" dirty="0"/>
              <a:t>, will try these three combination on the validation and test sets</a:t>
            </a:r>
          </a:p>
          <a:p>
            <a:r>
              <a:rPr lang="en-US" dirty="0"/>
              <a:t>Maximize for greatest f1 score</a:t>
            </a:r>
          </a:p>
          <a:p>
            <a:r>
              <a:rPr lang="en-US" dirty="0"/>
              <a:t>A </a:t>
            </a:r>
            <a:r>
              <a:rPr lang="en-US" dirty="0" err="1"/>
              <a:t>max_depth</a:t>
            </a:r>
            <a:r>
              <a:rPr lang="en-US" dirty="0"/>
              <a:t>=15 and </a:t>
            </a:r>
            <a:r>
              <a:rPr lang="en-US" dirty="0" err="1"/>
              <a:t>n_estimators</a:t>
            </a:r>
            <a:r>
              <a:rPr lang="en-US" dirty="0"/>
              <a:t>=80 was chosen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1E786-B535-448B-A27E-8719AB83E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160" y="2785878"/>
            <a:ext cx="2016640" cy="243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98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4964-73CC-43BB-B8E2-BC552286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Algorithum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6FE8-ACA6-45BB-B48C-9B0A6186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and implementing the algorithum: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608CD-1348-47F7-BB8B-590C7E023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0700"/>
            <a:ext cx="8840434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80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5C11-C4AE-4D12-B2EA-23C08FCA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1BFD-0363-46FB-B912-2B9DE4B2A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via the methods described before</a:t>
            </a:r>
          </a:p>
          <a:p>
            <a:r>
              <a:rPr lang="en-US" dirty="0"/>
              <a:t>Create a predictor algorithum decision random forest based on the </a:t>
            </a:r>
            <a:r>
              <a:rPr lang="en-US" dirty="0" err="1"/>
              <a:t>n_predictors</a:t>
            </a:r>
            <a:r>
              <a:rPr lang="en-US" dirty="0"/>
              <a:t> and depth chosen </a:t>
            </a:r>
          </a:p>
          <a:p>
            <a:r>
              <a:rPr lang="en-US" dirty="0"/>
              <a:t>Apply that predictor algorithum to a cleaned </a:t>
            </a:r>
            <a:r>
              <a:rPr lang="en-US" dirty="0" err="1"/>
              <a:t>testset</a:t>
            </a:r>
            <a:endParaRPr lang="en-US" dirty="0"/>
          </a:p>
          <a:p>
            <a:r>
              <a:rPr lang="en-US" dirty="0"/>
              <a:t>Return the predicted ‘FRAUD_NONFRAUD’ and </a:t>
            </a:r>
            <a:r>
              <a:rPr lang="en-US" dirty="0" err="1"/>
              <a:t>data_id</a:t>
            </a:r>
            <a:r>
              <a:rPr lang="en-US" dirty="0"/>
              <a:t> column in result.csv</a:t>
            </a:r>
          </a:p>
        </p:txBody>
      </p:sp>
    </p:spTree>
    <p:extLst>
      <p:ext uri="{BB962C8B-B14F-4D97-AF65-F5344CB8AC3E}">
        <p14:creationId xmlns:p14="http://schemas.microsoft.com/office/powerpoint/2010/main" val="190675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0F07-274E-40CD-B3D9-ACB9238F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from dataset (useless or duplicate)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9DC26-22BD-425F-A99A-7EA55CF1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ACTN_INTNL_TXT, ACTN_CD and TRAN_TYPE_CD</a:t>
            </a:r>
          </a:p>
          <a:p>
            <a:pPr lvl="1"/>
            <a:r>
              <a:rPr lang="en-US" dirty="0"/>
              <a:t>Always the same value</a:t>
            </a:r>
          </a:p>
          <a:p>
            <a:r>
              <a:rPr lang="en-US" dirty="0"/>
              <a:t>TRAN_DT and ACTVY_DT</a:t>
            </a:r>
          </a:p>
          <a:p>
            <a:pPr lvl="1"/>
            <a:r>
              <a:rPr lang="en-US" dirty="0"/>
              <a:t>Represent the same date as TRAN_TS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5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0555-ABC2-4D4C-9A1A-54D9898D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6E35-F555-48EF-BA3B-7A30F6D1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2763" cy="4351338"/>
          </a:xfrm>
        </p:spPr>
        <p:txBody>
          <a:bodyPr/>
          <a:lstStyle/>
          <a:p>
            <a:r>
              <a:rPr lang="en-US" dirty="0"/>
              <a:t>Number missing from “non-null” bellow dataset size (14000) represent number of variables missing for each feature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74AD4-0F31-4B7B-B338-D23F82AA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63" y="1290353"/>
            <a:ext cx="5382208" cy="47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5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164B-1E5B-4CB2-B505-1728AA08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 Variables (con.)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3D7C75-F30F-4EC5-BE01-490A6C51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499" y="5975401"/>
            <a:ext cx="3288501" cy="8825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282208-F607-4C40-B965-34DAC3F05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748" y="0"/>
            <a:ext cx="3019252" cy="24413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08B4-6CC0-4975-A61C-0E6CB4008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what is missing, is it missing at random in terms of fraud percentage</a:t>
            </a:r>
          </a:p>
          <a:p>
            <a:r>
              <a:rPr lang="en-US" dirty="0"/>
              <a:t>Looking at how the Fraud columns mean changes based of if variables are missing, for the 8 variables with missing values</a:t>
            </a:r>
          </a:p>
          <a:p>
            <a:r>
              <a:rPr lang="en-US" dirty="0"/>
              <a:t>PH_NUM_UPDT_TS is missing more than half the time and has ~0.2 difference in means</a:t>
            </a:r>
          </a:p>
          <a:p>
            <a:r>
              <a:rPr lang="en-US" dirty="0"/>
              <a:t>CARR_NAME, RGN_NAME, STATE_PRVNC_TXT all have about a ~0.53 difference in means</a:t>
            </a:r>
          </a:p>
        </p:txBody>
      </p:sp>
    </p:spTree>
    <p:extLst>
      <p:ext uri="{BB962C8B-B14F-4D97-AF65-F5344CB8AC3E}">
        <p14:creationId xmlns:p14="http://schemas.microsoft.com/office/powerpoint/2010/main" val="391420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342E-10B6-425C-96C0-A1C736FA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 Variables (conn)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3FD1-31D8-4214-AAA0-579C64A35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any of these missing varibles go missing together (so we could group a missing identifier together)</a:t>
            </a:r>
          </a:p>
          <a:p>
            <a:r>
              <a:rPr lang="en-US" dirty="0"/>
              <a:t>It can be seen that when CARR_NAME, RGN_NAME and STATE_PRVNC_TXT are also always missing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31D68-E66C-40F5-83BF-4AE4FCDE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5" y="4124592"/>
            <a:ext cx="11431556" cy="18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8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6A66-BA00-43A1-B243-619119E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variables Conn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CF5B-7437-46E9-85A8-D05C000E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CARR_Missing</a:t>
            </a:r>
            <a:endParaRPr lang="en-US" dirty="0"/>
          </a:p>
          <a:p>
            <a:pPr lvl="1"/>
            <a:r>
              <a:rPr lang="en-US" dirty="0"/>
              <a:t>New variable </a:t>
            </a:r>
          </a:p>
          <a:p>
            <a:pPr lvl="2"/>
            <a:r>
              <a:rPr lang="en-US" dirty="0"/>
              <a:t>0: CARR_NAME is not missing</a:t>
            </a:r>
          </a:p>
          <a:p>
            <a:pPr lvl="2"/>
            <a:r>
              <a:rPr lang="en-US" dirty="0"/>
              <a:t>1: CARR_NAME is missing </a:t>
            </a:r>
          </a:p>
          <a:p>
            <a:r>
              <a:rPr lang="en-US" dirty="0" err="1"/>
              <a:t>PH_NUM_UPDT_TS_Missing</a:t>
            </a:r>
            <a:endParaRPr lang="en-US" dirty="0"/>
          </a:p>
          <a:p>
            <a:pPr lvl="1"/>
            <a:r>
              <a:rPr lang="en-US" dirty="0"/>
              <a:t>New variable </a:t>
            </a:r>
          </a:p>
          <a:p>
            <a:pPr lvl="2"/>
            <a:r>
              <a:rPr lang="en-US" dirty="0"/>
              <a:t>0: PH_NUM_UPDT_TS is not missing </a:t>
            </a:r>
          </a:p>
          <a:p>
            <a:pPr lvl="2"/>
            <a:r>
              <a:rPr lang="en-US" dirty="0"/>
              <a:t>1: CARR_NAME is missing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5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A5EE-8509-4F15-A145-9E1B9CC3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Harder to work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8FD5-3AA7-4245-A101-86BA2404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RGN_NAME is the same information as STATE_PRVNC_TXT, but less specific</a:t>
            </a:r>
          </a:p>
          <a:p>
            <a:r>
              <a:rPr lang="en-US" dirty="0"/>
              <a:t>CUST_STATE is the same information as CUST_ZIP, but less specific  </a:t>
            </a:r>
          </a:p>
          <a:p>
            <a:r>
              <a:rPr lang="en-US" dirty="0"/>
              <a:t>CARR_NAME and STATE_PRVNC_TXT will be harder to work with as they both have large amount of low count categorical variables</a:t>
            </a:r>
          </a:p>
          <a:p>
            <a:r>
              <a:rPr lang="en-US" dirty="0"/>
              <a:t>Will drop these for now, will come back if our algorithum is underfitting and more feature variables are needed</a:t>
            </a:r>
          </a:p>
        </p:txBody>
      </p:sp>
    </p:spTree>
    <p:extLst>
      <p:ext uri="{BB962C8B-B14F-4D97-AF65-F5344CB8AC3E}">
        <p14:creationId xmlns:p14="http://schemas.microsoft.com/office/powerpoint/2010/main" val="74805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967D-E978-4C66-BF7F-63719B82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83F7-C887-461B-8D9C-B78D42945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Parsed string to python </a:t>
            </a:r>
            <a:r>
              <a:rPr lang="en-US" dirty="0" err="1"/>
              <a:t>struct_time</a:t>
            </a:r>
            <a:r>
              <a:rPr lang="en-US" dirty="0"/>
              <a:t> objects</a:t>
            </a:r>
          </a:p>
          <a:p>
            <a:r>
              <a:rPr lang="en-US" dirty="0"/>
              <a:t>For each date, create a column for each field of </a:t>
            </a:r>
            <a:r>
              <a:rPr lang="en-US" dirty="0" err="1"/>
              <a:t>struct_time</a:t>
            </a:r>
            <a:r>
              <a:rPr lang="en-US" dirty="0"/>
              <a:t> (7 total fields) in order to see numerical relations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7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882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Wells Fargo Campus Analytics Challenge </vt:lpstr>
      <vt:lpstr>Preliminary Cleaning</vt:lpstr>
      <vt:lpstr>Dropping from dataset (useless or duplicate)</vt:lpstr>
      <vt:lpstr>Missing variables</vt:lpstr>
      <vt:lpstr>Miss Variables (con.)</vt:lpstr>
      <vt:lpstr>Miss Variables (conn)</vt:lpstr>
      <vt:lpstr>Missing variables Conn</vt:lpstr>
      <vt:lpstr>Harder to work with</vt:lpstr>
      <vt:lpstr>Time Data</vt:lpstr>
      <vt:lpstr>Time Data conn</vt:lpstr>
      <vt:lpstr>Categorical Data</vt:lpstr>
      <vt:lpstr>Location data</vt:lpstr>
      <vt:lpstr>Note on Location Data</vt:lpstr>
      <vt:lpstr>Lets see some relationships</vt:lpstr>
      <vt:lpstr>Final feature variable choices</vt:lpstr>
      <vt:lpstr>Cleaning</vt:lpstr>
      <vt:lpstr>Prediction Algorithum </vt:lpstr>
      <vt:lpstr>Splitting Training data up</vt:lpstr>
      <vt:lpstr>Tuning Parameters</vt:lpstr>
      <vt:lpstr>Testing on ‘unseen data’</vt:lpstr>
      <vt:lpstr>Implementing Algorithum</vt:lpstr>
      <vt:lpstr>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Wells Fargo Campus Analytics Challenge </dc:title>
  <dc:creator>Timothy Stephenson</dc:creator>
  <cp:lastModifiedBy>Timothy Stephenson</cp:lastModifiedBy>
  <cp:revision>1</cp:revision>
  <dcterms:created xsi:type="dcterms:W3CDTF">2021-10-11T04:25:13Z</dcterms:created>
  <dcterms:modified xsi:type="dcterms:W3CDTF">2021-10-23T14:50:36Z</dcterms:modified>
</cp:coreProperties>
</file>