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Stephenson" userId="f68d33ba-3fc4-416b-96d5-41b882211561" providerId="ADAL" clId="{FBE87ED5-82A0-46EC-A3E6-774280C5D9CA}"/>
    <pc:docChg chg="custSel addSld modSld addMainMaster delMainMaster">
      <pc:chgData name="Timothy Stephenson" userId="f68d33ba-3fc4-416b-96d5-41b882211561" providerId="ADAL" clId="{FBE87ED5-82A0-46EC-A3E6-774280C5D9CA}" dt="2021-09-26T18:22:11.953" v="185" actId="20577"/>
      <pc:docMkLst>
        <pc:docMk/>
      </pc:docMkLst>
      <pc:sldChg chg="addSp modSp new mod setBg modClrScheme chgLayout">
        <pc:chgData name="Timothy Stephenson" userId="f68d33ba-3fc4-416b-96d5-41b882211561" providerId="ADAL" clId="{FBE87ED5-82A0-46EC-A3E6-774280C5D9CA}" dt="2021-09-26T18:20:10.737" v="50" actId="26606"/>
        <pc:sldMkLst>
          <pc:docMk/>
          <pc:sldMk cId="1398002385" sldId="256"/>
        </pc:sldMkLst>
        <pc:spChg chg="mo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2" creationId="{51DC7464-2F98-46FB-A9F5-C81D5EB7C7B7}"/>
          </ac:spMkLst>
        </pc:spChg>
        <pc:spChg chg="mo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3" creationId="{D4E9B81A-5A26-4CAB-8E6D-F7E1114A16B5}"/>
          </ac:spMkLst>
        </pc:spChg>
        <pc:spChg chg="ad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9" creationId="{55666830-9A19-4E01-8505-D6C7F9AC5665}"/>
          </ac:spMkLst>
        </pc:spChg>
        <pc:spChg chg="ad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11" creationId="{AE9FC877-7FB6-4D22-9988-35420644E202}"/>
          </ac:spMkLst>
        </pc:spChg>
        <pc:spChg chg="ad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13" creationId="{E41809D1-F12E-46BB-B804-5F209D325E8B}"/>
          </ac:spMkLst>
        </pc:spChg>
        <pc:spChg chg="ad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15" creationId="{AF2F604E-43BE-4DC3-B983-E071523364F8}"/>
          </ac:spMkLst>
        </pc:spChg>
        <pc:spChg chg="add">
          <ac:chgData name="Timothy Stephenson" userId="f68d33ba-3fc4-416b-96d5-41b882211561" providerId="ADAL" clId="{FBE87ED5-82A0-46EC-A3E6-774280C5D9CA}" dt="2021-09-26T18:20:10.737" v="50" actId="26606"/>
          <ac:spMkLst>
            <pc:docMk/>
            <pc:sldMk cId="1398002385" sldId="256"/>
            <ac:spMk id="17" creationId="{08C9B587-E65E-4B52-B37C-ABEBB6E87928}"/>
          </ac:spMkLst>
        </pc:spChg>
        <pc:picChg chg="add">
          <ac:chgData name="Timothy Stephenson" userId="f68d33ba-3fc4-416b-96d5-41b882211561" providerId="ADAL" clId="{FBE87ED5-82A0-46EC-A3E6-774280C5D9CA}" dt="2021-09-26T18:20:10.737" v="50" actId="26606"/>
          <ac:picMkLst>
            <pc:docMk/>
            <pc:sldMk cId="1398002385" sldId="256"/>
            <ac:picMk id="4" creationId="{9637DBCE-CDD9-4CA0-9AE5-328BD7CE35A0}"/>
          </ac:picMkLst>
        </pc:picChg>
      </pc:sldChg>
      <pc:sldChg chg="modSp new mod">
        <pc:chgData name="Timothy Stephenson" userId="f68d33ba-3fc4-416b-96d5-41b882211561" providerId="ADAL" clId="{FBE87ED5-82A0-46EC-A3E6-774280C5D9CA}" dt="2021-09-26T18:22:11.953" v="185" actId="20577"/>
        <pc:sldMkLst>
          <pc:docMk/>
          <pc:sldMk cId="2625727711" sldId="257"/>
        </pc:sldMkLst>
        <pc:spChg chg="mod">
          <ac:chgData name="Timothy Stephenson" userId="f68d33ba-3fc4-416b-96d5-41b882211561" providerId="ADAL" clId="{FBE87ED5-82A0-46EC-A3E6-774280C5D9CA}" dt="2021-09-26T18:20:38.983" v="68" actId="20577"/>
          <ac:spMkLst>
            <pc:docMk/>
            <pc:sldMk cId="2625727711" sldId="257"/>
            <ac:spMk id="2" creationId="{FF7A74E3-2582-481C-AC0A-CD9D3DD42620}"/>
          </ac:spMkLst>
        </pc:spChg>
        <pc:spChg chg="mod">
          <ac:chgData name="Timothy Stephenson" userId="f68d33ba-3fc4-416b-96d5-41b882211561" providerId="ADAL" clId="{FBE87ED5-82A0-46EC-A3E6-774280C5D9CA}" dt="2021-09-26T18:22:11.953" v="185" actId="20577"/>
          <ac:spMkLst>
            <pc:docMk/>
            <pc:sldMk cId="2625727711" sldId="257"/>
            <ac:spMk id="3" creationId="{275ED2F4-E324-4165-BEAD-5C7B1779CD59}"/>
          </ac:spMkLst>
        </pc:spChg>
      </pc:sldChg>
      <pc:sldMasterChg chg="del delSldLayout">
        <pc:chgData name="Timothy Stephenson" userId="f68d33ba-3fc4-416b-96d5-41b882211561" providerId="ADAL" clId="{FBE87ED5-82A0-46EC-A3E6-774280C5D9CA}" dt="2021-09-26T18:20:10.737" v="50" actId="26606"/>
        <pc:sldMasterMkLst>
          <pc:docMk/>
          <pc:sldMasterMk cId="862965820" sldId="2147483648"/>
        </pc:sldMasterMkLst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292578786" sldId="2147483649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3844195040" sldId="2147483650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3704962016" sldId="2147483651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1906060484" sldId="2147483652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2553438499" sldId="2147483653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912576656" sldId="2147483654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973934840" sldId="2147483655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344271705" sldId="2147483656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3155759104" sldId="2147483657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2895356807" sldId="2147483658"/>
          </pc:sldLayoutMkLst>
        </pc:sldLayoutChg>
        <pc:sldLayoutChg chg="del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862965820" sldId="2147483648"/>
            <pc:sldLayoutMk cId="508355862" sldId="2147483659"/>
          </pc:sldLayoutMkLst>
        </pc:sldLayoutChg>
      </pc:sldMasterChg>
      <pc:sldMasterChg chg="add addSldLayout">
        <pc:chgData name="Timothy Stephenson" userId="f68d33ba-3fc4-416b-96d5-41b882211561" providerId="ADAL" clId="{FBE87ED5-82A0-46EC-A3E6-774280C5D9CA}" dt="2021-09-26T18:20:10.737" v="50" actId="26606"/>
        <pc:sldMasterMkLst>
          <pc:docMk/>
          <pc:sldMasterMk cId="1869533110" sldId="2147483686"/>
        </pc:sldMasterMkLst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234480633" sldId="2147483675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926939921" sldId="2147483676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3646275062" sldId="2147483677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3642921871" sldId="2147483678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1441070632" sldId="2147483679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3101674328" sldId="2147483680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2981309610" sldId="2147483681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2308439378" sldId="2147483682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2633878012" sldId="2147483683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812173629" sldId="2147483684"/>
          </pc:sldLayoutMkLst>
        </pc:sldLayoutChg>
        <pc:sldLayoutChg chg="add">
          <pc:chgData name="Timothy Stephenson" userId="f68d33ba-3fc4-416b-96d5-41b882211561" providerId="ADAL" clId="{FBE87ED5-82A0-46EC-A3E6-774280C5D9CA}" dt="2021-09-26T18:20:10.737" v="50" actId="26606"/>
          <pc:sldLayoutMkLst>
            <pc:docMk/>
            <pc:sldMasterMk cId="1869533110" sldId="2147483686"/>
            <pc:sldLayoutMk cId="655683628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3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DBCE-CDD9-4CA0-9AE5-328BD7CE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3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C7464-2F98-46FB-A9F5-C81D5EB7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81A-5A26-4CAB-8E6D-F7E1114A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Author: Timothy Stephenson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0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74E3-2582-481C-AC0A-CD9D3DD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D2F4-E324-4165-BEAD-5C7B1779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ACTN_CD, ACTIN_INTNL_TXT,  and TRAN_TYPE_CD are the same for every data point and can </a:t>
            </a:r>
            <a:r>
              <a:rPr lang="en-US"/>
              <a:t>be dropped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27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6ADC4"/>
      </a:accent1>
      <a:accent2>
        <a:srgbClr val="34B395"/>
      </a:accent2>
      <a:accent3>
        <a:srgbClr val="41B76A"/>
      </a:accent3>
      <a:accent4>
        <a:srgbClr val="3EB735"/>
      </a:accent4>
      <a:accent5>
        <a:srgbClr val="75B03E"/>
      </a:accent5>
      <a:accent6>
        <a:srgbClr val="9DA931"/>
      </a:accent6>
      <a:hlink>
        <a:srgbClr val="C0594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Fraud Detection</vt:lpstr>
      <vt:lpstr>Cleaning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Timothy Stephenson</dc:creator>
  <cp:lastModifiedBy>Timothy Stephenson</cp:lastModifiedBy>
  <cp:revision>1</cp:revision>
  <dcterms:created xsi:type="dcterms:W3CDTF">2021-09-26T18:18:29Z</dcterms:created>
  <dcterms:modified xsi:type="dcterms:W3CDTF">2021-09-26T18:22:27Z</dcterms:modified>
</cp:coreProperties>
</file>