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>
      <p:cViewPr varScale="1">
        <p:scale>
          <a:sx n="69" d="100"/>
          <a:sy n="69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054F4-17A3-4350-B4E2-E9DA0CF6560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C13B5-0460-479A-A372-286A0A46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3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C13B5-0460-479A-A372-286A0A4692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24DA15-CAB5-42AC-B02F-E5B3E3C39350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24DA15-CAB5-42AC-B02F-E5B3E3C39350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24DA15-CAB5-42AC-B02F-E5B3E3C39350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 Black" pitchFamily="34" charset="0"/>
              </a:rPr>
              <a:t>Output devices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800" b="1" smtClean="0">
                <a:latin typeface="Arial Black" pitchFamily="34" charset="0"/>
              </a:rPr>
              <a:t>Abdul wali</a:t>
            </a:r>
            <a:endParaRPr lang="en-US" sz="3800" smtClean="0">
              <a:latin typeface="Arial Black" pitchFamily="34" charset="0"/>
            </a:endParaRPr>
          </a:p>
          <a:p>
            <a:r>
              <a:rPr lang="en-US" sz="2200" smtClean="0"/>
              <a:t>Student of  BSSE</a:t>
            </a:r>
          </a:p>
          <a:p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7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An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output device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is any hardware component that conveys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information or data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the user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in different form such as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hardform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vissual,adiuo,digital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These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devices take processed data from a computer and convert it into a format that humans can understand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effectLst/>
                <a:latin typeface="Arial Black" pitchFamily="34" charset="0"/>
              </a:rPr>
              <a:t>Output devices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1" y="4027324"/>
            <a:ext cx="4732730" cy="229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69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There are many out put devices some of them discuss below:</a:t>
            </a:r>
          </a:p>
          <a:p>
            <a:pPr marL="566928" indent="-457200">
              <a:buFont typeface="+mj-lt"/>
              <a:buAutoNum type="arabicParenR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Speaker</a:t>
            </a:r>
          </a:p>
          <a:p>
            <a:pPr marL="566928" indent="-457200">
              <a:buFont typeface="+mj-lt"/>
              <a:buAutoNum type="arabicParenR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Printer </a:t>
            </a:r>
          </a:p>
          <a:p>
            <a:pPr marL="566928" indent="-457200">
              <a:buFont typeface="+mj-lt"/>
              <a:buAutoNum type="arabicParenR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Projector</a:t>
            </a:r>
          </a:p>
          <a:p>
            <a:pPr marL="566928" indent="-457200">
              <a:buFont typeface="+mj-lt"/>
              <a:buAutoNum type="arabicParenR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Monitor</a:t>
            </a:r>
          </a:p>
          <a:p>
            <a:pPr marL="566928" indent="-457200">
              <a:buFont typeface="+mj-lt"/>
              <a:buAutoNum type="arabicParenR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Headphones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 Black" pitchFamily="34" charset="0"/>
              </a:rPr>
              <a:t>Types of output devices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938245"/>
            <a:ext cx="1295400" cy="1295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13" y="1981200"/>
            <a:ext cx="1908343" cy="984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831" y="4033404"/>
            <a:ext cx="1077191" cy="10771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019" y="5334000"/>
            <a:ext cx="1166813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85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218" y="1447800"/>
            <a:ext cx="8229600" cy="4525963"/>
          </a:xfrm>
        </p:spPr>
        <p:txBody>
          <a:bodyPr>
            <a:norm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Output devices that convert digital audio signals into audible sound.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Listening to music or audio from a video on computer speakers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or external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sound systems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smtClean="0">
                <a:effectLst/>
                <a:latin typeface="Arial Black" pitchFamily="34" charset="0"/>
              </a:rPr>
              <a:t>Speaker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114800"/>
            <a:ext cx="4343400" cy="23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75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device that converts digital text or images into physical form on paper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other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materials.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Printing a report from Microsoft Word or a photograph from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your computer.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effectLst/>
                <a:latin typeface="Arial Black" pitchFamily="34" charset="0"/>
              </a:rPr>
              <a:t>Printer</a:t>
            </a:r>
            <a:endParaRPr lang="en-US" sz="4400" dirty="0"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174278"/>
            <a:ext cx="3733800" cy="365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22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59491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device that projects visual output from a computer or other digital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device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onto a large screen or surface, typically for presentations or movies.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Displaying a PowerPoint presentation in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 classroom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or showing a  movie at home 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8842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sz="4400" dirty="0">
                <a:effectLst/>
                <a:latin typeface="Arial Black" pitchFamily="34" charset="0"/>
              </a:rPr>
              <a:t>Projector:</a:t>
            </a:r>
            <a:br>
              <a:rPr lang="en-US" sz="4400" dirty="0">
                <a:effectLst/>
                <a:latin typeface="Arial Black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91" y="4038600"/>
            <a:ext cx="435428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62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 A display device that visually presents data or information, such as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text, images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or videos, generated by the computer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>
              <a:buFont typeface="Wingdings" pitchFamily="2" charset="2"/>
              <a:buChar char="v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base"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Watching a YouTube video or editing a document on 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computer screen.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effectLst/>
              </a:rPr>
              <a:t>Monitor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758060"/>
            <a:ext cx="3276600" cy="27550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3553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Similar to speakers, but designed for personal audio output,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headphones deliver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sound directly to the user's ears.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Using headphones to listen to music on a laptop or smartphone.</a:t>
            </a:r>
          </a:p>
          <a:p>
            <a:pPr marL="109728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b="0" dirty="0">
                <a:effectLst/>
                <a:latin typeface="Arial Black" pitchFamily="34" charset="0"/>
              </a:rPr>
              <a:t>Headphones: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429000"/>
            <a:ext cx="3657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61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7400" y="2309336"/>
            <a:ext cx="518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latin typeface="Segoe UI Black" pitchFamily="34" charset="0"/>
                <a:ea typeface="Segoe UI Black" pitchFamily="34" charset="0"/>
              </a:rPr>
              <a:t>Thank you !</a:t>
            </a:r>
            <a:endParaRPr lang="en-US" sz="5400" b="0" dirty="0" smtClean="0">
              <a:effectLst/>
              <a:latin typeface="Segoe UI Black" pitchFamily="34" charset="0"/>
              <a:ea typeface="Segoe UI Black" pitchFamily="34" charset="0"/>
            </a:endParaRPr>
          </a:p>
          <a:p>
            <a:r>
              <a:rPr lang="en-US" dirty="0" smtClean="0"/>
              <a:t>                                   </a:t>
            </a:r>
            <a:r>
              <a:rPr lang="en-US" sz="2400" dirty="0" smtClean="0"/>
              <a:t>The </a:t>
            </a:r>
            <a:r>
              <a:rPr lang="en-US" sz="2400" dirty="0"/>
              <a:t>End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06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119</TotalTime>
  <Words>131</Words>
  <Application>Microsoft Office PowerPoint</Application>
  <PresentationFormat>On-screen Show (4:3)</PresentationFormat>
  <Paragraphs>33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Output devices</vt:lpstr>
      <vt:lpstr>Output devices</vt:lpstr>
      <vt:lpstr>Types of output devices</vt:lpstr>
      <vt:lpstr>Speaker</vt:lpstr>
      <vt:lpstr>Printer</vt:lpstr>
      <vt:lpstr> Projector:  </vt:lpstr>
      <vt:lpstr>Monitor</vt:lpstr>
      <vt:lpstr>Headphones: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 devices</dc:title>
  <dc:creator>MARWAT LAPTOP</dc:creator>
  <cp:lastModifiedBy>MARWAT LAPTOP</cp:lastModifiedBy>
  <cp:revision>13</cp:revision>
  <dcterms:created xsi:type="dcterms:W3CDTF">2024-10-03T16:18:28Z</dcterms:created>
  <dcterms:modified xsi:type="dcterms:W3CDTF">2024-10-06T13:57:29Z</dcterms:modified>
</cp:coreProperties>
</file>