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E469D-B84C-096A-0C85-02B5A085817E}"/>
              </a:ext>
            </a:extLst>
          </p:cNvPr>
          <p:cNvSpPr txBox="1"/>
          <p:nvPr/>
        </p:nvSpPr>
        <p:spPr>
          <a:xfrm>
            <a:off x="205025" y="945335"/>
            <a:ext cx="4880344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  <a:effectLst/>
                <a:latin typeface="Söhne"/>
              </a:rPr>
              <a:t>Enhancing Business Value through Customer Analysis</a:t>
            </a:r>
            <a:endParaRPr lang="en-ID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992B5-12F9-1D69-5C63-49D96913DFC7}"/>
              </a:ext>
            </a:extLst>
          </p:cNvPr>
          <p:cNvSpPr txBox="1"/>
          <p:nvPr/>
        </p:nvSpPr>
        <p:spPr>
          <a:xfrm>
            <a:off x="205025" y="2597727"/>
            <a:ext cx="667424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Objective: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primary aim is to catalyze business growth for Sprocket Central Pty Ltd by leveraging insights obtained through the meticulous analysis of customer data.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Scope: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This project is structured within a 3-week timeline, divided into three pivota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phases: Data Exploration, Model Development, and Interpretation.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Client Background: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Sprocket Central Pty Ltd, a longstanding client of KPMG, is a niche player specializing in delivering high-quality bikes and cycling accessories to a diverse range of riders.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464A4-8768-F014-F723-D89F8DD89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" y="1367313"/>
            <a:ext cx="3582355" cy="12304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72">
            <a:extLst>
              <a:ext uri="{FF2B5EF4-FFF2-40B4-BE49-F238E27FC236}">
                <a16:creationId xmlns:a16="http://schemas.microsoft.com/office/drawing/2014/main" id="{5C2F2B47-DB78-1FC0-36C4-888CA17C4772}"/>
              </a:ext>
            </a:extLst>
          </p:cNvPr>
          <p:cNvSpPr/>
          <p:nvPr/>
        </p:nvSpPr>
        <p:spPr>
          <a:xfrm>
            <a:off x="289200" y="90436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What is Exploratory Data Analysis (EDA)? Why We Used This?</a:t>
            </a:r>
            <a:endParaRPr dirty="0"/>
          </a:p>
        </p:txBody>
      </p:sp>
      <p:sp>
        <p:nvSpPr>
          <p:cNvPr id="3" name="Shape 73">
            <a:extLst>
              <a:ext uri="{FF2B5EF4-FFF2-40B4-BE49-F238E27FC236}">
                <a16:creationId xmlns:a16="http://schemas.microsoft.com/office/drawing/2014/main" id="{47A78620-CF8C-16E6-A7F4-EC1FDDE46659}"/>
              </a:ext>
            </a:extLst>
          </p:cNvPr>
          <p:cNvSpPr/>
          <p:nvPr/>
        </p:nvSpPr>
        <p:spPr>
          <a:xfrm>
            <a:off x="353225" y="3834086"/>
            <a:ext cx="7100198" cy="96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We used EDA to understand the structure and patterns within the data, identify any outliers or anomalies, and generate hypotheses that can guide further investigation or analysis.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20A7D-68FD-9A9A-655A-1B570F3DE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5" y="1599626"/>
            <a:ext cx="6703380" cy="2234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436F7-3F18-9579-8CA0-2C1DBC17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240"/>
            <a:ext cx="8632684" cy="41273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6201" y="-40286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04566"/>
            <a:ext cx="8565600" cy="383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US" sz="1200" dirty="0"/>
              <a:t>Dashboard</a:t>
            </a:r>
            <a:endParaRPr sz="12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2CB43-4F91-6004-9417-7A095D85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6" y="1022716"/>
            <a:ext cx="8035208" cy="41150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Results: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1599626"/>
            <a:ext cx="5898064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marketing and advertising efforts should target an audience primarily in the 45 and above age group, encompassing both women and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three brands with the highest transaction volume, based on the available data, are Giant Bicycles, </a:t>
            </a:r>
            <a:r>
              <a:rPr lang="en-US" dirty="0" err="1"/>
              <a:t>Solex</a:t>
            </a:r>
            <a:r>
              <a:rPr lang="en-US" dirty="0"/>
              <a:t>, and Trek Bicycles.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month with the lowest transaction count this year is September, recording 1534 transactions, while the highest transaction count occurred in October, totaling 1723 transactions.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057878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Söhne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  Malik</cp:lastModifiedBy>
  <cp:revision>1</cp:revision>
  <dcterms:modified xsi:type="dcterms:W3CDTF">2023-11-14T07:46:48Z</dcterms:modified>
</cp:coreProperties>
</file>