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4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notesSlides/notesSlide5.xml" ContentType="application/vnd.openxmlformats-officedocument.presentationml.notesSlide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notesSlides/notesSlide8.xml" ContentType="application/vnd.openxmlformats-officedocument.presentationml.notesSlide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291" r:id="rId3"/>
    <p:sldId id="271" r:id="rId4"/>
    <p:sldId id="274" r:id="rId5"/>
    <p:sldId id="275" r:id="rId6"/>
    <p:sldId id="276" r:id="rId7"/>
    <p:sldId id="277" r:id="rId8"/>
    <p:sldId id="278" r:id="rId9"/>
    <p:sldId id="279" r:id="rId10"/>
    <p:sldId id="293" r:id="rId11"/>
    <p:sldId id="294" r:id="rId12"/>
    <p:sldId id="295" r:id="rId13"/>
    <p:sldId id="296" r:id="rId14"/>
    <p:sldId id="281" r:id="rId15"/>
    <p:sldId id="280" r:id="rId16"/>
    <p:sldId id="287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07A"/>
    <a:srgbClr val="7A6E67"/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1" autoAdjust="0"/>
    <p:restoredTop sz="83265" autoAdjust="0"/>
  </p:normalViewPr>
  <p:slideViewPr>
    <p:cSldViewPr>
      <p:cViewPr varScale="1">
        <p:scale>
          <a:sx n="105" d="100"/>
          <a:sy n="105" d="100"/>
        </p:scale>
        <p:origin x="14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41.0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1 145 7895,'0'-20'0,"0"1"0,1 0 262,4-2 1,10 4-1,9 0 97,3 5 1,9 1 0,5 6 142,6 2-233,11 8 1,7 4-54,3 11 1,-4 4-69,-5 10 0,-3-2-11,-2 7 1,-1 0-186,-9 5 0,-3 0 70,-12-1 1,-8 0-146,-7-5 0,-1 5-164,-8-5 1,0 0 141,-5 1 1,-11-1-152,-4 6 1,-4 0 70,-1 0 0,-2-7-36,-8-3 1,6 2-13,0-2 1,1-5-180,-1-5 0,1-11 59,4 2 1,3-11 392,-4 1 0,4-3 0,1-2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44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233 132 8040,'15'-29'0,"1"0"0,2 1 957,1 4-703,-6 9 1,-4 9-452,-5 6 0,-2 8 316,3 6 0,-5 3 191,-5 7 1,-3 7 43,-7 7 0,1 6-146,-1 5 0,-4-2-167,-1 6 0,-6 1 95,2 4 0,-3 5-388,-3 0 0,6 0-12,0-4 0,6-7-152,-1-4 0,2-4 79,3-5 0,6-5-662,3-10 494,3-3 0,10-8 108,7-3 0,1-4 397,8-6 0,2-6 0,8-4 0,-1-8 0,6-1 0,-7-5 0,2 4 0,-3-4 0,-2 4 0,3 3 91,-3 7 1,-3 3 483,-11 7 183,-7 0 1,3 12-332,-6 2 0,-5 11-246,-5-1 0,-8 3 126,-1 3 0,-1-1-679,-4 0 1,4-2 157,6-2 1,-4-6-295,3-9-128,3 3-318,1-12 954,6-1 0,13-21 0,3-9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7.4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380 15 7913,'6'-8'210,"-4"2"1,4 14 177,-6 6 0,0 11-326,0 13 56,0 1 0,-8 18-18,-6-4 0,-1 6-15,-4 4 1,1-3-9,-1 3 0,2-3-119,-2-2 0,8-6-111,1-3 1,5-10 71,-5-5 1,7-5-99,-2-5 0,4-8-36,1-6 1,1-7 111,4 2 1,-2-3 33,7-2 1,-5 0-143,5 0 1,-1-2 58,6-3 0,1-3 9,4-6 0,-3-8 158,8-2 1,-8 2-59,3-3 1,1 6 179,-2-6 1,2 8 77,-1-3 0,-4 9 115,3 1 1,-1 7-154,2-2 1,-9 10 70,4 5 0,-4 4 103,4 6 1,-6 4-42,1 10 0,-7-2-237,2 7 0,-3-6 118,-2 1 1,0-4-248,0 0 1,0-6-34,0 0 1,-7-6-57,-2 1 0,-11-2 53,-4-3 0,-7 1-123,-8-1 1,-1 1-509,-14 0 0,1-1 322,-6 1 1,-7 1 400,-7 3 0,0 4 0,-6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7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0 234 7782,'2'-10'70,"3"0"0,11 5 106,13-4 0,17 5-73,17 0 0,13-3 42,21 2 1,-40 0 0,3 1-398,7 1 1,2 1 0,3-2 0,1 1 378,4 1 1,2-1-1,5 2 1,2-1-247,8-3 1,2 0 0,-30 4 0,1-1 0,0 1 166,3-3 0,-1 1 0,1 0 0,2 1 0,1 2 0,-1-1-323,1-1 0,0 1 1,0-1-1,3 0 0,0-1 1,0 1 271,5 1 0,0-1 1,0 0-1,1-1 1,0 0-1,1 0-82,1 1 0,0 1 0,0-1 0,0-2 0,0 0 0,-1 0-29,-3 1 1,-1 0 0,0 0 0,2 0 0,1 0 0,-2 1 72,0-2 1,-1 1 0,1 0-1,-3 0 1,1 1 0,-2-1 93,-4 0 1,-1 0 0,0-1 0,-3 0 0,-1 0-1,-1 1-247,22 0 1,-1 1-1,-3-3 1,-1 0 222,-2 2 0,-2 1 0,-7 0 0,-2-1 26,-8 3 0,-2 0 1,-5 0-1,-2 0-74,35 0 0,-14 0 278,-6 0 0,-16 0-259,-13 0 0,-3 5 0,-12 0 0,4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56.3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904 409 7917,'-10'-39'0,"1"0"0,-3 0-565,-1 2 1,-1 1 683,-1 7 1,1 0-39,-1 0 0,-6 0 55,-3 0 0,-4 3-13,-1 6 0,-5 2 18,0 14 0,-6-1-40,1 5 0,1 6 1,0 4 1,3 9-45,-3 6 0,4 9 46,-5 5 0,6 3-158,-1 1 0,-1 9 87,1 7 0,0 2-129,5 12 0,-1 1-275,1 9 0,7 5 186,2-1 1,6 2 149,4 8 0,3-6-14,7 1 0,2-9 38,3-5 0,5-9-36,9-1 0,-1-19 84,6-5 1,5-10-67,5-5 1,7-6 177,-2-4 0,3-9-8,1-5 0,9-4 82,7-1 0,5-8-141,9-7 1,0-10 39,0-9 1,-2-9-107,-3 0 0,4-3 68,-4-7 0,-5-1-150,-5-4 0,-1-2 69,-9-3 0,3-3-249,-3-7 0,-11 0 16,-3 0 0,-6 2 131,-13 3 1,1 0 33,-11 0 0,-1 11 53,-4-6 0,-6 8 13,-4 1 0,-14 2-55,-5 4 1,-15 9 137,0 0 0,-14 7-63,0 3 1,-12 1 16,-3 4 1,2 3-231,-2 6 1,2 0-12,8 1 0,-5 6 0,4 3 1,3 3 202,7 2 0,7 0 0,7 0 0,-1 0 0,3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58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7985,'2'-8'-446,"3"3"1,5 3 571,9 2 0,12 0-73,12 0 0,8 0 15,7 0 0,7 5 0,3 0 0,3 0 6,2-5 1,-7 0 101,-2 0 0,-6 0-127,-5 0 0,-2-2 81,-8-2 1,-7 0-100,-7-5 1,-1 5 7,-9 0 0,0-3-60,-4 2-156,-7 0 0,-1 4 123,-7-4 1,-7 3-98,-3-3 0,-4 2-95,-6-2 0,-7 4 34,-7-4 1,-11-2 109,1 2 1,-10 1-25,1 4 1,-4 1-14,-1 4 0,0-2 66,-1 7 1,3 0 107,2 4 1,-1 1-140,6-1 1,-2 6 17,7-1 0,5 1 74,15-6 0,4 1 30,11 0 32,-4-7 0,17 0 31,1-3 1,8-4 69,7 4 1,4-5-22,10-5 0,5 2-130,9-7 0,-1 1 285,7-6 1,-1 5 417,6 0 0,-7 2-736,-4-1 0,1-4 41,-6 3 0,4 2-80,-8-2 1,-5 0 80,-5-4 0,-6 4-16,-8 0 0,-2 6-70,-4-6 1,-4 7 13,-10-2 0,-4 3-14,-11 2 1,-2 0-149,-8 0 0,0 0 58,-4 0 1,1 7 96,-6 2 1,2 4 145,-2 2 1,-1 1-45,6 4 0,0-4-25,5 3 0,1 2-122,4-1 0,4-1 8,11-4 0,4-1 60,10 1 0,11-7 13,13-3 1,13-7-395,11-8 428,11 1 0,2-25 0,7 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6:03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44 249 7919,'-13'-15'0,"2"0"0,3 1 289,2-1-111,1 7 1,5 0-97,0 3 0,1 4 26,4-4 1,3-2-230,7 2 0,-5 0 16,-1 5 98,1-6 39,5 4 0,-6-4 22,1 6-161,-7 0 101,4 0 1,-6 2-10,4 2 0,-3 6 29,3 10 0,-4-3-34,-1 8 1,-1-1 83,-4 5 0,3 0-1,-3 0 1,4-1-8,1-4 0,0 2 101,0-6 0,0-1 45,0-4-79,0-1 0,1-1-157,4-3 1,3-4 100,7-6 1,6-8-212,3-6 1,-1-7-51,1-9 1,1-4-96,4 0 1,-5-6 183,0 1 0,1-3 23,4-2 0,-7 7 39,-2 3 1,1 5 75,-2 4 0,1 4 48,-6 7 1,1 1-56,0 3 50,-7 4 0,-2 12-24,-6 4 1,0 3 98,0 1 1,-2 7-84,-2 4 1,0 4 85,-5 5 0,-1-3-136,-5 3 0,1 1 7,-1-1 1,1 2-80,-1-2 1,5-3 96,1 3 1,-1-3-135,-5-2 1,1 2 56,-1 3 0,1-9-23,-1 5 1,-1-6 1,-4 0 0,4 2-115,-3-6 0,3 2 85,1-7 1,-1 3-143,-4-9 0,7-1-89,-6 2 0,11-7 66,-7 2 0,9-3-377,-4-2 627,7 0 0,-4 0 0,7 0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6:04.0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14 7990,'-8'0'-107,"-5"-7"210,11 6 0,-4-4-164,6 10 0,0 3-203,0 6 0,0 6 107,0-1 0,0 5 102,0-4 0,0 1 78,0-2 1,0-2-75,0 2 1,0-3 86,0-1 0,-2-1-203,-3 1 0,2-2 167,-7-3 0,1 3 0,-6-5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6:04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203 88 7353,'-15'-14'-324,"5"6"522,1 3 38,5 3-572,-2 2 289,-1 0 1,4 0 57,-7 0 0,6 7 41,-6 2 1,5 4 83,-5 2 1,2 0-116,-2-1 1,-2 2 3,2 4 1,2-4-15,-2 3 1,2 2 17,-2-1 0,2-1-306,3-4 243,4-1 1,-8-1-136,5-3 148,2-3 0,-3-9-135,10-3 0,3-5 118,7-9 1,-1 1 2,1-6 1,-1 0 34,1-6 0,4 6 10,1 0 0,4 4 62,-4-4 0,6 6-88,-2-1 0,-3 3 203,-2 1 1,-2 2-54,-3 3 1,1 4 89,-1 6 0,-4 0-41,0 0 0,-7 2 37,2 2 1,-4 6-159,-1 10 1,-1-4-9,-4 3 0,2-3 12,-7-1 0,7 1-37,-2 4 1,3-9-265,2 3 0,0-2 68,0 2 0,0 1-272,0 0 0,0-1 27,0 1 412,0-7 0,0 11 0,0-3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6:05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30 8055,'-9'0'0,"-1"0"314,-1 0 1,4 2-69,2 3 1,5-4-338,5 4 0,3-3 16,7-2 1,6 0-14,3 0 1,0 0-45,6 0 1,-6-2-282,5-3 0,0 4 103,-5-4 0,2-2 137,-1 2 1,1 0 172,-7 5 0,7-6 0,-3-2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6:05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 59 8019,'-15'0'-137,"7"0"-136,-5 0 199,12 0 0,1 0-1,9 0 0,11 4-258,4 1 0,4 0 74,1-5 0,1 0 255,4 0 1,-1 0-140,6 0 1,-7-1 277,2-4 1,2 1-156,-2-5 0,6 1-82,-1-2 102,3-3 0,-4 5 0,-3-7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6:05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233 0 8019,'-22'0'-267,"1"0"1,6 0 672,0 0 1,1 2-57,-1 3 0,1 4-541,-1 11 0,1 2 83,-1 8 0,0-1-87,1 0 1,4 0 76,0 0 1,2-5 130,-1 1 84,2-7 201,7 3-248,7-7 0,1-6-39,6-3 1,6-5-103,-1-5 0,5-3 10,-4-6 1,6-1-183,-2 0 1,2 1 132,-2-1 1,2-4 12,-6-1 1,4 1 99,-5 4 0,1 2 158,-6 4 77,7-4-180,-4 5 10,4 0 1,-13 9 21,-3 14 0,-5 1 62,-5 8 1,-2 1-35,-2 4 0,-3 0-2,7 0 0,-4-1-3,4-4 0,0 2 9,5-7 0,0-4 37,0-6 0,2-5 147,2 1 0,5-5-185,5-5 1,7-5 13,4-9 1,0-4-328,0-6 1,2 0-36,-2-1 1,0 1-53,0 0 1,-4 6 61,-7 4 0,-1 3-417,-3 1-26,3 1 388,-11 6 0,3 1 292,-10 7 0,-3 0 0,-7 7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44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1 190 8012,'14'-37'0,"53"14"0,20 7-1,-11 1 0,-1 1 1,13 0-1,-28-3 67,-60-3 0,0 6-110,0 4 70,-7 7 0,-1-4-268,-6 7 1,-3 5 109,-2 0 0,8 6 132,-4-1 0,4 3 0,-4 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6:06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8251,'15'-7'584,"1"5"-775,3-2 0,4 2 190,6 2 0,-3 0-376,3 0 1,-8 0 193,8 0 1,-4-5 39,-1 0 1,-3 0 110,-6 5 1,-1 0-245,1 0 276,-1 0 0,1 7 0,-1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6:06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 7963,'-21'0'0,"5"4"0,-4 1-23,11 7 47,-4-11 1,11 17-50,-3-3-361,-3 2 215,6 5 1,-4-1-523,6 3 421,0 3 1,0-10 235,0 2 0,0-1 36,0 1 0,0-7-178,0 2 178,0-2 0,0 2 0,0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6:06.5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7935,'0'-8'1213,"1"-4"-986,4 8 1,3 0-76,7 9 1,1 3-532,3 7 0,-2 6 292,2 3 0,2 2-233,-2-2 1,1 2 177,-6-6 0,-1 1 127,-3-2 1,3-3 41,-3 4 1,-4-9-159,-1-1-431,3 0 562,-6 4 0,11-6 0,-5-1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6:06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394 0 7935,'-22'0'0,"-4"0"259,6 0 0,1 2-92,4 3 0,-1 5-141,-3 9 1,-2 5-138,-4 10 0,-2-1-363,3 6 1,1-7 179,-1 2 1,1 0-54,-1-5 0,3 2 343,6-12 0,2 1-52,3-6 0,4 1-269,6 0 325,0-1 0,6 1 0,2-1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6:07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7935,'0'8'127,"5"0"68,-1-3 1,3-4-323,-2 4-26,-4 3 35,12 0 1,-9 2 220,5 0 1,-5-5 141,0 4 0,3-4-103,-2 5 0,5-5-3,-6 5 0,6-5-263,-5 4 0,6 1 86,-1 5 0,-2-1-270,2 1 1,-2-1 86,2 1 1,3-1-64,-4 1 1,-1 0 143,2-1 0,-7-4 8,2 0 1,-2-7-209,2 2 340,-3-4 0,11-1 0,-5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6:07.4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43 7917,'-7'-15'-576,"6"1"372,1 6 1,6 3 203,4 10 0,3 3 0,-5 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9:17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438 146 8093,'-14'0'0,"-1"0"0,0 0 0,2 1 556,4 4-588,2 3 1,2 7 137,0 0 1,1 6-47,4 3 0,-2 10 34,-3 5 1,2 4 33,-7 6 0,5 5 104,-4 9 0,1 10 81,-2 9 0,-5 12-496,8-43 1,0 0 0,0 4 0,-1 0 188,-1 6 0,-1 0 0,-1 1 0,1 1-39,0 2 0,0 1 1,-2-1-1,0 1 43,2 0 1,0-1 0,1-2 0,1 0-43,2 1 1,2-1-1,-2-4 1,1 0-18,2 0 1,1-1 0,-1-3 0,1-2-175,2 44 1,0-4 135,0-11 0,0 3 41,0-8 1,0 1 3,0-5 1,0-2 26,0-3 0,0 0-66,0-9 1,5 2 67,0-7 1,-1 1 129,-4-2 1,7 7-97,3-7 0,3-6 420,1-13 0,2-3-437,4-2 1,-4-6 212,3-4 1,-4-2-221,-5-3 0,3-4 48,-4 0 6,-2-7-46,6 3 110,-12-6-192,6 0 44,-1 0 0,2-6-14,7-4 1,0-3-125,-1-1 1,6-3 102,-1-2 1,7 8-133,-2-4 1,4 4 225,1-4 0,5 5-101,0 1 0,8 4 230,2-5 1,6 7-13,8-2 0,7 3 15,3 2 0,5 0-76,5 0 0,-2 0-208,7 0 1,-1 0 268,6 0 1,7 0-59,-44 1 0,0-2 1,46 0-266,-46-1 1,0-1 0,0 2 0,-1-1 220,3-3 0,1 0 1,1 3-1,2-1 20,3-1 1,1-2 0,-4 2 0,-1 0-36,3-1 1,-1 1-1,-1-1 1,-1 2 0,3 0 1,-1 1-1,1 1 1,0 0-12,2-1 0,0-1 0,-5 2 1,0-1-8,-1-1 0,1 1 1,0 1-1,0 0-48,0-1 1,0 0-1,0-2 1,0 0 31,2-1 1,0 0 0,-6-1 0,-2-1-4,4 0 0,-1-1 0,0 0 1,-1 0 20,2-1 0,-1-1 1,2-1-1,-1-1 91,0-2 1,-1-1 0,-4 0 0,1 1-58,1-1 1,0 0 0,41-14-252,0 0 1,-1 0 212,1 0 0,-14 5-70,0-1 0,-9 7 26,-1-1 1,2 3 81,-7 1 0,-1 1-169,-9-1 0,-4 7 251,-10 3 0,-2-3-189,-3-2 1,-10 2 455,1-1 1,-8 4-282,-2-5 0,-2-1 198,-3-9 0,-2 2-130,-3-6 1,-4 0-119,4-5 1,-3-2-14,-2-3 0,1-2-248,4-3 1,-3-1 85,3 6 1,3-5-201,1 5 0,3-5 25,-2 5 0,3 0 20,-4 5 0,3-5 188,-3 0 1,3 0 76,-8 5 1,3-2-41,-2-3 1,-4-3 199,4-7 1,2 3-58,-2-2 1,1 1-114,-1-12 0,-2-4-104,7-5 0,-5-7 85,5 2 0,-1-5-121,6-5 1,-1 1 176,1-1 0,-5 2-11,-1 12 1,-1-4 165,2 5 1,-3-5-69,-7 5 0,0 2 38,0 7 1,-7-1-48,-3 6 0,-2-2 122,-3 7 1,0-3-130,1 8 1,-1 2-108,1-2 1,-6 2 40,1-2 1,-6-2-148,6 7 0,-7 0 143,2 5 1,-5 0-56,-5 0 1,1 1-13,-6 4 1,5 3 28,-5 6 0,2 1 12,-2-1 0,-3 5 3,3 1 0,2 5 6,-2 0 1,2 2-53,-2 2 0,-3 0-6,3 0 0,2 2-19,-2 2 0,0-2-11,-5 3 0,-1 1 95,-4-1 1,2 5-56,-6-5 1,-7 1 115,-8-1 1,-3-2-47,-2 7 0,-6-2-68,-4 2 0,-8 3 99,-1-3 1,-2 1-241,2-1 0,1 1 224,-6-6 0,47 0 1,-1 0-15,0-3 0,0 0 1,1 1-1,0-1-27,-42-2 0,-4 0 24,45 0 0,0 0 0,-3 0 0,-1-1-26,0-1 1,-1-1-1,0 0 1,0-1 34,-2 0 0,-1-1 0,-1-2 0,-1 1 37,-7 1 0,0 0 0,4 1 0,0 0-255,-2-1 1,1 0 0,-2 4 0,1 1 331,-2-1 0,0 2 0,-1 1 0,0 4 22,1 2 0,0 3 0,2 0 0,1 2-66,-1 4 0,1 0 0,2-1 0,2-1-38,5 2 1,1 0 0,-1 1-1,2 0-109,0-1 0,1 0 0,4-2 0,0-1-64,1-1 1,-1-2 0,-40 9-24,7 4 0,-3-1 35,8 1 1,5 2-225,9-7 0,5 6-59,4-6 0,9 2-950,6-1 1,20-4 1323,4 3 0,5 1 0,6-6 0,-1-2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9:17.9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23 7814,'-27'-7'-667,"2"-2"669,11 2 1,7 9-150,7 12 1,0 15 286,0 15 1,5 13 112,0 11 0,0 14 168,-5 6 0,-2 9-423,-3 0 1,3-47 0,-1 1 310,-3 0 1,-2 0 0,2 1 0,1 1-65,-5-2 1,0 0-1,-6 46-100,1-14 0,2-10-68,4-10 0,2-5 86,7-4 1,0-6 48,0-9 1,0-10-487,0-9 1,0-4-1801,0-1 1906,0-7 1,2-2-533,3-6 1,-2-8 208,7-7 491,6-6 0,0-27 0,5-6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9:18.3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1 220 7811,'0'-30'0,"0"3"0,0 3 0,0-4 0,0 4 0,0 3 520,0 1 1,8 6 740,6 4 1,8-1-736,7 6 1,3 0-261,-3 5 1,2 5-60,-12 0 1,1 8 26,-6 1 0,1 2-27,0 9 1,-7-1-1,-3 5 1,-4 2 26,-1 3 0,-5-3-1404,0 3 0,-6-3 594,1-2 1,-3 0 483,-1 0 1,-1 3-534,1-2 0,1 0 192,3-10 1,-3 6 293,3-2 0,-3-3 175,-1-2 1,4 2-70,0-1 1,6 1 169,-6-2 1,7-2 92,-2 2 1,3-3 83,2-1 1,0 4-140,0 1 0,8 1 52,7-2 0,1-3 34,8 4 0,-4-4 117,4-1 0,0-1-250,5 1 1,-1-6-60,-4 1 1,2 0-288,-6 4 0,-1-4 73,-4 0-323,-1-7 0,1 9-13,-1-8 0,-4 1-216,0-5 0,0 5 264,4 0 0,1 0-73,-1-5 0,6-2 506,-1-3 0,14-9 0,-3-9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9:18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407 72 7803,'-29'-21'274,"4"5"60,1-4 1,5 11 418,-6 4 1,3 5-564,-3 5 1,-2 3-490,2 6 0,0 6 193,0-1 1,-2 7-17,2-1 1,9-3 164,2 2 0,9-1 1,0 1 0,5 4-110,5-4 1,11-1 96,13 1 1,7-6 77,8 2 0,6-4-6,3-2 1,-3 1 158,-1-1 0,-9 1-60,-1 0 1,-5-1 69,5 1 1,-8-1-141,-2 1 0,-8-1 35,-11 1 1,-4 1-211,-6 4 0,-8 2-46,-6 8 0,-14-1-148,-11 0 1,-4 5-5,-6 0 1,-3 0-160,-6-5 1,4 0 6,1 0 1,1-1-144,-1-4 1,9-4-579,10-11 693,10 4 0,9-13 421,10 0 0,17-13 0,4-9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44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232 1 8012,'-10'2'49,"1"2"1,4 0 138,-5 5 1,0-2-109,-4 7 0,-2-1-35,-4 12 1,2-6-261,-6 5 1,5-6 99,-6 2 0,8-4 77,-3-2-222,10 1 1,5-7 107,10-3 1,10-3-5,9-2 1,10 0 18,5 0 1,5 0 134,4 0 0,-2 0 112,2 0 1,-4 0 243,-5 0 0,-3 6-97,-7 4 0,-7 3-71,-2 1 1,-10 1-13,-6-1 1,-8 4-15,-6-3 0,-5 3-279,-4-9 0,3-2-219,-4-2 114,4-4 1,3-2 58,3-4 1,10-3-85,10-7 1,10 1 378,4-1 1,5 2-52,5 3 0,-2-1 145,7 6 1,-5 0-64,5 5 0,-6 7 425,1 3 1,-10 4-173,-5 6 0,-4 2-146,-5 7 1,-4 5-298,-6 0 1,0 0-332,0-4 0,0-1-115,0 0 0,0-6 261,0-4 1,2-9 25,3-5 0,-2-4-37,7-1 0,-1-1 345,6-4 1,1-3-106,3-7 1,-2 0 104,2 1 0,-1 1-241,1 3 0,-2 2-99,2 3 1,2 4-106,-2-4 1,1 5 103,-6 5 1,-4-2 220,0 7 0,6 6 0,7 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9:18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671 146 7780,'0'-44'334,"6"13"1,-4-1 507,3 13 0,-5 6-507,-5 8 0,-3 3-167,-7 2 0,-6 3-358,-3 7 1,-8 6 165,-2 13 1,-5 2-27,5 3 1,6-1 104,9 5 0,4 1-159,6 5 1,4 0 30,10 0 1,11-1-77,13 1 1,8-5 94,12 0 0,3-7 229,6 2 0,0-3 280,0-2 1,-6-1-196,-3-4 1,-7 3 116,-8-2 0,-13-3-90,-16 3 0,-5-6-78,-5 5 1,-13 6-155,-16 4 1,-11 0-233,-18-5 1,-10 0-169,-10 0 0,-7 5-2978,-3 0 3323,1 0 0,0-10 0,-1 1 0,3 1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50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0 7717,'-15'0'-146,"7"0"463,1 0 1,7 8-155,0 7 0,0 6-41,0 8 0,-4 7-234,-1 3 1,0 4 116,5 6 1,-2-4-346,-3 4 1,4-10 66,-4-5 0,2-5-423,-2-5 438,3-3 258,-11-13 0,5-1 0,-6-7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50.8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788 263 7898,'-30'-29'0,"-4"6"-192,0 4 0,-6 9-281,1 5 0,-8 5 419,-2 5 0,-6 9 384,2 11 0,-2 2-87,1 2 1,-1 7 103,7 3 0,-1 5-135,5 4 0,9 4-103,6 6 0,8 2-123,11 4 0,3 0 55,7 4 1,15 2-135,9-7 1,12-8 61,12-11 0,6-8-127,9-12 0,3-10 183,7-9 0,2-5-88,3-5 0,-2-9 225,6-10 1,-6-6-80,2-4 0,-10 0-53,-5-9 0,-9 1 0,-6-12 1,-5 1-79,-9-6 1,-7-1 61,-12-3 0,-7 2-151,-3-7 0,-17 1 106,-7-1 1,-9 3 1,-6 7 0,-8 6-104,-6 4 0,-7 9 68,1 5 1,-3 11-90,-1 9 0,0 5 66,-1 9 0,1 0-123,0 0 1,6 7-6,3 3 216,11 3 0,-3 8 0,7 3 0,2 4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51.4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88 7862,'-13'-20'-27,"3"1"1,4-1 628,6 6 0,3 6-168,7 3 1,1 3-554,13 2 0,6 0 33,4 0 1,6 7 167,-1 2 0,1-1-17,-1 2 1,3 0-7,-3 4 1,-5 1-34,-4 0 1,-3-1-115,-8 1 0,-4-1-20,-5 1 0,-7 4 97,2 1 0,-5 6-36,-5-2 0,-3 0 29,-7 5 0,1-8-96,-1 9 0,-4-9 97,-1 3 1,1-6 4,4 1 0,6-3 242,-1-1-233,0 0 0,-3-6-38,3 1 52,-2-7-364,10 4 111,-5-7 53,7 0 1,0-2-52,0-3 1,2 4-242,3-4 0,3-3 481,7-2 0,6-9 0,1-4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51.8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1047 101 7862,'-42'-24'0,"3"0"0,-8 6 27,3-2 1,-9 11 185,-1 4 0,-7 5-183,-2 5 1,-10 4-26,5 11 0,0 4-223,9 10 0,1 0 354,0 10 0,1 3-37,4 11 0,9 7-181,10 3 0,6 15-7,9 4 0,9-37 1,2 0-74,3 48 1,4-3 48,10-12 1,12-1-100,13-9 1,12 0-6,-3-15 0,11-15 230,-1-19 0,4-8 19,1-6 0,7-4 147,3-6 0,-1-8 37,1-6 0,0-9 281,5-11 0,-2-3-105,-3-7 0,-10-6-90,-9-4 1,-6-4-241,-4-5 0,-5-9-5,-9-5 1,-6-3-363,-9 3 0,-4-4 270,-6-7 1,-6 4-186,-4 6 1,-11 9 114,-8 15 0,-2 10 41,-8 10 0,-5 5-199,-4 5 1,-2 9 302,1 10 1,2 4-478,-6 1 0,1 0 71,-2 0 1,6 11 365,9 4 0,3 9 0,7 0 0,0 4 0,0 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52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7818,'6'-23'-114,"-3"2"306,7 7 0,5 5 272,4 5 0,7 2-320,-2 2 1,2 2-216,-1 2 0,0 0 199,-5 5 1,4 0 3,-4 0 0,4-1-392,-5-3 1,1-2 163,-6 7 0,3-7-476,2 2 1,-3-3 571,4-2 0,-4 6 0,-2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0.3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59 7849,'-15'-15'136,"2"1"645,3-1-456,4 7-285,6 1 59,0 7 1,2 12-3,2 2 1,6 11 99,10-1 0,-3 4-2,8 1 1,-6 5-264,5 0 1,-4 5 81,4-5 1,-4 1-312,4-1 0,-5-1-22,6 5 1,-8-5-120,3 1 0,1-5 80,-2-5 0,1-3-82,-6-6 0,6-7 440,-1-3 0,7-3 0,-3-2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0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656 0 7849,'-39'10'0,"0"0"0,5-5-109,-5 4 1,5 3 104,-4 7 0,4 4 53,-5 6 1,0 7-31,-5 2 0,5 5-147,0 0 1,7-1 70,-2-3 1,8 2-161,2-7 0,6 0-16,-2-5 0,6-2 82,4-2 151,4 2 0,-1-10 0,-1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41.3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38 7953,'-10'-6'91,"0"-4"1,7 2 978,-2-2-712,4 7 0,7 9-243,4 14 1,3 12 134,1 7 0,1 6 0,0 9 1,-7 1-152,-3 13 0,-4 2-66,-1 7 0,-1 6-158,-4 9 1,-3-9-43,-7-1 0,-1-5-256,-4-5 0,3-5 138,-8-4 0,7-14-159,-1-6 1,8-10 87,1-4 0,7-2-654,-2-7 261,3-7 749,2-7 0,7-12 0,1-2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0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 7845,'0'8'-705,"-2"5"624,-3-3 0,3-2-26,-2 2 1,2-1-40,2 6-167,-7-1 313,6 1 0,-12 0 0,5-1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0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14 7840,'-8'-7'-583,"-5"6"0,9-4 121,-5 10 317,5 3 1,-2 6-18,6 1 162,0 0 0,0-1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1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7783,'15'0'45,"-7"0"346,5 0 1,-3 0-226,9 0 1,-3 13-46,4 6 1,1 7-97,-2 3 0,7 7-11,-1 3 0,-4 3-56,-2 2 1,2-1 96,-1 1 1,-1-2-309,-4-3 1,-2-3-11,-4-7 0,4-5-124,-3 1 1,-2-8 74,2 3 0,-5-6-444,4-4 756,-5-3 0,9-7 0,-5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1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1 7822,'0'14'0,"-6"-1"-46,-4-3 0,2 3 96,-2-3 0,0 9 121,-4 5 0,-6 4-95,1 1 1,-7 5-218,2 0 1,-4 6 13,-1-1 1,5 2-21,-1-2 1,8-2-168,-3-3 1,6-3 154,4 3 0,3-10 16,7-4 0,2-4 143,3-2 0,9-6 0,9-1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1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23 7822,'1'-8'-292,"4"3"0,-3 2 435,3-2-286,-4 4 1,-1 1 107,0 9 0,0 4 179,0 2 1,0 4-116,0 1 0,-5 4-7,1-5 0,-3 6-37,2-6 1,4 5-112,-4-4 1,-2-1-60,2-4 0,1-1 49,4 1 0,0 0-314,0-1 450,0-6 0,-7 5 0,-1-5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1.6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29 7756,'0'-14'-600,"0"6"5,0 1 595,0 20 0,6-3 0,2 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2.1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 7499,'0'8'238,"0"5"1,0 1-116,0 11-214,0 2 66,0 2 0,0 5-65,0 0 123,0 7 0,0-6-147,0 4 1,-1-3-221,-4-7 1,-2-6 3,-2-4 0,-4-4 4,3-6 326,4-2 0,-7-14 0,5-1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2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38 7853,'-8'-7'-222,"-5"-1"1,11-1 1292,-3-1-1470,4 7 0,1 3 138,0 9 1,0 4-28,0 2 0,1-1 288,4 1 0,10 6 0,7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2.5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248 15 7853,'-1'9'-421,"-4"1"1,2 0 524,-7 4 1,0 3 373,-4 2 0,-1-1-317,1 6 0,-6 0-257,1 6 1,-6-1 54,6 0 0,0-5 138,4 1 0,0-8-311,1 3 215,-1-4-257,7-8 162,2-1 0,12-11 29,4-5 0,9-3-2,6-12 1,4-2-124,5-8 1,-2 3 206,7-3 1,-5 3-65,5 2 1,-2-3 135,2 3 0,-5 3-52,-10 11 1,2 2 669,-6 4-423,-1 2 1,-11 15 9,-3 7 0,-7 6-196,-7 8 1,-3 0-34,-12 0 0,5 5-370,-6 0 0,3 0 185,-3-4 0,0-3-401,5-3 1,1-3 158,4-6 0,5 0 362,1-1 0,5 1 0,-2-1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2.9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306 509 7850,'0'-21'0,"5"3"-85,0-6 0,0 6-91,-5-2 1,-2 2 83,-3-1 0,-4 8-178,-11-4 0,3 10 400,-8 0 1,1 5-63,-5 5 0,0 5 167,-1 9 1,3 4-63,3 6 0,-2 2-11,6 3 1,2-3-93,9 3 0,2-8 27,7-2 1,0-6 66,0 1 0,7-4-13,2-5 0,11-4 60,4-6 0,4-2-102,1-2 1,2-11-144,3-9 0,-4-4 99,4-1 1,2-7-283,-2-3 0,0-3 59,-5-1 0,0-8-46,1-2 1,-1-2 85,0 1 1,-5 1 8,0 9 1,-7 5 291,-3 15-242,-6 3 504,-8 13 0,-1 3-88,-4 10 0,-3 5 43,-7 9 0,-1 2-200,-3 3 0,1 4-99,-7-4 1,3 5 25,-3 5 1,-2-3-154,3 3 0,3-3-472,1-2 0,2 2 283,-1 3 0,4-3-658,1 3 1,1-5 5,8-5 867,0 4 0,5-6 0,0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41.8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234 379 7856,'29'-26'0,"0"-4"0,1-4-412,-1-2 0,-2-3 470,-3 5 0,-2-5 462,-8 5 1,-6 2-262,-3 8 0,-7 2-174,-7 8 1,-1 6 88,-9 3 0,-4 3-83,-1 2 1,-9 7 13,-1 3 0,-5 9-32,5 5 1,-1 4 10,1 1 0,5 0-67,-1 0 0,3 0-134,7 1 1,1-3-119,4-3 0,7-3-62,3-6 365,4 0 0,14-7-121,6-3 0,7-5-38,3-5 0,5-3-13,0-7 0,5 0-76,-5 1 0,2-1 191,-2 1 0,-5 6 144,0 3 0,-6 3 143,-9 2 0,-1 2-96,-3 3 1,-3 8-33,-7 6 1,-7 5-115,-3-4 0,-7 4-158,-3-5 0,-4 4 136,4-8 1,3 3-319,7-9 12,-3-2-159,11-1 1,2-17-279,10-4 1,16-11 251,8-3 1,8-6 456,7-9 0,2 0 0,14-13 0,2-2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3.5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0 174 7724,'8'-6'-158,"0"4"374,-3-3 0,-2 4-15,7 1 1,-2 1-109,2 4 0,8-3-187,-4 3 1,11-4-49,-1-1 0,3-1-107,3-4 1,-1-3 148,0-7 1,-5-1-93,0-4 1,-1 3 66,1-8 72,-3 8 0,-12-5 291,-5 8 0,-4 6-92,-4 3 1,-6 5 87,-10 5 0,-2 8-23,-7 6 1,-5 7 142,0-2 1,1 2-119,9-1 1,-2 1-118,7-7 1,-1 5-28,6-4 1,1-1-140,3-4 0,3-6 131,7 1 0,2-7-1,3 2 0,6-3-279,13-2 0,2-8 85,13-7 0,-1 1-103,0-6 0,5 4-81,-5 1 0,-2-4-96,-2 0 0,2-1 159,-2 6 1,-7 1-92,-7 3 774,-4 3-398,-2 7 0,-9 7 386,-10 3 0,-3 7-185,-11 3 0,-2 4-18,1-4 1,-4 1-73,5-2 0,1-8 135,8 4-131,-3-4-192,12-3-149,1-1 0,14-9 60,10-3 1,12-8-184,8-6 0,6-2 93,8 2 1,1 2 9,-1-2 0,-8 8 184,-6 1 0,-4 7 127,-10-2 0,-1 11 30,-15 9 1,-6 7 274,-17 12 1,-9 9-50,-16 5 1,-5 9-113,-10 1 1,-2 2-590,-8 8 1,-6-3 74,-3 8 0,4-10-258,0 5 1,6-8 153,5-7 0,2-4-259,8-10 1,5-8-115,4-7 89,10-13 640,10 2 0,7-19 0,7-9 0,0-8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4.1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1 336 7469,'0'14'229,"0"1"0,0 0-277,0-1 1,1-1 86,4-3 1,3 3-293,7-3 0,-1-2 57,1 1 0,6-5 65,3 0 0,9-2 44,1-2 0,6 0-26,-1 0 1,-3-2 125,-2-2 0,-5 2 137,-5-3 1,-3 4 268,-6 1-134,-1 0 41,-6 0 0,-3 1-109,-10 4 1,2-3-68,-7 2-7,7-2-198,-3-2 1,7 0-31,4 0 1,3 0-277,7 0 1,4-5 23,1 0 0,-1 1 88,-4 4 1,-1-2 252,1-3 0,-5 3 58,-1-2 0,-5 8 251,0 6 1,-8 3-91,-6 2 1,-3 6 135,-2 3 0,1-3-133,-1-1 0,1 1-51,-1-2 1,2 0-182,3-4 170,4-7-223,6-1 0,13-7-1,6 0 1,9-8-112,6-7 1,8-6 21,6-8 0,12-5-145,-1 0 0,-3-7 81,-2 2 1,-2-3 51,1-2 1,1-6 39,-11-3 1,1 3 7,-15 1 1,2 10 224,-12 5 0,-1 5 213,-8 5-120,-4 9 1,-12 9-18,-4 6 0,-3 6 114,-1 4 0,-2 4-50,-4 6 0,2 3 92,-6 6 1,1 0-149,-1 0 0,-2 5-16,7 0 0,-1 0-280,6-5 0,-1 5-135,0 0 1,3 0-122,2-5 0,3 1 126,7-1 0,0-2-57,0-2 1,0-4-71,0-7 357,0-6 0,0 5 0,0-5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4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7846,'15'0'221,"0"0"0,4 0-234,0 0 0,7 11-63,-1 3 1,7 11-169,2-1 0,5-1 156,-5 1 88,-6 7 0,-1 0 0,-4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4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0 7746,'-9'0'-75,"-1"2"-207,-1 3 314,-2 3 0,4 2-79,5-1 282,-4 1-43,6 5 1,2-2 1,10-4 0,9 3 88,5-7 0,12 4-168,8-4 0,9 5-2,15-5 1,8 5-61,17-6 0,-39 0 1,3-1-284,8 0 1,2-1-1,9-1 1,3 1 215,12 3 0,3 0 0,-1-3 0,2 1-313,-27 0 0,3 0 1,-1 0-1,-1-1 1,1-1-1,0 1 326,2 1 0,1 0 1,0 1-1,3-1 1,0 0-1,1 1-5,2 0 1,0 1 0,1 0 0,-4-1 0,0-1 0,0 0-29,2 0 0,0 0 1,-1 1-1,0-2 1,0 1-1,-1 0 10,0 0 1,0 0 0,1 0 0,2 2 0,0-1 0,1 0-23,-2 0 0,-1-1 0,1 0 0,2 0 0,-1-1 0,0 1 13,-5 0 0,-2 1 0,1-1 0,1 0 1,0 0-1,0 1 24,-1 0 1,0 1-1,-1 0 1,0 1-1,-1 1 1,0 0 20,-2-1 0,-1 1 0,-1-1 0,30 4 0,-3-1-242,-10-1 0,-2-1 0,-4 0 1,-1 1 272,-8-1 1,-2 0 0,-3 0 0,-3 1-71,-9-1 1,-2 0-1,34 6 88,-26-3 1,-9-2 869,-15-3-879,-6-3 0,-22 4 476,-6-6 0,-16 0-734,-18 0 0,-16 0 207,-18 0 0,-10 0 0,-3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5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 7709,'-15'2'0,"1"1"0,-1 2 50,7 0 0,0-5 290,3 0-269,3 0 282,-4 0-159,6 0 0,6 0-27,4 0 0,3 0-1,2 0 1,-1 0-180,1 0 1,1 0 37,3 0 0,-2 0-160,2 0 1,-3 0-40,-1 0 1,-1 0-34,1 0 0,-1 0 28,1 0 0,-5 0-336,0 0 151,-7 0 136,10 6 149,-12 2 1,4 5-132,-10-3 358,4 3-51,-6-5 49,7 6 1,0-4-24,0 0 0,2-7 124,3 2 0,-2 1-73,7-1 1,-2 2 51,1-2 1,4-2-134,-3 7 0,-2-2 21,2 1 1,-7 4-118,2-3 0,-3 3 60,-2 2 1,0-1-135,0 1 1,-2-1 5,-3 1 1,2-1-188,-7 1 0,2 0-268,-2-1 1,-3-1-36,4-3 561,2 3 0,-6-5 0,5 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06.2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905 117 7709,'-36'-15'0,"-1"5"2,-7 1 0,0 6 21,1-2 0,-6 5-36,1 5 0,-6 4 76,5 11 0,-6-3 209,2 8 0,-2 4-96,1 5 0,6 6 12,9-1 0,-2 10-69,7 4 0,2 6-10,8 4 0,3-2 10,6 7 0,2 2 1,3 8 0,4-4-220,6 4 1,0-3 21,0-3 1,11 3-273,4 3 1,9-12 181,0-3 0,4-9-38,1-11 1,7-5 152,3-4 0,9-15 173,6-4 0,2-10-151,3-1 1,5-8 93,5-6 0,2-6-138,2-9 0,1-5 195,4-14 1,0-6 96,-34 23 1,-1 0 0,33-29-129,2-3 1,-10-6 277,-10-3 0,-6-9 56,-3-6 1,-17-3 40,-8-1 1,-7 1-74,-8 3 0,-2 4-78,-7 6 0,-11 8-224,-4 7 1,-9 8 119,-1 11 0,-7 3-456,-2 7 0,-7 6 425,3 4 1,-6 3-956,-5 1 1,1 1 292,-11-1 1,9 5-1572,-8 1 2055,9 5 0,-3-7 0,4 3 0,-2-2 0,3-1 0,5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15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7718,'16'0'0,"2"0"0,2 0 59,-3 0 0,4 8 139,-1 7 1,4 6-196,-4 8 1,-1 8-30,-4 7 0,-7 8-38,-3 11 0,-4-1 107,-1 6 0,0 3-133,0 2 0,-5-5-69,0-15 1,-4-2 150,4-8 0,0-7-388,5-7 85,-6-6 354,4-15 0,-5-3-10,7-10 1,0-8 148,0-7 0,2-12-97,3-2 1,3-8-8,7-7 1,6-2 16,3-8 0,-1 1 151,1 0 0,5-6-112,5 1 0,7 7-41,-3 7 0,5 5 192,0 5 0,1 5-105,0 10 1,-2 5-39,-3 9 1,-5 3-93,-10 7 0,-3 0-169,-6 0 1,-7 2 176,-3 3 1,-4-2 42,-1 7 1,0-5-102,0 4 0,0 8 0,0 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15.2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 7696,'0'8'0,"0"5"-61,0-4 1,0 4 125,0 2 1,0 6 225,0 3 1,5 4-29,0 1 0,0-2-18,-5-2 0,0 2-87,0-2 0,-2 2-12,-2 2 0,2-6-327,-3-4 1,-3-2 165,-2-3 0,2-1-1111,-2-3 678,1-4 448,-6-6 0,1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15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0 7693,'-8'7'462,"0"-6"-489,3 4-287,3-3 0,-3 3-168,10-1 482,-3 1 0,11 2 0,-5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19.6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438 131 7593,'5'-17'0,"0"0"0,-2-3-140,-1 2 0,3 2 1575,-1 2-940,1-1 0,-3 7-501,3 3 1,-4 5-85,4 5 0,-5 3-32,-5 7 1,1 1 95,-11 3 0,2 5-107,-11 10 1,-1-3-191,-4 3 1,0 4 151,0 0 0,-5 0-122,0 1 0,0-7-78,5 2 1,-5-3-334,0-2 704,0-6 0,-2-2 0,-1-7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42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379 146 7949,'15'-37'0,"-2"6"-58,-4 7 0,3 6 227,-7-2 345,0 11 1,-7 2-86,-3 7 1,-5 7-165,-9 2 1,-4 11-71,-6 4 0,0 10 14,0 5 0,-2 5-19,-3 4 0,3 4-104,-3 7 1,3 4-290,2 0 1,5 7 171,0-2 1,7-4-381,3 0 1,1-6 208,8-5 1,0-3-303,5-6 0,0-13 98,0-7 1,0-6-562,0-3 177,0-7 435,0-2 1,0-7 354,0-4 0,0-3 0,0-7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19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1 147 7712,'14'-15'0,"1"5"0,-1 1 518,1 5-250,-1-2 1,-1 9-64,-3 7 0,-2 1-190,-3 14 0,-3-6 24,3 5 0,-5 2 84,-5 8 1,-3-1-106,-7 6 1,5-7-39,1 2 0,5-3-128,-1-2 1,4 0 56,1 0 1,0-6-88,0-4 0,6-7 64,4-3 0,9-5 79,6 0 0,4-4 126,5-4 0,-2-11-82,7-9 0,5-4 101,5-1 0,-1-5-54,-4 0 0,-2-7 85,-3 3 0,0-5-125,-10 0 1,2 4-17,-12 0 1,-1 7-236,-8-2 1,1 4 82,-6 6 0,5 3-388,-6 7 141,1 5-403,-5 3 187,0 6 615,0 6 0,7 3 0,1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20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219 130 7714,'-8'-6'0,"-5"4"-164,5-11 0,-6 12 13,-1-4 1,1 10-34,-1 4 1,0 11 185,1 4 1,-6 4 138,1 1 0,-1 0-97,6 0 0,1 0-25,3 0 1,4-1-109,6-4 0,1-3 141,4-6 1,5-2 74,9-3 0,4-4-30,6-6 0,5-8 126,0-7 0,5-1-173,-5-8 0,0 0-23,-5-6 0,0 1-22,1 0 0,-8-2 77,-2-3 1,-11 4-181,-4-4 0,-3 4 84,-2 6 0,-7-2-193,-2 7 0,-4 1-50,-2 8 1,1 2-353,-1 3 419,0 4 1,3-4 189,2 10 0,3-4 0,1 12 0,-2-5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21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56 319 7714,'6'8'0,"-3"-1"311,7-7 85,0 6-490,4 2 1,-5 7 25,-5 0 1,3-1 29,-2 1 0,0 6 67,-5 3 0,-7 4-17,-3 1 0,-3 0-8,-1 0 0,1-1-105,3-4 1,-3 2 17,4-7 0,-3 1 89,2-6 347,-2-6-252,10-1 1,-1-15-54,12-7 1,1-6-37,10-8 1,2-2 4,2-3 0,4 3-50,1-3 0,0-1-162,0 1 1,1 0-79,-1 5 0,-5 6 95,0 4 0,-1 2-5,1 3 0,2 1 84,-6 3 0,4 4 25,-5 6 13,1 6 0,-6 2 26,1 7 1,-7-1 34,-3 1 1,-3-1 104,-2 1 0,0 0 165,0-1 1,0-4-124,0 0 0,-5-5 190,0 4-135,-6 1-201,2 5 1,-3-1 46,2 1 1,-2-6-87,8 1 1,-6-5 141,5 5-21,0-7-6,5 10 0,7-11-54,2 2 1,11-2-39,4-2 1,-1-2 13,1-2 0,0 0-5,6-5 0,-3 5 6,-3-1 0,2 4-8,-6 1 1,-6 0-4,-4 0 9,-7 0 1,4 1 28,-7 4 1,0-1-26,0 5 1,-5-4 6,0 5-6,0-7-4,5 10-48,0-11 1,7 3-128,2-10 1,11 1 118,4-5 0,-1 4-25,1-5 0,0 7 76,5-2 1,-6-1-45,-3 1 0,-4 0 180,-2 5 0,1 0 16,0 0 1,-7 6 30,-4 4 0,-2-2-78,-2 2 1,0 0 67,0 4-200,0 1-284,0-1 164,0-6 1,7-1 104,2-7 1,9-8-331,2-7 0,5 1 133,0-6 1,7-2 41,2-3 1,7-2 138,-2-2 1,-4 4 131,-1 1 0,0 8 3,-5 1 0,2 2 185,-11 8 0,-6 0 254,-4 5 0,-7 7-233,2 3 1,-8 4-41,-2 6 1,-6-2 11,1 6 0,-3-6-379,-2 1 1,1 2-90,-1-1 1,2-6-437,3-4 249,4-7 148,6 4 0,6-14 11,4-3 0,11-9 16,8-5 0,7-6 263,8-4 0,-1-3 33,1-7 0,6 1 36,4-1 0,-2-6-39,1-4 1,-3 6 129,-1 4 1,-7 13-26,-13 12 1,-11 9 127,-3 5 1,-12 7 210,-3 8 0,-7 1-161,-7 13 0,-9 7-58,-6 8 1,0 3-162,-5 2 0,3-1-58,2 1 0,0 2-84,0 2 1,1-4-415,4 0 0,3-1 45,6-4 0,2-3 385,3-2 0,-3-3 0,5-2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21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 7687,'-14'9'563,"-1"0"626,1-3-933,6 5 1,-1-1-1,5 9 1,2 4-501,-3 6 1,4 2 115,1 3 1,0 3-16,0 7 1,0 0-16,0 0 1,0-6-182,0 1 0,0-6-25,0 1 1,0 0 363,0-5 0,-7-3 0,-1-12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21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15 8819,'15'-8'654,"-1"3"0,7 4-614,4 1 0,7 1-285,2 4 1,5 3 434,-5 7 1,5 6-68,-5 3 0,-2 4-235,-7 1 0,-4 0-20,-7 0 1,-6 2-39,-3 3 1,-11-3 27,-9 3 1,-11-3-166,-8-2 0,-6-5 39,1 0 0,-3-6-54,-2 2 0,2-9-672,3-1 994,3-1 0,1 6 0,-3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21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7682,'17'0'195,"-2"0"1,-4 0 313,4 0 1,-1 5-269,1 0 0,-7 6-200,-3-1 1,-3 3-65,-2 2 1,-2-1-319,-3 1 0,-3-1-827,-7 1 1168,1-7 0,-1 5 0,1-5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22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 7682,'0'8'151,"0"-2"47,0 1 0,-2-4-773,-3 7-222,4-1 1,-7 6 796,3 0 0,-3-1 0,-7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22.2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1 7682,'-15'0'342,"1"0"1,-3 6-222,-2 4 0,1 4-103,-6 6 0,0 4 70,-6 10 1,1 5 15,0 10 0,6-4-80,4 4 0,3-1 101,1-4 0,7-4-465,3-10 1,5-1 10,5 0 0,-2-7-549,7-2 878,0-4 0,4-1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23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15 262 7682,'-8'-6'858,"2"3"-510,6-7 1,6 7-1177,4-2 1,4 3 364,6 2 0,3 0 332,6 0 1,0 2 82,0 3 0,7 3 146,3 6 0,3 1-114,1 0 0,1-6-31,0 1 1,-7 0 227,-3 4 1,-5-4-80,-4 0 1,-4-7 566,-7 2-182,-6 3-302,-1-6 1,-19 4-139,-2-6 0,-4 0-200,4 0-239,-8 0 1,6 0 3,-3 0 62,9 0 0,4-2 100,6-2 0,1 2 255,4-3 0,3 2 121,7-2 1,1 3 335,3-2 1,-2 2-278,2 2 0,-3 2 95,-1 2 0,-5 3 54,-1 3 1,-6 3 2,2-4 1,-3 4-311,-2 2 0,0-5 62,0-1 1,0-4-1042,0 5 202,0-7 270,0 4 1,6-7 194,4 0 0,10-7-71,4-3 1,3-3 84,3-1 1,4 1 246,0 3 0,4-1 204,-3 6 1,3-5-143,-4 5 1,-1 2 595,-9 8 0,2 3-212,-7 7 0,-1 4-44,-8 1 1,-4 4-159,-6-5 0,0 1-194,0-6 0,0 1 72,0-1 1,-1-5-373,-4-5 0,5-5-176,0-9 0,8-1-300,12-14 1,-1 1 290,10-5 1,-1 0 97,11 0 1,-2 0 340,2-1 0,3 6 239,-3 0 0,-4 11 66,-1-2 1,-9 10 391,-6 1 0,-9 4-106,-5 4 0,-4 4-201,-1 7 1,-1 0 43,-4-1 1,1 6-347,-5-1 0,-1 1-284,-5-6 0,6-1-218,-1-3-551,7 3 281,-4-12 0,9 3 294,3-14 0,9-1-15,11-14 0,4-1 14,5-8 1,10 2 470,9-7 0,4 0 145,1-5 1,0 2 323,1 3 1,-9 5 166,-6 10 606,-7 10-561,-21 7 1,-6 20-287,-20 6 1,-6 9-288,-13 6 0,-2-2 3,-3 7 0,2 0-193,-7 5 1,1 4-334,0 1 1,-3 0-413,7-6 0,-2 1 98,2 0 0,5-7-1870,0-3 2515,0-3 0,13-15 0,-5-3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6:23.3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1 117 7682,'0'-21'0,"1"4"371,4-2 635,-3-4-781,11 7 214,-12 2-531,12 7 0,-5 12 82,7 0 1,-1 4-529,1-4 0,6 5 187,3-5 0,5 1 44,6-1 1,3-3 148,11 3 0,3-4-48,6-1 0,-1 2 421,-4 3 1,-3-2 44,-6 7 1,-2 0 477,-3 4 0,-10 1-349,-9-1 1,-11 2 145,-4 4 0,-3-2-341,-2 6 1,-2-6-369,-3 1 0,-3-3 96,-6-1 0,4 0-161,0-1 1,6-6-1056,-6-3 653,7-3 1,3-4-1,9-3 0,6-3 641,4-6 0,10-7 0,10-4 0,3-1 30,2 2 1,-2 1 54,-3 4 1,2 4 36,-7 1 0,3 6 695,-8 8-211,-3 0 0,-18 6-192,-3 4 0,-3 3-946,-2 1 532,-7 1 0,-7 6 0,-9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42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74 7949,'-9'-12'-101,"-1"-2"167,7-4 0,-4 8 225,7 1 0,2 5-56,3-1 1,8 4-310,6 1 1,7 1-101,-2 4 1,6-1-117,4 5 0,4 1 39,11 5 0,3 1-197,6 3 1,2-3 447,3 4 0,10 3 0,8-1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15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0 321 8103,'21'-24'0,"5"1"0,5 4-336,3 6 231,6-2 0,2 14 208,7-4 0,-2-2-45,-8 2 0,1 2 60,-6 8 0,0 3-35,-4 7 0,-8-1-29,-2 1 1,-9 6-23,-1 3 1,-7 5-7,2 5 1,-4-1-33,-1 6 1,-4-7-13,-1 2 1,-5-1 22,5 1 1,-5-10-195,6 0 145,-8-13 40,11 2 0,-6-17 193,7-1 1,8-15-126,7-9 1,-1-2-57,6-8 1,3 1-38,1-6 0,0-5-123,5 1 1,-3-7 117,8 1 0,-3 4-124,-2 1 0,0 7 321,0 8 0,4 3-136,-4 17 1,-3 3 104,-12 11 1,-1 6-19,-3 4 1,1 14 114,-6 5 1,-1 17-131,-9 2 0,-3 9 132,-7 6 0,-6 3-249,-3 7 0,1 2-143,-1 3 1,6-2 37,-2 6 1,-1-2 40,2-3 0,0-2-20,4-17 1,5 0 71,1-14 1,-1 2-25,-5-12 1,1 0-37,-1-5 0,-1-7-12,-4-2 0,4-4 67,-3-1 1,3-6-4,1 1 0,0-7 301,1 2 0,-1-3-291,1-2 1,-1-7-136,1-2 0,-1-9 11,0-2 0,2-6-84,4 2 0,-3-3 14,8-3 0,-1 1-604,5 0 826,0-6 0,6 4 0,2-5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15.6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 8146,'8'9'-499,"-3"1"0,-4-5 746,-1 5 0,5-1-196,0 6 0,0 1-230,-5 4 0,0-3 58,0 8 0,0-3-133,0 3 0,-5 2 146,0-2 1,-5-4 56,5-2 0,-6 2 70,1-1 0,4-1-118,1-4 99,-3-1 0,0 1 0,-7-1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16.1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7602,'15'0'-103,"0"0"0,6 0 382,3 0 0,12 0-380,7 0 0,3 0 62,7 0 1,-1-5-131,1 0 1,1-1 136,-10 1 1,-4 2 68,-11-7 0,-6 5 54,-4-4-6,-3 5-677,-7-2 181,-3 6 411,-6 0 0,-6 0 0,-3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16.8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 99 8109,'-14'0'-483,"6"0"0,1-6-258,7-4 831,0 3 0,2 1-107,3 6 1,1 6 127,4 4 1,3 10-63,-3 4 1,-4-1-47,-1 1 1,1 5 12,-1 5 1,0 5 6,-5-5 1,5 5 126,0-5 0,1 0-85,-1-5 1,-2-6 32,7-4 1,0-4-62,4-6 1,3-2 3,2-7 0,4-7-63,6-2 1,5-17-139,0-8 0,6-7 126,-1-2 0,-2-3-152,2-2 1,-6 2 137,1-2 0,-3 2-23,-2 3 1,-7 7 330,-2 7-244,-4 13 0,-8 12 95,-3 14 1,-7 8 16,-7 16 1,-3 5 132,-12 9 1,-2 7-85,-8 13 0,3-3-78,-3 13 0,2-5-252,-2 10 0,3-4 247,-3-1 1,8-2-134,2-13 1,6 0 61,-1-5 0,-2-1-66,1-3 1,1-9-44,4-6 0,-4-7-159,-1 2 1,-4 2 69,5-2 1,-6-5-98,6-5 0,-6-6-53,6 2 0,0-4 158,4-2 167,0-6 0,1-1 0,-1-7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17.1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117 1 8095,'0'8'421,"6"5"0,-4-4-385,3 11 1,1 2-234,-1 8 1,0 0-64,-5 4 1,0 2-77,0 3 242,0 3 1,-2-11 136,-3 3 1,4-5 40,-4-5 0,-3 2 63,-2-6 1,2-1-222,-2-4 0,2-1-91,-2 1 1,-3-7 110,4-3-670,-4 3 724,-2-7 0,1 6 0,-1-7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17.2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36 8057,'0'-14'-573,"0"-1"1,0 9 363,0 6 0,0 6 157,0 9 0,4 6-84,1 3 1,0-1 135,-5 1 0,7 0 0,1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17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72 8017,'-8'-23'0,"3"3"-252,4 4 0,2 8 127,4 3 1,3 10 93,7 5 31,0 3 0,-1 1 0,1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18.3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59 8178,'-14'2'0,"-2"1"0,-2 3-132,-2 2 0,-1 2-205,2 5 0,1 6 9,-6 3 0,0 4 181,-6 1 1,6-2 103,0-2 0,6-6-19,-1-9 135,2-4 1,9-7-10,3-4 0,4-8 224,1-7 0,6 1-213,4 4 1,8-4-46,1-1 0,7-4-225,-2 5 1,-1-2 110,1 1 1,1 4 101,4-3 1,0 2 126,0 3 0,-1 4 233,-4 0 1,3 7-189,-2-2 0,-4 4 54,-2 1 0,-4 6-106,-5 4 0,1 4 35,-6 6 1,0-2-250,-5 6 0,0-5 177,0 6 1,0-6-225,0 5 0,-5-6-113,0 2 1,-5 1-106,5-2 0,-4 1 120,4-6 0,-5 1-225,5-1 446,0 1 0,-1-1 0,-2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19.0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57 115 8164,'6'-37'-211,"4"5"0,5 7 678,4 11 0,-4 7 55,-1 12 0,-6 11-497,-8 13 1,-1 9-36,-4 10 0,-3 11-19,-7 9 0,0 3 42,1 2 1,-6 8-366,1 6 0,9-37 1,2 2 272,3 6 1,1 1 0,-2-2-1,0 1-104,3 0 1,1 0-1,0 0 1,1-1-356,2-3 1,3-1 537,6 1 0,1-1 0,-2-2 0,1-1 0,23 44 0,4-12 0,7-9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18.5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10 8244,'29'0'0,"2"-5"-369,3 1 0,-2 5 313,7 9 0,-5 17 478,5 12 1,-8 15-414,-2 9 1,-6 13-352,-9 2 1,-6 6 18,-3 3 0,-3 6 265,-2-1 1,-5-1 72,0-9 1,-5 3-110,6-8 0,-9 0 186,-2-9 1,-6 3-229,-8-3 0,-4 8 136,-5 2 0,2 3 0,-13-5 0,-2 0 0,-5 5 0,27-39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42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546 175 7949,'8'-6'0,"4"-2"3,-8-7 1,1 5 165,-5 1 1,0-1-172,0-5 1,-8 1 56,-6-1 1,-3-4-73,-7-1 0,-2 6 76,-8 4 0,2 7 41,-7-2 1,0 3 66,-5 2 0,1 8 130,-1 7 0,2 6-169,3 8 0,0 5-8,10 0 1,3 0-198,11-5 1,6 0 140,-1 1 0,8-3-161,2-3 0,13-4 93,12-10 1,9-4 25,4-6 1,5 0-89,0 0 1,6-6-87,0-4 1,-1-2-13,-4 3 0,-5-4-115,0 3 0,-9 2 149,0-2 1,-3 7-28,-8-2 331,-6 4 1,-8 7-4,-10 4 0,-4 3 52,-11 1 0,2 6-147,-6-1 1,0 5-4,-5-4 0,1-1-79,4-4 0,3-1-236,6 1 1,1-5-801,-1 0 472,1-7-438,-1 3 1008,7-6 0,8-6 0,8-2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19.5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8125,'34'0'-18,"2"0"1,1 0 95,3 0 49,-4 0 1,3 0-46,-10 0 0,2 6-90,-12 4 1,-1 3 58,-8 1 1,-4-4-299,-6 0 0,-1-1 58,-4 6 1,-3 0 45,-7-1 1,-1 1 139,-4-1 1,-2 1-162,-7 0 1,4 4 97,1 0 1,1 2 22,-1-1 0,5-4 144,9 4 0,-1-4-71,6-2 1,0-4 132,5 0 1,6-5-53,4 4 0,5-4 59,4 5 1,5-7-335,10 2 0,-1 1 164,6-1 0,-1 7 0,6-4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21.8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30 110 8101,'0'-24'0,"0"2"0,0 0 156,0 5 63,0 7-143,0-3-342,7 11 0,-1 2 198,4 10 1,1 8 49,-6 1 0,5 9 284,-5 1 1,-1 2-136,-4 8 0,0 0 43,0 4 1,0 1-153,0 0 1,0-1-78,0 1 0,0-5 91,0 0 1,-4-2-155,-1 2 1,-2-5 23,2-10 0,4-3-594,-4-6-348,-3 0 507,0-7 529,-7-2 0,1-12 0,-1-2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22.1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15 190 7844,'-8'0'447,"2"7"0,6 1-432,0 6 1,6 6 82,4-1 1,3 7-273,1-2 1,6 9 61,-1 1 1,7 0 187,-2-5 1,-1-1 72,1-4 0,1 2-15,4-7 1,0 1-139,0-6 0,-5-1-37,1-3 0,-3 1-22,3-6 1,1 0 142,-7-5 0,5-7-241,-4-2 0,4-6 119,-4-4 1,4-4-71,-5-6 0,2-5-15,-1 0 0,1-11 44,3 1 1,2-3-91,-7 3 0,7-1-204,-1-4 0,1 5 377,-2 1 0,3-1 0,-4 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23.1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117 88 8020,'0'-15'-278,"0"1"0,0 4 398,0 0 20,0 1 1,0-1-146,0 0 112,0 7 0,2-4 39,3 7 1,-4 12 62,4 2 1,-3 11 2,-2-1 1,-2 10-82,-3 5 0,2 9 3,-7 6 1,1 4-52,-6 5 1,2 4-153,4 6 1,-4-5-45,3 0 1,-2-7 72,3 2 0,-3-9-133,8-6 1,-1-9 4,5-5 1,0-8-208,0-1 39,0-8-26,0 4 1,6-12 33,4-5 1,-2-2 327,2-2 0,-1-6 0,6-3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23.7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59 161 8015,'-18'-16'-296,"2"0"1,4 0-165,4 3 1863,3 8-805,5-2-947,0 7 319,7 0 1,1 7-95,7 2 0,-6 4 151,1 2 1,-5 0 33,5-1 0,-6 6 63,6-1 0,-7 7-70,2-2 0,2-1-110,-2 1 0,1-1 28,-1 1 1,-3 2 11,2-7 0,3 1 8,-2-6 1,1-1-16,-1-3 1,-2-3 15,7-7 0,0-4-5,4-5 0,6-8-50,-1-12 0,7-6 47,-2-4 0,4-3-126,1-2 1,0 2 95,0 3 1,1-1-7,-1 5 0,-7 8 58,-2 8 0,-4 4 147,-1 5-98,-1 4 0,-6 19 145,-3 6 1,-5 9-20,-5 6 0,-3 3-126,-6 7 1,-1-1-15,0 1 0,1 0-26,-1 0 0,1 4-17,-1 1 0,1-1-6,-1-4 1,0 0-19,1 0 0,-1 3 36,1-4 1,-1-2-14,0-12 1,1 0 33,-1 0 0,1-6-21,-1-4 1,-4-4-9,-1-5 0,-1 1-45,2-6 0,3 0-130,-4-5 0,4 0-146,1 0-76,7 0 1,-3-2-159,6-3 0,2 2 552,8-7 0,3-6 0,6-7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23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190 0 8015,'-8'0'59,"1"0"1,7 2-51,0 3 0,-1 4-8,-4 11 0,2 3-146,-7 6 1,5 0-290,-5 0 1,1-5 391,-6 1 0,0-3-29,1 3 0,4-4 199,0-7 0,1 1-161,-6-1 1,5-6-155,1-3 187,5-3 0,-9-2 0,5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24.0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44 8015,'0'-14'-392,"0"-1"1329,0 7-183,0 2-1346,0 19 1,0-4 145,0 11 0,0-4-20,0-2 0,0 6 262,0-1 1,0 1 203,0-6 0,0 7 0,-6-4 0,-2 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24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23 8054,'-8'-6'-252,"2"-2"337,6-1-169,0 9 0,6 7 85,4 3 0,3 1 49,2-6 0,4 1 36,0-1 1,3-3 138,-3 3 1,2-4-213,3-1 1,4 0-158,-4 0 0,2-5-336,-2 1 1,2-1 206,-6 5 0,4 0 273,-5 0 0,7-7 0,-3-1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24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190 59 7969,'0'-14'-437,"1"-1"315,4 1 0,-2 5 1207,7 5-971,-7 2 0,4 4-408,-7 2 0,0 6 166,0 10 1,-7 2 128,-2 7 1,-6 2 328,-5 3 1,4-3-90,-3 3 1,-2-2-19,1 2 0,-1-3-131,2 3 0,8-5-26,-4-4 1,5 1 1,1-7 1,2 0-313,7-4 165,0-7 1,7-1 86,2-7 1,12-12-89,8-2 1,2-9 72,8 4 0,0-12-93,5 2 0,-1-4-1,1 4 0,0-5-89,0 0 0,-1-5 133,1 5 1,-7 2-17,-3 7 0,-4 4 132,-6 7 1,-2 4-129,-2 0 0,-10 9 226,-1 1 0,-5 6-67,-4 9 0,-7 8 92,-3 6 1,-3 1 20,-1 9 1,-6 0-16,1 5 0,-2 1-128,2 4 1,-3-9-20,-2 4 1,1-3-45,4 2 0,1-4 81,-6 0 0,6-11-152,-1 1 1,-2-5 56,1 0 1,-6-3-91,2-6 0,1 0 24,-1-1 0,0-4-170,-5 0 1,4-6 18,1 6 0,6-7-580,-1 2 53,3-3 119,1-2 642,7 0 0,-5-13 0,5-3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25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 7929,'10'1'169,"-1"4"1,-5-2 78,0 7 0,3 2-1,-2 7 0,0 4-293,-5 6 0,-7 2-75,-3 3 0,2-4-97,-1 4 0,-1 0 176,-5-4 0,1 0 146,-1-10-166,1-1 0,-1-6 32,0-3 1,6 1-967,-1-6 727,7 0 1,-9-7-270,8-3 538,-1-3 0,11-13 0,2-1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42.9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 7703,'-9'5'0,"0"1"-259,3 2 1,-4 4 447,5 7 0,-4 4-230,4 6 0,-7 5-10,3 0 0,-3 5-96,3-5 1,-3 0 66,7-5 1,-4-1-525,4-4 392,-6-3 1,7-13 211,-5-3 0,5-10 0,-2-3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25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117 1 7929,'-8'0'444,"-5"0"0,6 6-476,-3 4 0,2 3-608,3 2 1,2-1 263,-7 1 1,6-2 34,-6-4 0,5 4 341,-5-3 0,1 3 0,-6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26.2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461 117 8047,'-7'-14'-296,"4"-4"-369,-6 3 836,5-2 1,-9 15 592,4-3 1,-4 7-935,-2 8 1,-8 1 93,-6 13 0,-2-4-109,-7 4 1,0-1 157,-1 1 1,4 2-52,6-7 0,0 6 78,-1-6 0,8-1-8,2-9 0,9 3-322,1-7 101,7 0 0,3-5-103,10 0 0,9-7 106,5-3 1,6-7 132,4-3 1,-2-4 152,7 4 0,-5-6 65,5 2 1,-2-3-86,2-3 1,3 6 257,-3 0 0,-4 6-105,-1-1 1,-4 4 36,-6 5 0,2 4 127,-7 6 0,-6 1-81,-8 4 0,-3 10-33,-2 9 1,-2 4-135,-3 1 1,2 0-175,-7 0 0,1 0 68,-6 0 0,2 1-241,3-1 1,-1-5 77,6 0 1,-5-6-64,6 2 0,-1-9 223,5-1 0,6-1 0,2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26.7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204 52 8053,'0'-15'0,"0"1"0,0 4 637,0 0-441,0 7 0,0 10-217,0 12 1,-6 8 121,-4 8 1,-3 3-178,-1 11 1,-1 3 171,0 6 0,-1 2 33,-3 3 0,3 4 52,-4 6 1,4-2-58,1-3 0,6 1-186,-1-5 0,7-3 102,-2-7 1,3-9-156,2-6 1,0-5-61,0 5 1,0-7-223,0 2 0,0-10 102,0-4 1,0-2-159,0 1 0,0-8 453,0 4 0,0-10 0,0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49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155 86 7949,'0'-20'-29,"0"1"0,0 1 792,0 2-422,0 8 0,5 3-192,-1 10 1,6 11-371,-5 13 1,0 7 115,-5 8 1,-2 6-46,-3 3 1,-4 6 235,-11 4 0,4-3-49,-3 3 0,-2 2-60,1-2 1,-1 0-26,2-5 1,7-9-351,-2-10 286,9-4 92,5-25 1,14 0 48,11-20 0,9-8 87,5-16 0,4-3-198,6-7 1,-2 1 59,6-1 0,-4 0-181,4 0 1,-4 1 123,4-1 0,-12 8 103,-2 7 1,-8 13 42,-7 11 0,-3 5 165,-6 5 0,-7 11-157,-3 13 0,-5 7 73,-5 8 0,-8 6 87,-7 3 1,1 2-8,4-1 0,1 1-201,-1-7 1,7-5 58,3-9 0,4-10-146,1-5 1,8-9 227,6-5 1,7-10 129,8-5 0,7-11-140,3-8 1,3-2 72,2-8 0,1-6-193,4-8 1,-9 1 93,4-2 1,-5 1-171,0-5 1,-4 4 7,-6 1 1,-6 6-132,-3-2 0,-11 10-2,-4 5 1,-3 10-197,-2 5 0,-2 4-19,-3 5 1,-3-1-172,-6 6 1,4 0 14,0 5 0,0 0-27,-4 0 561,-1 0 0,7-6 0,2-2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49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7987,'15'8'-182,"-1"4"-46,1-8 1,6 8 276,3-2 1,6 4 246,4 6 0,3-3-403,7 8 45,-1-8 1,1 9 165,0-6 1,-2-1-2,-3-4 0,-10-1-101,-10 1 0,-4-5-203,-5-1-477,3 1 495,-12-2 1,-1 4 182,-10-8 0,-9 1 0,-4-5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49.3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453 1 7896,'-23'0'186,"2"0"1,7 0 359,-1 0 0,0 1-265,1 4 1,-2 5-40,-4 9 0,-3 9-530,-6 6 0,0 6 241,0-1 1,-2 3-557,-3 2 1,3 0 602,-3 0 0,-3-1 0,0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54.3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7568,'0'-15'-231,"0"7"1,0 0 1445,0 3-815,0 4-843,0-6 298,0 7 192,6 0 0,-3 0-149,7 0 126,0 0 0,6 0 2,3 0 1,-2 0-89,2 0 1,4 0-106,1 0 0,2-1 129,-2-4 0,4 3-123,-4-3 1,2 4-3,-2 1 1,2-2 49,-6-3 1,4 4-276,-5-4 204,1 3 1,-7 0-85,-3-2 268,-4 2 0,-6-11 0,0 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54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42 7874,'-15'-8'224,"7"-5"-56,2 5 73,6 0 0,0 3-393,0 10 0,0 5 44,0 9 0,0-1 162,0 6 1,0 1 2,0 4 1,0 0-105,0 0 0,0 2 96,0 3 1,-5-2-150,0 7 0,-1-5-285,1 5 1,3-5 197,-3 5 1,4-7 186,1 2 0,-7-3 0,-1-2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55.0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58 299 7907,'-14'0'0,"-1"-2"466,1-3-140,6 4-194,1-6 0,15 7-114,7 0 0,6 2 82,8 3 1,7-2-121,3 6 1,9-5 50,6 1 0,2-4 127,3-1 1,4 0-133,0 0 0,5 0-19,-5 0 0,0 0-144,-4 0 0,-9 0 96,-6 0 1,-7 0-63,-8 0 0,-6 0-588,-4 0 479,-9 0 0,-5 0-203,-10 0 0,-5-5 141,-9 0 0,1-6-10,-6 1 1,-1-1 283,-4 1 0,2-4 0,2-1 0,-1 1 0,7-6 0,-5 4 0,4 1 0,-4 1 0,4-1 0,1-3 0,4 4 0,6-9 45,-1 9 0,5-4 16,-5 3 0,7 5 526,-2 1-110,4 6-315,1-10 1,0 13-35,0 0 0,0 6 2,0 9 1,-2 4-54,-3 1 0,2 5-153,-7 0 0,5 7-24,-4 2 1,4 0 82,-5-5 0,7 5-200,-2 0 0,-1 0-64,1-4 0,-2-1-34,2 0 0,4-2 63,-4-2 252,-3 2 0,6-11 0,-4 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2:55.3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30 7907,'-6'-8'-246,"4"0"174,-3 3 888,4 3-553,7-4 1,2 12-175,7 4 0,-1 3 23,1 2 1,-1-1-109,1 1 1,0 4-97,-1 1 0,1-1 80,-1-4 1,1 4-56,-1 0 0,1 1-2,0-6 1,-1 1-279,1 0 1,-1-1 31,1 1 0,-2-1-101,-3 1 1,3-5 110,-4-1 0,-1-4 305,2 5 0,0 0 0,4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43.5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59 7991,'-8'-7'57,"3"-3"0,3-3 372,2-1-108,0 6 1,2 1-255,3 7-384,3 0 0,7 7 82,-1 2 0,1 6-674,-1 4 909,1-2 0,6 10 0,2-4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4:01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2800 7785,'-19'8'218,"-1"-3"-9,7-4 152,7-1-239,6 0-428,0 0 436,6 0 1,-2 0-2,5 0 0,-4 0-49,5 0 1,-5 0-86,5 0 0,-1 2 45,6 3 1,-5-4 7,-1 4 0,1-2-84,5 2 0,-1-3-47,1 3 1,4-2 67,1 2 0,1-4-29,-2 4 0,-1-3 87,6-2 0,-1 0-6,1 0 1,4 0 5,-4 0 0,4 0 96,1 0 1,0-2-79,0-3 0,-5 4 18,1-4 0,-1-2-74,5 3 0,-1-3 52,-4 2 0,2 4-120,-7-4 1,6-2 78,-6 2 0,2-1-14,-2 1 1,-2 2-27,2-7 1,-1 5-3,1-4 0,-1 0 20,6 0 1,-4-4-1,4 3 0,1-3-224,4-1 1,-2-1 64,-3 0 0,4 1 247,-4-1 0,4 1-89,1-1 0,0-4 95,0-1 0,-4 1-62,-1 4 1,-1-4 130,1-1 0,3-1-96,-2 2 1,1 1 0,-2-6 1,3 4-165,-2-4 1,-3 5 88,3-6 1,-7 6-78,1-5 1,-3 6 74,-1-2 1,-1 4 34,1 2 1,-1-1-11,1 0 1,-5-4 8,0-1 1,-2 1-7,1 4 0,4 1 21,-3-1 0,-2-1-19,2-3 1,-5 2 9,4-2 1,-4 3 13,5 1 0,-5-4-23,5-1 0,-2-4 45,1 5 0,4-1-54,-3 6 0,-2-6 2,2 1 1,0-6-7,4 6 1,-4-5-2,0 4 0,-1-6-32,6 2 1,-1 1 43,1-1 0,-5 5-22,-1-6 0,1 6 44,5-5 1,-1-1 7,1-4 0,-5 2-42,-1 2 0,1-4 5,5 0 0,-1 0-12,1-5 0,-1 3 25,1 2 0,1-2-60,4-3 1,-4 3 46,3-3 1,-3 4-20,-1 0 0,1 1 53,4 0 1,-9 2 87,4 2 0,-6-2-59,1 2 0,3 3 126,-3-2 0,-4-1-112,-1-4 0,2 5-30,-3-1 0,6 1-46,-5-5 1,6 0 68,-1 0 1,-2 4-207,2 1 0,0 0 4,4-5 1,1 4-17,-1 1 0,2 5 117,4-6 0,-4 6-13,4-5 0,-4 6 45,-2-2 0,3 3 92,2-3 0,-1 4-50,6-4 0,-5-1-40,6 2 1,-1 0 33,5 4 0,0-1-34,1-4 1,-1 4-5,0-3 0,0 2-1,0 3 1,0-1-9,0 1 1,1 4 55,-1 0 1,-5 2 3,0-2 0,1-1-25,4 6 1,-5-4 9,0 4 0,-6-2-6,2 2 1,1 4-18,-2-4 1,5 3-1,-4 2 0,1-5-13,-2 1 0,-2-1-16,2 5 1,2 0 3,-1 0 0,-1 0 3,-4 0 0,4 1-83,0 4 1,-4-2 85,-5 7 1,-1-5-19,6 5 0,0-2 11,-1 2 1,-4 2 0,0-2 0,-6 3 16,6 2 0,-5 4 6,5 1 0,-5 1 5,4-2 0,-4-1-21,5 6 1,-5-4 13,4 4 0,-4-1-5,5 1 0,-2 2-14,2-7 0,3 10 7,-3-4 0,-2 6-2,1-7 0,-1 5 3,2 5 0,2-2 1,-8 7 0,3-5 38,-2 5 0,-4 0 8,4 5 0,-3-1-46,-2 1 1,0 2 9,0 2 1,0-2-27,0 2 1,0 2 18,0-1 0,-2-1-2,-3-4 0,4 0 62,-4 0 1,3 4 2,2 1 0,5-5-33,0-6 1,1 1 14,-1 5 1,-3 0-29,3 0 0,1-2 12,-1-3 1,2 8-69,-3-4 0,-2 9 25,3-3 0,-2 1-83,2-2 1,-2-2 83,7 2 0,-5 1-11,5-5 1,-1 1 122,6-11 1,1 5-73,4-5 1,-3 5 105,8-5 0,-1 0-72,5-5 1,2-5 138,3 1 1,-2-1-71,7 5 0,-5-1-43,5-4 0,-5 3-55,5-2 1,-7 2-28,2 2 1,-1 1-31,1-1 0,-4 2 76,5 3 0,0-4-151,-1 4 1,7-3 49,-2-2 1,4-4 34,6-1 0,-2-6 75,6 1 1,-4-3 6,4-1 1,1-1-20,4 1 1,0-7 6,1-3 1,-6 3-15,1 2 1,-1-2 12,5 2 1,-4-6 74,-1 6 0,-4 0-66,4 5 1,-4-6-88,4 1 0,-4 0 33,4 4 1,1-4-72,4 0 1,2-7 37,3 2 0,-4-4-17,-1-1 0,-1 0 155,-9 0 1,1 0-107,-6 0 0,-7 0 70,-7 0 0,-1 0-30,-9 0-205,1 0-19,-6 0 0,-6-1-276,-3-4 0,-10 2-179,-4-7 1,-1 0-496,-5-4 1,4-3 1118,-8-2 0,-4-4 0,0-6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4:04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6311 488 8104,'-21'-2'0,"-2"-3"0,-1-3-166,0 0 0,-2-5 97,-8 3 0,0-3 253,-10-1 1,0-1-139,-14 1 1,0-6 1,-15 1 1,0-6-346,-15 6 0,9 0 319,-9 4 0,-1 0-51,-3 1 1,42 9-1,-2 0 56,-1 0 1,-1 0-1,2 1 1,0 0-175,-3 0 0,-1-1 0,2-1 0,1 0 184,0 4 0,-1-1 0,-5-2 0,-2-1 44,-2 1 1,0 0 0,-1 1-1,0 0-38,3-1 1,0 1 0,-4-1 0,-1 0-170,-4-2 1,-1-1 0,-3 1 0,-1 0 181,0-1 1,-1 1 0,-2 2 0,-1 0-281,2 0 1,-1 1 0,-1 2 0,-1 0 245,0 0 1,0 0 0,-4 1 0,-1 2 34,2 0 0,1 2 0,1 3 0,2 3-113,8 2 1,1 2 0,-2 1 0,0 0 13,1 0 1,1 1 0,-1 2 0,1 2-172,1 0 0,2 0 1,1 2-1,1 1 162,3-1 0,2 1 1,1 2-1,0 1-1,-2-1 0,0 0 0,3 4 0,1 0-3,4-2 0,-1 1 0,-2 2 1,1 0 33,3 2 0,2 1 1,-3 1-1,0 1-9,2 2 0,0 1 1,3 1-1,1 0 7,0-2 1,1 1-1,5-1 1,0-1 156,2-3 1,0-1 0,-34 29-107,5 3 1,11 2 16,14-2 1,7 2-29,12-2 0,9-1 528,10 6 0,5 0-539,5 5 0,5-4 5,9 4 1,12-1 236,13 10 1,8 1-254,-22-39 1,3-1-1,0-2 1,2-1-59,3 0 1,2-2 0,3 0 0,3-2-4,4 2 0,2-3 0,4 1 1,3-2 14,3-1 1,2-3 0,4 0-1,2-3-181,2-4 1,2-2-1,5-1 1,2-2 224,6 2 0,1-1 1,4-2-1,2-1 7,3 1 1,1 0 0,-30-8-1,0-1 1,1 1 2,-1-1 1,0 0 0,0 0 0,5-2 0,1 0 0,0 0-234,0 0 0,0 1 0,1-1 1,3 0-1,-1-1 0,1-1 223,0 0 1,0-1-1,0 0 1,0-1 0,2 0-1,-2 0-194,-2-2 0,0 0 0,0 0 1,3 0-1,1 0 0,0 0 192,0 0 0,1 1 0,1-2 0,2-2 0,1-1 0,0 0-1,-1-1 0,0 1 0,1-2 1,-1-1-1,-1-2 0,1 1 8,-5 0 0,0 0 0,1 0 0,0-1 0,0-1 0,1 1-2,1 0 0,1-1 0,0 0 1,-1-1-1,1-1 0,-2 1-5,-3 0 1,0 0 0,-1-1 0,0-1 0,-1-1 0,-2 0-93,-6 2 0,-3-1 0,1-1 0,0 1 0,-1-1 0,0-1 91,33-6 0,-1-1 0,-4-3 0,0-1 21,-5 0 1,-1-1 0,-4-1 0,-3-2 133,-8-1 1,-3-2 0,0 1-1,-2-2 94,-2-1 1,-3-3 0,-2-3 0,-4-2-199,-5 0 1,-4-2 0,-3-2 0,-4-3 16,-9 3 1,-4-3 0,-6-3 0,-3-1 23,-2-1 0,-3-2 0,-6 2 0,-6 0 9,-3-1 0,-6 1 1,-4-4-1,-6 1 47,-9-3 1,-5 0-1,-5 0 1,-5 1-57,-5 1 0,-3 1 0,-7 2 0,-3 2-326,-6 0 0,-4 1 0,-2 1 0,-2 2 171,-4 0 1,-4 3 0,-5 1 0,-3 3 135,28 14 1,-2 2 0,1 0 0,-29-8-1,-1 1 88,29 11 1,-1 0 0,0 1 0,-29-10-1,0 2-622,0 0 1,-1 2 470,29 10 0,1 1 0,0 0 0,0-1 0,1 0 0,0 1 0,-2 0 0,-1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4:07.1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2537 59 7735,'0'-15'-1022,"0"7"1069,0-5 1,1 10 152,4-7 25,-3 7 85,4-4-112,-6 7 297,0 0-351,0 7-183,-6 1 0,-1 7 53,-2-1 1,1 1-6,3-1 0,2 1-34,-7-1 0,7 1 59,-2 0 0,2-1-63,-2 1 0,3 4 26,-3 1 0,-1-1 0,1-4 0,0 4 28,5 1 1,0 4-1,0-5 0,-5 2-2,0-1 0,0-2 3,5 6 1,-4-1-8,-1 1 0,-5 2 6,5-7 0,-6 7-29,1-2 1,-3 4 1,-1 1 1,-1-5-86,0 1 1,1-1 38,-1 5 0,2 0-127,4 0 0,-4-1 122,3-4 1,-1 2-17,1-6 1,-3 4 109,3-5 0,2 1-89,-2-6 0,5 6 118,-4-1 1,-1 1-44,-5-6 1,2 6 141,4-1 0,-9 2-126,3-1 0,-4-4 89,-1 3 0,-2 4-116,-7 1 0,-1-1-1,1 1 0,-1 1-63,-4 4 1,3-5 82,-3 0 0,-4-1-52,0 1 0,2 2-8,2-6 1,8-1-12,2-4 1,4-1 3,-4 1 1,5-1-5,-6 1 1,7-1 80,-1 1 0,3 1 2,1 4 1,-4-4 127,-1 3 1,-4-2-100,5-3 1,-7 2 82,1 4 1,-2-4-109,-2 3 1,0-1-27,-1 2 0,1-4 2,0 3 0,0 2-91,0-1 0,0-1 55,0-4 0,-1-1-128,1 1 0,0 0 31,0-1 0,5 1 85,-1-1 1,1 1 122,-5-1 1,5-1-37,-1-3 1,6 3 45,-5-3 0,-1 3-36,-4 1 0,0 1 111,0-1 0,0 1-138,-1 0 1,1-1-28,0 1 1,0-1-91,0 1 0,0 1 83,0 4 0,-5-4-99,0 3 0,4-3 67,6-1 0,0 0-3,-5-1 0,4-1-20,1-3 1,6 3 0,-1-4 0,-2-2-109,1-2 1,1 1-193,4-1 1,1 0-953,-1-5 1292,1 0 0,-1-13 0,0-3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24:08.3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29 7534,'-15'0'-295,"0"0"1,7-1 781,4-4-336,-5 3 0,6-4-65,-7 6-44,7 0 0,-5-5-141,3 0 115,4 0 0,-7 5-206,3 0 60,3 0 106,-11 0 1,10 5 134,-7 0 1,5 1-50,-4-1 0,5-2 11,-1 7 0,2-5 27,-2 5 0,4-5 144,-4 4 0,2-1-58,-2 2 1,3 3-27,-3-3 0,4 3-162,1 1 1,0 1 82,0 0 0,0 4-164,0 0 1,0 7 96,0-1 0,0-1-86,0 5 0,0-3 18,0 8 1,0-3 29,0-2 1,5 5 6,-1 0 0,8 0 2,-3-5 0,4 0 104,2 0 1,0-1-84,-1-4 1,1 4 139,-1-4 1,1 2-22,-1-2 1,1 4-35,0-4 1,-1 4-69,1 1 0,-1 0 4,1 0 0,-5 0 3,-1 0 0,1 1-7,5-1 0,-6 0-97,1 0 1,0 5 98,4 0 0,1-2-88,0-7 1,-1 2 87,1-2 0,-2 2 3,-4 2 0,4-1 19,-3-4 1,1 4 102,-1-4 0,3 2-48,-3-2 1,3 4-60,1-4 1,1-1 92,-1 1 0,1 5-75,0 5 1,1 0-106,3-5 0,2-1 45,4-4 0,5 4-65,-5-4 0,7-3 100,-3-2 0,0-2-42,5-3 0,-1 1-17,1-1 0,-3 1-25,3 0 1,1-6 418,-1 1 0,5-7-122,-5 2 1,7-3-119,-2-2 1,-2 1-22,2 4 1,-2-3 8,2 3 0,-2-4 7,-3-1 0,-3 2-31,3 3 1,1-4-60,-1 4 0,1-3 69,-6-2 0,1 5-56,4 0 0,2-1-177,3-4 1,3 0 31,-3 0 1,-2 0-228,2 0 1,0 0 201,5 0 0,-2 0 185,-3 0 1,3 0 135,-3 0 1,1 0-126,-1 0 1,2 0 129,-7 0 0,4 0-126,-4 0 1,4 0 18,-9 0 1,2 5-125,-12 0 1,7 0 106,-2-5 1,-3 5 146,-1 0-124,-4 0 0,3-5 98,1 0-193,-1 0 1,-4 0 32,-1 0-265,1 0 0,0-2 94,-1-3 0,-4 4-121,0-4 0,-2 1-191,1 0 1,4 0-233,-3-5 1,-3 4 47,-3-5 0,3 5 625,-2-5 0,6 1 0,-3-6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9:18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0 8111,'-9'5'0,"0"2"-736,3 1 506,-5-5 0,7 10 456,-5-3 1,5 3-7,0 1 1,-3 2-221,2 4 0,-1-1 71,1 10 1,2-1-12,-7 11 0,5 0 25,-5 4 0,5 3-2,-4 2 0,-1-1-16,-5 7 1,6 4 3,-1 5 1,7 7-136,-2-2 1,-2 3-74,3 2 1,-1 0-17,5 0 0,0 0 44,0 0 1,0-4 46,0-6 0,0 1 26,0-11 1,1-1-15,4 1 0,-3-6 202,3 2 0,1-9-47,-1-1 1,0 5 7,-5 5 1,5-1-74,0-4 1,-1 0-19,-4-1 0,0 4-97,0-3 0,0 1 36,0-10 1,0 0 23,0-1 1,0-5-17,0 0 1,0-1-19,0-9 1,-4 1-3,-1-6 0,-2-1-207,2-3 243,4-3 0,-7-7-528,3 0 234,3 0 0,-4-8 309,6-7 0,0-13 0,0-9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9:19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30 8111,'-10'0'-162,"0"0"1,-1 0-144,-2 0 942,5 0-496,-5 0 0,11-2-358,-3-2 169,4 2-228,1-4 259,0 6-6,0-7 0,1 5 103,4-2 0,-2 2-62,7 2 0,-5 0-47,5 0 1,-1 0 39,6 0 0,1 2-7,4 2 0,-3-2-3,8 3 1,-1 1 1,5-1 1,7 5 31,3-5 0,3 1-5,2-1 0,1-3 40,4 3 0,2 1-56,8-1 0,-1 0-7,0-5 0,1 0 22,-1 0 1,5 0-31,0 0 1,2 0-2,-2 0 0,-1 0-4,6 0 0,-3-5 54,-2 0 1,0 0-5,-10 5 1,4 0 107,1 0 1,1 0-126,-1 0 1,-5 2 45,1 3 1,-6-4-20,6 4 1,-7-3 4,1-2 1,-2 0-6,-2 0 1,-1 0-3,1 0 0,0 0 19,-1 0 1,0 0-3,-5 0 1,3 0-38,-7 0 0,5 0 16,-5 0 1,-2 1 26,-7 4 0,0-3-13,-5 3 1,4 1-40,-4-1 1,-1 2-10,-4-3 0,-1 0 1,1 5 0,-1 0 0,1 0 0,-5 4-6,-1-3 0,1-2-62,5 2 0,-6-2 71,1 2 0,0-2-3,4-3 1,1-2-12,0 6 1,4-5-13,0 1 0,1-2-61,-6 2 0,6-4-6,-1 4 0,1-3 39,-6-2 0,-4 0-10,0 0 0,-5 0-262,4 0 228,-5 0-457,2 0 223,-6 0-1120,0 0 1434,0-7 0,-6-1 0,-2-6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9:20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44 8052,'-14'-6'0,"1"-4"446,3-3 145,-3 5-980,11 2 389,-4 6 1,4 0-742,-3 0 454,4 6 174,-12 2 0,9 7 218,-5-1 0,6-4-7,-2 0 1,-2 0-99,2 4 0,0 1-38,5-1 0,0-4 81,0 0 33,0 0-7,0-2-53,0 5 0,7-13-15,3 0 0,-2-2-34,1-8 1,-4 1 2,5-6 0,-2 5-17,2 0 0,-2 1-94,-3-6 1,-2 5-148,7 1 209,-7 6 0,4-6 266,-7 5-24,0 2 208,0-5-214,0 7-25,0 7 75,0-5 195,0 4-862,0-6 239,0 0 59,0-6 0,0 2-117,0-5 242,0 5 1,1-2 16,4 6 15,-3 0-77,4 0 82,-6 0 0,7 0 0,-6 6 0,6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0.0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480 742 8024,'6'-15'933,"4"1"-902,10-1 1,4-8 139,10-6 1,3-6-607,7-9 1,-5-6 209,0-4 1,-12-2 55,2-3 1,-14-1 308,-1-3 1,-9 11 255,0 4 1,-10 6-189,-4 12 0,-6 5-181,-4 10 1,-6 7-38,-9 3 1,2 11 57,-7 9 0,-5 8 5,-4 11 1,-7 3 104,1 7 1,2 12-144,-1 8 0,1 7 99,-1 7 1,2-4-4,8 4 1,5-4-176,4-1 1,8-1 114,2-4 1,13-12-91,1-12 0,8-15 91,7-14 1,8-7-224,7-8 0,7 0 8,2 0 1,7-13 108,8-7 0,1-7-33,4-7 1,-2 1 0,6-5 0,-4 5-76,4-1 1,1-1 76,4 1 1,-8 0 157,-6 4 0,-2 8 115,-8 2 0,-5 6-53,-5 4 0,-12 5-22,-3 10 0,-5 3 95,-4 7 1,-7 6-100,-2 3 1,-9 4 96,-2 1 0,-4 0-359,5 0 1,-6 0 93,6 0 0,-5-4-310,4-1 1,1-6 149,4 1 0,0-1-461,1 1 228,6-2 0,1 4-158,7-7 1,0-4 609,0 0 0,7-7 0,14-3 0,10-8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0.4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59 7895,'-15'-7'0,"2"-1"414,3-7 147,4 7 1,8 0-779,2 3 238,5 4 0,0-6-736,1 7 484,-7 0 505,4 0-106,-7 0-184,0 0-50,-7 0-194,6 7-17,-6-6 73,7 6 73,0-7 77,0 0 57,7 0 61,-6 0 114,6 0 1,-6 0 107,4 0-151,-3 0-104,4 0-166,-6 0-1764,0 0 1899,7 0 0,-6-7 0,6-1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0.9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365 13 8020,'-13'-1'0,"2"-3"0,1-1 86,-1 2 1,4 3 73,2 5 0,-1 6-344,1 14 0,-6 2 37,1 17 1,2-2 145,-2 12 0,0 4 125,-4 5 0,1 8 126,3 2 0,-3 0-254,4 5 0,-3-4 272,2-1 0,-1-6-380,6-4 1,-4-10 134,4-4 0,-5-10-265,5-5 0,0-8 58,5-2 1,0-11-92,0 1 29,0-9 102,7 2 1,-4-7 230,7 0 0,-1-2-131,6-3 1,0-4-125,-1-11 1,2 2 102,4-6 0,-2 0-22,6-5 1,-5-2 94,6-3 1,-3 5 124,3-1 1,2 3-76,-3 8 1,-1-1 101,1 5 0,-4 3 222,4 2 18,-6 3 1,1 15 6,-9 7 0,-3 6-108,-7 8 1,-2 2-123,-3 3 0,0-2 25,-9 7 1,1-6-191,-12 1 0,6-4 61,-5 0 1,1-6-80,-1 0 1,-5-6-125,-1 1 0,1-2-279,-5-3 0,-3 1-557,-2-1 0,-5-1 966,-4-3 0,-4 3 0,-6-5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05:43.8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306 30 7948,'-8'0'-349,"-5"-2"290,4-2 1,-4 0-101,-2-5 1,-4 5 130,-1-1 1,-1 4 6,2 1 0,-4 5 21,-6 0 1,6 11 10,4-2 1,4 6-76,6-1 0,2 4-85,7 6 1,3-1 220,7-4 0,8 3-106,16-2 0,3-3 324,7 3 1,-2-7 26,-3 1 1,1-3 42,-6-1 1,-5-2-154,-4-4 1,-14 4-26,-1-3 0,-7-2-238,-3 2 1,-13-2 164,-6 2 1,-9 1-475,-6-6 0,-8 5 201,-7-6 0,1 1-486,4-5 1,2 5 649,3 0 0,3 0 0,7-5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1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58 7991,'-23'0'0,"3"-1"201,4-4 215,8 3-597,2-4 1,12 6 86,4 0 1,4 0 114,6 0 0,-2 0 93,6 0 1,0 0 11,5 0 0,1 0-121,-1 0 1,0 0-106,0 0 1,0-2-23,0-3 1,2 4-208,3-4 0,-3-2-240,3 2 0,-8-1 569,-2 1 0,-6 4 0,3-6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1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1 7991,'-29'14'13,"0"1"385,-1-1-131,8-6 1,9 1-98,13-5 1,6-2-152,9 3 0,4-4-63,1-1 1,6 0-397,-2 0 0,-1-4-58,1-1 1,-5-5 277,6 5 1,-8-5-78,3 6 1,-4-6 296,-1 5 0,6-6 0,1 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2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627 321 8036,'0'-14'694,"0"-1"0,0 0-543,0 1 1,5-7-294,0-3 1,0 1-462,-5-1 1,0 1 345,0-1 1,-2-4 100,-3 4 0,-9 3 217,-11 1 1,-2 6-14,-2 4 1,-2 3-12,-3 7 0,-3 9-47,-7 5 0,2 9 17,3 11 1,-6 5 69,6 9 0,-5 6 40,10 9 0,0-2-166,5 8 0,1 3 102,4 6 0,4-2 0,11-8 1,2-3-1,7-7 44,0 1-5,0-14 0,8-3 26,7-13 1,1-6-59,8-4 0,1-7 3,4-3 0,0-5-167,0 1 0,2-4 103,3-1 0,-2-5-373,7 0 0,-6-4 204,1 4 1,3-6-393,2 1 562,-4-3 0,8-2 0,-6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4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1 263 8040,'6'-8'450,"2"-5"-268,7 3 1,1 2 70,3-2 0,6 2-71,9-2 0,5-3 9,9 4 1,4 2 19,6 2 0,12 4-46,3 1 1,11 0-473,4 0 0,7 0 351,-42 0 1,1 0-1,6 0 1,2 1-91,3 1 0,1 1 0,2 1 0,1 0-392,2 3 1,-1 1 0,4-3 0,1 0 402,7-1 0,2 1 1,1 0-1,1 0-27,2 2 1,-1 1 0,2-3 0,0-1-11,-4 2 1,0-2 0,3-2 0,-1-1 21,3 2 0,0-1 1,2-1-1,-1 0 42,-1-1 0,0 0 0,1 0 1,-1 0 58,-9 0 0,-1 0 0,2-3 0,-1-1 111,0 0 1,-1-1 0,-1-4 0,-1 0-65,-2-1 0,-2 0 0,-2 0 0,-1 1-138,-7 1 0,-2 1 1,2-1-1,0 0 153,-3-2 0,0 1 0,1 1 0,-1-1-193,-5 0 0,0-1 0,-1 2 0,0 0 168,37-7 1,-6 1 208,-8-1 0,-7 2-281,-8 3 1,-14 2 719,-20 3-1258,-13 4 848,-9-6 0,-16 7-598,-5 0 0,-9 7 393,-11 3 0,-5 4-993,-9 6 0,2-4 872,-2 3 0,1 1 0,-2-6 0,-3-2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5.5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627 278 7927,'8'-34'-4,"-3"-2"0,-3 1 30,-2-1 0,0 2 188,0 5 1,-2 6 27,-3 4 0,-4 4-23,-11 5 1,-2 4-1,-8 6 0,0 6-571,-4 4 0,-4 9 212,-5 6 1,-1 4 197,0 5 0,0 5 21,1 9 1,1 9-59,3 6 1,0 7-186,10-2 0,-2 3 131,12 2 1,1-2 21,8-3 1,4-4 86,6-11 1,6-3-138,4-6 0,9-13 42,5-7 1,4-8 51,1-6 1,0-2-43,0-3 0,1-3 0,-1 2 1,0-4 119,0-4 1,0 0-310,0-5 1,-4 4-48,-1-5 0,-1 0 81,1-4 1,2 4-326,-7 0 0,6 1-17,-6-6 506,7 0 0,-3-6 0,6-1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5.7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73 7919,'-13'-14'171,"3"-1"157,4 0-157,6 7 0,3 2 0,7 6 1,6 0-271,13 0 0,0 0 121,1 0 0,0 0-145,4 0 0,-1-2 8,6-3 1,-7 4 21,2-4 1,-3 3-2,-2 2 1,-2 0-302,-2 0 1,1 0 394,-7 0 0,1 0 0,-6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5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59 7886,'-14'16'-327,"-1"2"218,1-13 109,5 0 0,6-5-68,13 0 1,6 0-20,13 0 1,7-2 6,3-3 0,1 2-14,-1-7 1,3 5 150,-3-5 1,2 2-100,-3-1 1,9-4 41,-3 3 0,10-3 0,-3-2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6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467 465 7967,'8'-24'0,"-2"0"444,1-2-51,1-2 1,7-2-34,-1-4 0,2 1-323,4-6 0,-9 7-101,4-2 0,-10 3-137,-1 2 0,-2 2 149,-2 2 1,-8 4-42,-7 7 1,-2 5 100,-13 5 0,4 4-48,-8 4 0,2 11-67,-2 9 0,-5 6 102,-9 4 0,7 3 72,-3 7 1,5-1-44,1 1 0,-3 5 6,7-1 0,5-1-96,5-8 1,12-3-183,3-7 0,5-7 113,4-2 0,13-10-114,7-6 1,7-4 158,7-4 1,5-9-11,10-7 1,-4-1 142,4 2 0,1 1-93,-1-6 0,-1 6 86,-4-2 1,-5 6 49,0 4 0,-12-1 542,2 6-318,-9 0 1,-6 12 65,-9 2 1,-5 11-199,-5 4 0,-4-1-15,-11 1 1,-1-1-384,-3 1 0,-2 2 37,6-7 1,-1 1 13,2-6 1,4 1-122,1-1 1,1-4-698,8 0 987,0-7 0,5 10 0,0-5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6.8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1 146 7913,'0'-10'401,"0"1"-276,0 6 1,8-6-76,6 5 1,4 2-69,11-3 1,-1 3-154,11 2 0,-5 0 206,5 0 1,-1 0 40,6 0 0,0-1 38,0-4 0,-1 2-87,1-7 0,-5 5-279,0-5 1,-8 6-67,-2-6 0,3 5-48,-7-5 0,-1 5 39,-10-4 327,-6 5 0,5-8 0,-4 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22:15:07.0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0 7913,'-23'0'0,"-3"0"-416,7 0 0,-1 2 63,6 3 0,4 5 710,0 9 1,2 5-189,-1 10 0,-3-1-85,7 6 0,-4 0-41,4 4 0,0 1 152,5 0 1,0-1-198,0 1 0,0-5 7,0 0 0,5-7-108,0 2 0,6-5 84,-1-4 0,3 1-280,1-7 1,1 1-26,-1-6 1,6-1 323,-1-3 0,7 3 0,-3-5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6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\log\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{L}(\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{x})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p(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\frac{1}{\sqrt{2\pi}\sigma}e^{-\frac{(\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{w})^2}{2\sigma^2}}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{\sqrt{2\pi}\sigma} -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\frac{(\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{w})^2}{2\sigma^2}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-\frac{1}{2}\left( \frac{1}{\sigma^2}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 + n\log \sigma^2 + const \right)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-\frac{1}{2}\left( \frac{1}{\sigma^2}RSS(\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+ n \log \sigma^2 \right) + const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9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\log\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{L}(\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{x})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p(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\frac{1}{\sqrt{2\pi}\sigma}e^{-\frac{(\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{w})^2}{2\sigma^2}}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{\sqrt{2\pi}\sigma} -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\frac{(\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{w})^2}{2\sigma^2}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-\frac{1}{2}\left( \frac{1}{\sigma^2}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 + n\log \sigma^2 + const \right)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-\frac{1}{2}\left( \frac{1}{\sigma^2}RSS(\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+ n \log \sigma^2 \right) + const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61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\log\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{L}(\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{x})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p(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\frac{1}{\sqrt{2\pi}\sigma}e^{-\frac{(\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{w})^2}{2\sigma^2}}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{\sqrt{2\pi}\sigma} -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\frac{(\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{w})^2}{2\sigma^2}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-\frac{1}{2}\left( \frac{1}{\sigma^2}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 + n\log \sigma^2 + const \right)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-\frac{1}{2}\left( \frac{1}{\sigma^2}RSS(\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+ n \log \sigma^2 \right) + const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3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\log\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{L}(\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{x})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p(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\frac{1}{\sqrt{2\pi}\sigma}e^{-\frac{(\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{w})^2}{2\sigma^2}}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{\sqrt{2\pi}\sigma} -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\frac{(\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{w})^2}{2\sigma^2}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-\frac{1}{2}\left( \frac{1}{\sigma^2}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 + n\log \sigma^2 + const \right)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-\frac{1}{2}\left( \frac{1}{\sigma^2}RSS(\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+ n \log \sigma^2 \right) + const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50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\frac{\partial{RSS(\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{w})}}{\partial{\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{w}}}=0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rightarrow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{w}^* = 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{X^T}\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{X})^{-1}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{X^T}\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06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\hat{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{w}^T\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\hat{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= sign(\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{w}^T\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3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\frac{\partial{RSS(\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{w})}}{\partial{\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{w}}}=0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rightarrow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{w}^* = 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{X^T}\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{X})^{-1}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{X^T}\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p(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\sim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{N}(\mu, \sigma^2)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\sim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{N}(\mu, \sigma^2)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rightarrow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p(x) = \frac{1}{\sqrt{2\pi}\sigma}e^{-\frac{(x-\mu)^2}{2\sigma^2}}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1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 = \{x_1, x_2,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{L}(\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{x})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&amp;= p(x_1, x_2,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p(x_1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p(x_2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\prod_{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p(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nonumber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\theta^* = \max_\theta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{L}(\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{x}) = \max_\theta \prod_{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p(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 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\log\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{L}(\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{x})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\log \prod_{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p(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p(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38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 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\sim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{N}(0, \sigma^2) 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p(r) = \frac{1}{\sqrt{2\pi}\sigma}e^{-\frac{(r-\mu)^2}{2\sigma^2}}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94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\log\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{L}(\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{x})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p(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\frac{1}{\sqrt{2\pi}\sigma}e^{-\frac{(\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{w})^2}{2\sigma^2}}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\log {\sqrt{2\pi}\sigma} -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\frac{(\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{w})^2}{2\sigma^2}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-\frac{1}{2}\left( \frac{1}{\sigma^2} \sum_{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=1}^{n} 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i^T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{w})^2 + n\log \sigma^2 + const \right)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 -\frac{1}{2}\left( \frac{1}{\sigma^2}RSS(\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{w}) + n \log \sigma^2 \right) + const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1066800"/>
          </a:xfrm>
        </p:spPr>
        <p:txBody>
          <a:bodyPr anchor="b"/>
          <a:lstStyle>
            <a:lvl1pPr algn="ctr">
              <a:defRPr sz="40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077200" cy="914400"/>
          </a:xfrm>
        </p:spPr>
        <p:txBody>
          <a:bodyPr/>
          <a:lstStyle>
            <a:lvl1pPr marL="0" indent="0" algn="ctr">
              <a:buFont typeface="Times" charset="0"/>
              <a:buNone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68313" y="1295400"/>
            <a:ext cx="29761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65 Bold" charset="0"/>
              </a:rPr>
              <a:t>Department of Computer Science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5877289" y="6324600"/>
            <a:ext cx="29761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Univers 65 Bold" charset="0"/>
              </a:rPr>
              <a:t>Department of Computer Science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13" Type="http://schemas.openxmlformats.org/officeDocument/2006/relationships/image" Target="../media/image140.png"/><Relationship Id="rId3" Type="http://schemas.openxmlformats.org/officeDocument/2006/relationships/image" Target="../media/image20.emf"/><Relationship Id="rId7" Type="http://schemas.openxmlformats.org/officeDocument/2006/relationships/image" Target="../media/image137.png"/><Relationship Id="rId12" Type="http://schemas.openxmlformats.org/officeDocument/2006/relationships/customXml" Target="../ink/ink1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139.png"/><Relationship Id="rId5" Type="http://schemas.openxmlformats.org/officeDocument/2006/relationships/image" Target="../media/image136.png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1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9.xml"/><Relationship Id="rId42" Type="http://schemas.openxmlformats.org/officeDocument/2006/relationships/image" Target="../media/image24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7.png"/><Relationship Id="rId84" Type="http://schemas.openxmlformats.org/officeDocument/2006/relationships/image" Target="../media/image45.png"/><Relationship Id="rId89" Type="http://schemas.openxmlformats.org/officeDocument/2006/relationships/customXml" Target="../ink/ink43.xml"/><Relationship Id="rId16" Type="http://schemas.openxmlformats.org/officeDocument/2006/relationships/image" Target="../media/image11.png"/><Relationship Id="rId11" Type="http://schemas.openxmlformats.org/officeDocument/2006/relationships/customXml" Target="../ink/ink4.xml"/><Relationship Id="rId32" Type="http://schemas.openxmlformats.org/officeDocument/2006/relationships/image" Target="../media/image19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32.png"/><Relationship Id="rId74" Type="http://schemas.openxmlformats.org/officeDocument/2006/relationships/image" Target="../media/image40.png"/><Relationship Id="rId79" Type="http://schemas.openxmlformats.org/officeDocument/2006/relationships/customXml" Target="../ink/ink38.xml"/><Relationship Id="rId102" Type="http://schemas.openxmlformats.org/officeDocument/2006/relationships/image" Target="../media/image54.png"/><Relationship Id="rId5" Type="http://schemas.openxmlformats.org/officeDocument/2006/relationships/customXml" Target="../ink/ink1.xml"/><Relationship Id="rId90" Type="http://schemas.openxmlformats.org/officeDocument/2006/relationships/image" Target="../media/image48.png"/><Relationship Id="rId95" Type="http://schemas.openxmlformats.org/officeDocument/2006/relationships/customXml" Target="../ink/ink46.xml"/><Relationship Id="rId22" Type="http://schemas.openxmlformats.org/officeDocument/2006/relationships/image" Target="../media/image14.png"/><Relationship Id="rId27" Type="http://schemas.openxmlformats.org/officeDocument/2006/relationships/customXml" Target="../ink/ink12.xml"/><Relationship Id="rId43" Type="http://schemas.openxmlformats.org/officeDocument/2006/relationships/customXml" Target="../ink/ink20.xml"/><Relationship Id="rId48" Type="http://schemas.openxmlformats.org/officeDocument/2006/relationships/image" Target="../media/image27.png"/><Relationship Id="rId64" Type="http://schemas.openxmlformats.org/officeDocument/2006/relationships/image" Target="../media/image35.png"/><Relationship Id="rId69" Type="http://schemas.openxmlformats.org/officeDocument/2006/relationships/customXml" Target="../ink/ink33.xml"/><Relationship Id="rId80" Type="http://schemas.openxmlformats.org/officeDocument/2006/relationships/image" Target="../media/image43.png"/><Relationship Id="rId85" Type="http://schemas.openxmlformats.org/officeDocument/2006/relationships/customXml" Target="../ink/ink41.xml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3.png"/><Relationship Id="rId41" Type="http://schemas.openxmlformats.org/officeDocument/2006/relationships/customXml" Target="../ink/ink19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70" Type="http://schemas.openxmlformats.org/officeDocument/2006/relationships/image" Target="../media/image38.png"/><Relationship Id="rId75" Type="http://schemas.openxmlformats.org/officeDocument/2006/relationships/customXml" Target="../ink/ink36.xml"/><Relationship Id="rId83" Type="http://schemas.openxmlformats.org/officeDocument/2006/relationships/customXml" Target="../ink/ink40.xml"/><Relationship Id="rId88" Type="http://schemas.openxmlformats.org/officeDocument/2006/relationships/image" Target="../media/image47.png"/><Relationship Id="rId91" Type="http://schemas.openxmlformats.org/officeDocument/2006/relationships/customXml" Target="../ink/ink44.xml"/><Relationship Id="rId9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8.png"/><Relationship Id="rId31" Type="http://schemas.openxmlformats.org/officeDocument/2006/relationships/customXml" Target="../ink/ink14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42.png"/><Relationship Id="rId81" Type="http://schemas.openxmlformats.org/officeDocument/2006/relationships/customXml" Target="../ink/ink39.xml"/><Relationship Id="rId86" Type="http://schemas.openxmlformats.org/officeDocument/2006/relationships/image" Target="../media/image46.png"/><Relationship Id="rId94" Type="http://schemas.openxmlformats.org/officeDocument/2006/relationships/image" Target="../media/image50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4" Type="http://schemas.openxmlformats.org/officeDocument/2006/relationships/image" Target="../media/image5.emf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39" Type="http://schemas.openxmlformats.org/officeDocument/2006/relationships/customXml" Target="../ink/ink18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6.xml"/><Relationship Id="rId76" Type="http://schemas.openxmlformats.org/officeDocument/2006/relationships/image" Target="../media/image41.png"/><Relationship Id="rId97" Type="http://schemas.openxmlformats.org/officeDocument/2006/relationships/customXml" Target="../ink/ink47.xml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3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1.xml"/><Relationship Id="rId66" Type="http://schemas.openxmlformats.org/officeDocument/2006/relationships/image" Target="../media/image36.png"/><Relationship Id="rId87" Type="http://schemas.openxmlformats.org/officeDocument/2006/relationships/customXml" Target="../ink/ink42.xml"/><Relationship Id="rId61" Type="http://schemas.openxmlformats.org/officeDocument/2006/relationships/customXml" Target="../ink/ink29.xml"/><Relationship Id="rId82" Type="http://schemas.openxmlformats.org/officeDocument/2006/relationships/image" Target="../media/image44.png"/><Relationship Id="rId19" Type="http://schemas.openxmlformats.org/officeDocument/2006/relationships/customXml" Target="../ink/ink8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6.xml"/><Relationship Id="rId56" Type="http://schemas.openxmlformats.org/officeDocument/2006/relationships/image" Target="../media/image31.png"/><Relationship Id="rId77" Type="http://schemas.openxmlformats.org/officeDocument/2006/relationships/customXml" Target="../ink/ink37.xml"/><Relationship Id="rId100" Type="http://schemas.openxmlformats.org/officeDocument/2006/relationships/image" Target="../media/image53.png"/><Relationship Id="rId8" Type="http://schemas.openxmlformats.org/officeDocument/2006/relationships/image" Target="../media/image7.png"/><Relationship Id="rId51" Type="http://schemas.openxmlformats.org/officeDocument/2006/relationships/customXml" Target="../ink/ink24.xml"/><Relationship Id="rId72" Type="http://schemas.openxmlformats.org/officeDocument/2006/relationships/image" Target="../media/image39.png"/><Relationship Id="rId93" Type="http://schemas.openxmlformats.org/officeDocument/2006/relationships/customXml" Target="../ink/ink45.xml"/><Relationship Id="rId98" Type="http://schemas.openxmlformats.org/officeDocument/2006/relationships/image" Target="../media/image52.png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.xml"/><Relationship Id="rId21" Type="http://schemas.openxmlformats.org/officeDocument/2006/relationships/image" Target="../media/image65.png"/><Relationship Id="rId42" Type="http://schemas.openxmlformats.org/officeDocument/2006/relationships/customXml" Target="../ink/ink68.xml"/><Relationship Id="rId47" Type="http://schemas.openxmlformats.org/officeDocument/2006/relationships/image" Target="../media/image78.png"/><Relationship Id="rId63" Type="http://schemas.openxmlformats.org/officeDocument/2006/relationships/image" Target="../media/image86.png"/><Relationship Id="rId68" Type="http://schemas.openxmlformats.org/officeDocument/2006/relationships/customXml" Target="../ink/ink81.xml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55.xml"/><Relationship Id="rId29" Type="http://schemas.openxmlformats.org/officeDocument/2006/relationships/image" Target="../media/image69.png"/><Relationship Id="rId11" Type="http://schemas.openxmlformats.org/officeDocument/2006/relationships/image" Target="../media/image60.png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73.png"/><Relationship Id="rId40" Type="http://schemas.openxmlformats.org/officeDocument/2006/relationships/customXml" Target="../ink/ink67.xml"/><Relationship Id="rId45" Type="http://schemas.openxmlformats.org/officeDocument/2006/relationships/image" Target="../media/image77.png"/><Relationship Id="rId53" Type="http://schemas.openxmlformats.org/officeDocument/2006/relationships/image" Target="../media/image81.png"/><Relationship Id="rId58" Type="http://schemas.openxmlformats.org/officeDocument/2006/relationships/customXml" Target="../ink/ink76.xml"/><Relationship Id="rId66" Type="http://schemas.openxmlformats.org/officeDocument/2006/relationships/customXml" Target="../ink/ink80.xml"/><Relationship Id="rId5" Type="http://schemas.openxmlformats.org/officeDocument/2006/relationships/image" Target="../media/image8.emf"/><Relationship Id="rId61" Type="http://schemas.openxmlformats.org/officeDocument/2006/relationships/image" Target="../media/image85.png"/><Relationship Id="rId19" Type="http://schemas.openxmlformats.org/officeDocument/2006/relationships/image" Target="../media/image64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8.png"/><Relationship Id="rId30" Type="http://schemas.openxmlformats.org/officeDocument/2006/relationships/customXml" Target="../ink/ink62.xml"/><Relationship Id="rId35" Type="http://schemas.openxmlformats.org/officeDocument/2006/relationships/image" Target="../media/image72.png"/><Relationship Id="rId43" Type="http://schemas.openxmlformats.org/officeDocument/2006/relationships/image" Target="../media/image76.png"/><Relationship Id="rId48" Type="http://schemas.openxmlformats.org/officeDocument/2006/relationships/customXml" Target="../ink/ink71.xml"/><Relationship Id="rId56" Type="http://schemas.openxmlformats.org/officeDocument/2006/relationships/customXml" Target="../ink/ink75.xml"/><Relationship Id="rId64" Type="http://schemas.openxmlformats.org/officeDocument/2006/relationships/customXml" Target="../ink/ink79.xml"/><Relationship Id="rId69" Type="http://schemas.openxmlformats.org/officeDocument/2006/relationships/image" Target="../media/image89.png"/><Relationship Id="rId8" Type="http://schemas.openxmlformats.org/officeDocument/2006/relationships/customXml" Target="../ink/ink51.xml"/><Relationship Id="rId51" Type="http://schemas.openxmlformats.org/officeDocument/2006/relationships/image" Target="../media/image80.png"/><Relationship Id="rId72" Type="http://schemas.openxmlformats.org/officeDocument/2006/relationships/customXml" Target="../ink/ink83.xml"/><Relationship Id="rId3" Type="http://schemas.openxmlformats.org/officeDocument/2006/relationships/image" Target="../media/image6.emf"/><Relationship Id="rId12" Type="http://schemas.openxmlformats.org/officeDocument/2006/relationships/customXml" Target="../ink/ink53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59" Type="http://schemas.openxmlformats.org/officeDocument/2006/relationships/image" Target="../media/image84.png"/><Relationship Id="rId67" Type="http://schemas.openxmlformats.org/officeDocument/2006/relationships/image" Target="../media/image88.png"/><Relationship Id="rId20" Type="http://schemas.openxmlformats.org/officeDocument/2006/relationships/customXml" Target="../ink/ink57.xml"/><Relationship Id="rId41" Type="http://schemas.openxmlformats.org/officeDocument/2006/relationships/image" Target="../media/image75.png"/><Relationship Id="rId54" Type="http://schemas.openxmlformats.org/officeDocument/2006/relationships/customXml" Target="../ink/ink74.xml"/><Relationship Id="rId62" Type="http://schemas.openxmlformats.org/officeDocument/2006/relationships/customXml" Target="../ink/ink78.xml"/><Relationship Id="rId70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79.png"/><Relationship Id="rId57" Type="http://schemas.openxmlformats.org/officeDocument/2006/relationships/image" Target="../media/image83.png"/><Relationship Id="rId10" Type="http://schemas.openxmlformats.org/officeDocument/2006/relationships/customXml" Target="../ink/ink52.xml"/><Relationship Id="rId31" Type="http://schemas.openxmlformats.org/officeDocument/2006/relationships/image" Target="../media/image70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60" Type="http://schemas.openxmlformats.org/officeDocument/2006/relationships/customXml" Target="../ink/ink77.xml"/><Relationship Id="rId65" Type="http://schemas.openxmlformats.org/officeDocument/2006/relationships/image" Target="../media/image87.png"/><Relationship Id="rId73" Type="http://schemas.openxmlformats.org/officeDocument/2006/relationships/image" Target="../media/image91.png"/><Relationship Id="rId4" Type="http://schemas.openxmlformats.org/officeDocument/2006/relationships/image" Target="../media/image7.emf"/><Relationship Id="rId9" Type="http://schemas.openxmlformats.org/officeDocument/2006/relationships/image" Target="../media/image59.png"/><Relationship Id="rId13" Type="http://schemas.openxmlformats.org/officeDocument/2006/relationships/image" Target="../media/image61.png"/><Relationship Id="rId18" Type="http://schemas.openxmlformats.org/officeDocument/2006/relationships/customXml" Target="../ink/ink56.xml"/><Relationship Id="rId39" Type="http://schemas.openxmlformats.org/officeDocument/2006/relationships/image" Target="../media/image74.png"/><Relationship Id="rId34" Type="http://schemas.openxmlformats.org/officeDocument/2006/relationships/customXml" Target="../ink/ink64.xml"/><Relationship Id="rId50" Type="http://schemas.openxmlformats.org/officeDocument/2006/relationships/customXml" Target="../ink/ink72.xml"/><Relationship Id="rId55" Type="http://schemas.openxmlformats.org/officeDocument/2006/relationships/image" Target="../media/image82.png"/><Relationship Id="rId7" Type="http://schemas.openxmlformats.org/officeDocument/2006/relationships/image" Target="../media/image58.png"/><Relationship Id="rId71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.emf"/><Relationship Id="rId7" Type="http://schemas.openxmlformats.org/officeDocument/2006/relationships/customXml" Target="../ink/ink8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customXml" Target="../ink/ink84.xml"/><Relationship Id="rId10" Type="http://schemas.openxmlformats.org/officeDocument/2006/relationships/image" Target="../media/image96.png"/><Relationship Id="rId4" Type="http://schemas.openxmlformats.org/officeDocument/2006/relationships/image" Target="../media/image10.tiff"/><Relationship Id="rId9" Type="http://schemas.openxmlformats.org/officeDocument/2006/relationships/customXml" Target="../ink/ink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1.xml"/><Relationship Id="rId18" Type="http://schemas.openxmlformats.org/officeDocument/2006/relationships/image" Target="../media/image108.png"/><Relationship Id="rId26" Type="http://schemas.openxmlformats.org/officeDocument/2006/relationships/image" Target="../media/image112.png"/><Relationship Id="rId3" Type="http://schemas.openxmlformats.org/officeDocument/2006/relationships/image" Target="../media/image14.emf"/><Relationship Id="rId21" Type="http://schemas.openxmlformats.org/officeDocument/2006/relationships/customXml" Target="../ink/ink95.xml"/><Relationship Id="rId34" Type="http://schemas.openxmlformats.org/officeDocument/2006/relationships/image" Target="../media/image116.png"/><Relationship Id="rId7" Type="http://schemas.openxmlformats.org/officeDocument/2006/relationships/customXml" Target="../ink/ink88.xml"/><Relationship Id="rId12" Type="http://schemas.openxmlformats.org/officeDocument/2006/relationships/image" Target="../media/image105.png"/><Relationship Id="rId17" Type="http://schemas.openxmlformats.org/officeDocument/2006/relationships/customXml" Target="../ink/ink93.xml"/><Relationship Id="rId25" Type="http://schemas.openxmlformats.org/officeDocument/2006/relationships/customXml" Target="../ink/ink97.xml"/><Relationship Id="rId33" Type="http://schemas.openxmlformats.org/officeDocument/2006/relationships/customXml" Target="../ink/ink101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7.png"/><Relationship Id="rId20" Type="http://schemas.openxmlformats.org/officeDocument/2006/relationships/image" Target="../media/image109.png"/><Relationship Id="rId29" Type="http://schemas.openxmlformats.org/officeDocument/2006/relationships/customXml" Target="../ink/ink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customXml" Target="../ink/ink90.xml"/><Relationship Id="rId24" Type="http://schemas.openxmlformats.org/officeDocument/2006/relationships/image" Target="../media/image111.png"/><Relationship Id="rId32" Type="http://schemas.openxmlformats.org/officeDocument/2006/relationships/image" Target="../media/image115.png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23" Type="http://schemas.openxmlformats.org/officeDocument/2006/relationships/customXml" Target="../ink/ink96.xml"/><Relationship Id="rId28" Type="http://schemas.openxmlformats.org/officeDocument/2006/relationships/image" Target="../media/image113.png"/><Relationship Id="rId10" Type="http://schemas.openxmlformats.org/officeDocument/2006/relationships/image" Target="../media/image104.png"/><Relationship Id="rId19" Type="http://schemas.openxmlformats.org/officeDocument/2006/relationships/customXml" Target="../ink/ink94.xml"/><Relationship Id="rId31" Type="http://schemas.openxmlformats.org/officeDocument/2006/relationships/customXml" Target="../ink/ink100.xml"/><Relationship Id="rId4" Type="http://schemas.openxmlformats.org/officeDocument/2006/relationships/image" Target="../media/image15.emf"/><Relationship Id="rId9" Type="http://schemas.openxmlformats.org/officeDocument/2006/relationships/customXml" Target="../ink/ink89.xml"/><Relationship Id="rId14" Type="http://schemas.openxmlformats.org/officeDocument/2006/relationships/image" Target="../media/image106.png"/><Relationship Id="rId22" Type="http://schemas.openxmlformats.org/officeDocument/2006/relationships/image" Target="../media/image110.png"/><Relationship Id="rId27" Type="http://schemas.openxmlformats.org/officeDocument/2006/relationships/customXml" Target="../ink/ink98.xml"/><Relationship Id="rId30" Type="http://schemas.openxmlformats.org/officeDocument/2006/relationships/image" Target="../media/image114.png"/><Relationship Id="rId8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3" Type="http://schemas.openxmlformats.org/officeDocument/2006/relationships/image" Target="../media/image16.emf"/><Relationship Id="rId21" Type="http://schemas.openxmlformats.org/officeDocument/2006/relationships/image" Target="../media/image127.png"/><Relationship Id="rId7" Type="http://schemas.openxmlformats.org/officeDocument/2006/relationships/image" Target="../media/image120.png"/><Relationship Id="rId12" Type="http://schemas.openxmlformats.org/officeDocument/2006/relationships/customXml" Target="../ink/ink105.xml"/><Relationship Id="rId17" Type="http://schemas.openxmlformats.org/officeDocument/2006/relationships/image" Target="../media/image125.png"/><Relationship Id="rId25" Type="http://schemas.openxmlformats.org/officeDocument/2006/relationships/image" Target="../media/image129.png"/><Relationship Id="rId33" Type="http://schemas.openxmlformats.org/officeDocument/2006/relationships/image" Target="../media/image133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107.xml"/><Relationship Id="rId20" Type="http://schemas.openxmlformats.org/officeDocument/2006/relationships/customXml" Target="../ink/ink109.xml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1" Type="http://schemas.openxmlformats.org/officeDocument/2006/relationships/image" Target="../media/image122.png"/><Relationship Id="rId24" Type="http://schemas.openxmlformats.org/officeDocument/2006/relationships/customXml" Target="../ink/ink111.xml"/><Relationship Id="rId32" Type="http://schemas.openxmlformats.org/officeDocument/2006/relationships/customXml" Target="../ink/ink115.xml"/><Relationship Id="rId5" Type="http://schemas.openxmlformats.org/officeDocument/2006/relationships/image" Target="../media/image18.emf"/><Relationship Id="rId15" Type="http://schemas.openxmlformats.org/officeDocument/2006/relationships/image" Target="../media/image124.png"/><Relationship Id="rId23" Type="http://schemas.openxmlformats.org/officeDocument/2006/relationships/image" Target="../media/image128.png"/><Relationship Id="rId28" Type="http://schemas.openxmlformats.org/officeDocument/2006/relationships/customXml" Target="../ink/ink113.xml"/><Relationship Id="rId10" Type="http://schemas.openxmlformats.org/officeDocument/2006/relationships/customXml" Target="../ink/ink104.xml"/><Relationship Id="rId19" Type="http://schemas.openxmlformats.org/officeDocument/2006/relationships/image" Target="../media/image126.png"/><Relationship Id="rId31" Type="http://schemas.openxmlformats.org/officeDocument/2006/relationships/image" Target="../media/image132.png"/><Relationship Id="rId4" Type="http://schemas.openxmlformats.org/officeDocument/2006/relationships/image" Target="../media/image17.emf"/><Relationship Id="rId9" Type="http://schemas.openxmlformats.org/officeDocument/2006/relationships/image" Target="../media/image121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30.png"/><Relationship Id="rId30" Type="http://schemas.openxmlformats.org/officeDocument/2006/relationships/customXml" Target="../ink/ink114.xml"/><Relationship Id="rId8" Type="http://schemas.openxmlformats.org/officeDocument/2006/relationships/customXml" Target="../ink/ink10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1066800"/>
          </a:xfrm>
        </p:spPr>
        <p:txBody>
          <a:bodyPr/>
          <a:lstStyle/>
          <a:p>
            <a:r>
              <a:rPr lang="en-US" dirty="0"/>
              <a:t>COM S 573: Machine Learning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077200" cy="914400"/>
          </a:xfrm>
        </p:spPr>
        <p:txBody>
          <a:bodyPr/>
          <a:lstStyle/>
          <a:p>
            <a:r>
              <a:rPr lang="en-US" dirty="0"/>
              <a:t>Lecture 4: Probabilistic Interpretation of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84754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FD3B-5686-DB46-B6CD-A55C3887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7A72-2352-054E-A572-745872CD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165A7-4A27-1541-A505-EDF355CC0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0EFB3-427A-4A43-B0F0-2A4A81189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259"/>
          <a:stretch/>
        </p:blipFill>
        <p:spPr>
          <a:xfrm>
            <a:off x="1219200" y="1295400"/>
            <a:ext cx="6692923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D6B84-B3B3-E843-9B87-1D8FFD3BB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13" y="1371600"/>
            <a:ext cx="2124087" cy="516840"/>
          </a:xfrm>
          <a:prstGeom prst="rect">
            <a:avLst/>
          </a:prstGeom>
          <a:ln w="158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51865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FD3B-5686-DB46-B6CD-A55C3887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7A72-2352-054E-A572-745872CD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165A7-4A27-1541-A505-EDF355CC0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876610-A330-954C-BB22-8FAA183FD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918"/>
          <a:stretch/>
        </p:blipFill>
        <p:spPr>
          <a:xfrm>
            <a:off x="1181100" y="1315741"/>
            <a:ext cx="6934200" cy="26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FD3B-5686-DB46-B6CD-A55C3887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7A72-2352-054E-A572-745872CD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165A7-4A27-1541-A505-EDF355CC0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184B1-981B-3A4D-BFAE-7D0805AD8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469"/>
          <a:stretch/>
        </p:blipFill>
        <p:spPr>
          <a:xfrm>
            <a:off x="1181100" y="1315741"/>
            <a:ext cx="6934200" cy="35610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38D3BF8-8C87-5845-9076-9B64376DDBF6}"/>
              </a:ext>
            </a:extLst>
          </p:cNvPr>
          <p:cNvGrpSpPr/>
          <p:nvPr/>
        </p:nvGrpSpPr>
        <p:grpSpPr>
          <a:xfrm>
            <a:off x="3711066" y="3838339"/>
            <a:ext cx="2125800" cy="1900080"/>
            <a:chOff x="3711066" y="3838339"/>
            <a:chExt cx="2125800" cy="19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F8F8FE-6DD3-3C49-B2A3-BA89328F17C0}"/>
                    </a:ext>
                  </a:extLst>
                </p14:cNvPr>
                <p14:cNvContentPartPr/>
                <p14:nvPr/>
              </p14:nvContentPartPr>
              <p14:xfrm>
                <a:off x="3711066" y="3838339"/>
                <a:ext cx="2125800" cy="1312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F8F8FE-6DD3-3C49-B2A3-BA89328F17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5946" y="3822859"/>
                  <a:ext cx="2156400" cy="13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51F9946-9770-C74C-A382-7F3C2DCA0AE9}"/>
                    </a:ext>
                  </a:extLst>
                </p14:cNvPr>
                <p14:cNvContentPartPr/>
                <p14:nvPr/>
              </p14:nvContentPartPr>
              <p14:xfrm>
                <a:off x="4278066" y="5163139"/>
                <a:ext cx="63360" cy="57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51F9946-9770-C74C-A382-7F3C2DCA0A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62586" y="5147659"/>
                  <a:ext cx="9396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73782E-F892-D14A-9C75-432DED589E87}"/>
                    </a:ext>
                  </a:extLst>
                </p14:cNvPr>
                <p14:cNvContentPartPr/>
                <p14:nvPr/>
              </p14:nvContentPartPr>
              <p14:xfrm>
                <a:off x="4356546" y="5254939"/>
                <a:ext cx="205200" cy="36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73782E-F892-D14A-9C75-432DED589E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1426" y="5239819"/>
                  <a:ext cx="2354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1653E83-46AB-8A40-8DFC-CA74946D6C9F}"/>
                    </a:ext>
                  </a:extLst>
                </p14:cNvPr>
                <p14:cNvContentPartPr/>
                <p14:nvPr/>
              </p14:nvContentPartPr>
              <p14:xfrm>
                <a:off x="4645986" y="5276539"/>
                <a:ext cx="225360" cy="343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1653E83-46AB-8A40-8DFC-CA74946D6C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0506" y="5261419"/>
                  <a:ext cx="2559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17E78C-1DB1-274D-88D8-C4FDC1530D17}"/>
                    </a:ext>
                  </a:extLst>
                </p14:cNvPr>
                <p14:cNvContentPartPr/>
                <p14:nvPr/>
              </p14:nvContentPartPr>
              <p14:xfrm>
                <a:off x="4907706" y="5229019"/>
                <a:ext cx="346320" cy="446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17E78C-1DB1-274D-88D8-C4FDC1530D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92586" y="5213539"/>
                  <a:ext cx="376560" cy="47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865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FD3B-5686-DB46-B6CD-A55C3887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7A72-2352-054E-A572-745872CD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165A7-4A27-1541-A505-EDF355CC0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7EF4D-8A02-8549-B8C3-1AF17B418926}"/>
              </a:ext>
            </a:extLst>
          </p:cNvPr>
          <p:cNvSpPr txBox="1"/>
          <p:nvPr/>
        </p:nvSpPr>
        <p:spPr>
          <a:xfrm>
            <a:off x="2209800" y="5562600"/>
            <a:ext cx="486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Maximize likelihood = minimize RSS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D31A91-5D32-FB42-A549-D8B87414F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315740"/>
            <a:ext cx="6934200" cy="42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1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67A9-56BD-3B4B-BA34-83F5570E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FE55-F73A-E44A-827D-41EC890C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r>
              <a:rPr lang="en-US" dirty="0"/>
              <a:t>Optimization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optimal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401C3-C1B7-8049-8546-79119303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62883-637C-E346-9DA4-BCB959CE1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74" y="2076390"/>
            <a:ext cx="6998134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B48FF-0400-B64C-BAB1-694C8142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3975101"/>
            <a:ext cx="1231900" cy="43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28DD7F-2C1B-5540-AD9F-0B782909487D}"/>
              </a:ext>
            </a:extLst>
          </p:cNvPr>
          <p:cNvSpPr txBox="1"/>
          <p:nvPr/>
        </p:nvSpPr>
        <p:spPr>
          <a:xfrm>
            <a:off x="7249546" y="5391090"/>
            <a:ext cx="740908" cy="400110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HW1</a:t>
            </a:r>
          </a:p>
        </p:txBody>
      </p:sp>
    </p:spTree>
    <p:extLst>
      <p:ext uri="{BB962C8B-B14F-4D97-AF65-F5344CB8AC3E}">
        <p14:creationId xmlns:p14="http://schemas.microsoft.com/office/powerpoint/2010/main" val="388755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DFC0-6904-B243-8ED2-2C6A02D7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0D04-A79F-0446-9FBC-E7426B353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r>
              <a:rPr lang="en-US" dirty="0"/>
              <a:t>Representation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0D6D7-46D9-BB4C-A16D-023A5D20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304F41-1528-E846-BF60-48C1E537E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3352800"/>
            <a:ext cx="6210300" cy="861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1E56A9-8383-7C42-B355-94B4EA314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099" y="4827233"/>
            <a:ext cx="6553201" cy="713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CFBD8-F6BA-7A4F-BCDE-66AFFDE71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099" y="2007576"/>
            <a:ext cx="4724400" cy="4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0E51-021C-CD48-A0B7-626CE0C1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Models: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1CD8-C456-044D-9D84-11B141B6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r>
              <a:rPr lang="en-US" dirty="0"/>
              <a:t>Linear regression: predict a scalar</a:t>
            </a:r>
          </a:p>
          <a:p>
            <a:pPr lvl="1"/>
            <a:r>
              <a:rPr lang="en-US" dirty="0"/>
              <a:t>House price</a:t>
            </a:r>
          </a:p>
          <a:p>
            <a:pPr lvl="1"/>
            <a:r>
              <a:rPr lang="en-US" dirty="0"/>
              <a:t>Weight of a planet</a:t>
            </a:r>
          </a:p>
          <a:p>
            <a:r>
              <a:rPr lang="en-US" dirty="0">
                <a:solidFill>
                  <a:srgbClr val="7030A0"/>
                </a:solidFill>
              </a:rPr>
              <a:t>Linear perceptron: classifier of discrete prediction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Predict an animal is a dog or not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Predict an image contains a square or not</a:t>
            </a:r>
          </a:p>
          <a:p>
            <a:r>
              <a:rPr lang="en-US" dirty="0"/>
              <a:t>Logistic regression: classifier based on a probability</a:t>
            </a:r>
          </a:p>
          <a:p>
            <a:pPr lvl="1"/>
            <a:r>
              <a:rPr lang="en-US" dirty="0"/>
              <a:t>Predict how likely a team win</a:t>
            </a:r>
          </a:p>
          <a:p>
            <a:pPr lvl="1"/>
            <a:r>
              <a:rPr lang="en-US" dirty="0"/>
              <a:t>Predict how likely tomorrow is sunny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F0FC8-45A6-0A4B-8D98-849250598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5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DFC0-6904-B243-8ED2-2C6A02D7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0D04-A79F-0446-9FBC-E7426B353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r>
              <a:rPr lang="en-US" dirty="0"/>
              <a:t>Representation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0D6D7-46D9-BB4C-A16D-023A5D20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BEBE1-9631-574F-94FE-EDBEFBC10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03" y="3429000"/>
            <a:ext cx="66548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7CAE8-9688-6843-9C17-D4C3A24FF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217" y="1981200"/>
            <a:ext cx="1930400" cy="52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40EA98-36C6-974D-B505-553322C9C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217" y="5028772"/>
            <a:ext cx="6089650" cy="762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62A023-377E-EE43-95AD-77F2672F30AD}"/>
              </a:ext>
            </a:extLst>
          </p:cNvPr>
          <p:cNvSpPr txBox="1"/>
          <p:nvPr/>
        </p:nvSpPr>
        <p:spPr>
          <a:xfrm>
            <a:off x="4670767" y="2040235"/>
            <a:ext cx="3548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Predict a continuous scalar.</a:t>
            </a:r>
          </a:p>
        </p:txBody>
      </p:sp>
    </p:spTree>
    <p:extLst>
      <p:ext uri="{BB962C8B-B14F-4D97-AF65-F5344CB8AC3E}">
        <p14:creationId xmlns:p14="http://schemas.microsoft.com/office/powerpoint/2010/main" val="270881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EFF7-82BA-7248-8B69-676E18A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</a:t>
            </a:r>
            <a:r>
              <a:rPr lang="en-US" sz="2800" dirty="0"/>
              <a:t>Probabilistic interpretation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FF6E4-4351-C844-9F02-B1AA9173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Evaluation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Residual for each data sample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EC102-D77B-3649-B88E-A09EDBC9E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24FDE-17B9-6641-BAF0-4BE8DBB0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484512"/>
            <a:ext cx="5892800" cy="472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6C5F9D-93F8-E743-BAC2-878B12E32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800" y="3901165"/>
            <a:ext cx="2844800" cy="52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DA1214-F4BF-B54A-98C3-772CA4B591F4}"/>
              </a:ext>
            </a:extLst>
          </p:cNvPr>
          <p:cNvSpPr txBox="1"/>
          <p:nvPr/>
        </p:nvSpPr>
        <p:spPr>
          <a:xfrm>
            <a:off x="1558823" y="513022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assumptions are we using?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6DDA0D-C907-8049-9522-E0A90A07B38D}"/>
              </a:ext>
            </a:extLst>
          </p:cNvPr>
          <p:cNvGrpSpPr/>
          <p:nvPr/>
        </p:nvGrpSpPr>
        <p:grpSpPr>
          <a:xfrm>
            <a:off x="7258866" y="4034539"/>
            <a:ext cx="960120" cy="470520"/>
            <a:chOff x="7258866" y="4034539"/>
            <a:chExt cx="96012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791C4C-5D8C-4547-AE56-0D19386A1E7E}"/>
                    </a:ext>
                  </a:extLst>
                </p14:cNvPr>
                <p14:cNvContentPartPr/>
                <p14:nvPr/>
              </p14:nvContentPartPr>
              <p14:xfrm>
                <a:off x="7279746" y="4085299"/>
                <a:ext cx="304920" cy="351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791C4C-5D8C-4547-AE56-0D19386A1E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64626" y="4070179"/>
                  <a:ext cx="3351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1590B8-038D-534E-BDB9-C41363BDAF55}"/>
                    </a:ext>
                  </a:extLst>
                </p14:cNvPr>
                <p14:cNvContentPartPr/>
                <p14:nvPr/>
              </p14:nvContentPartPr>
              <p14:xfrm>
                <a:off x="7258866" y="4034539"/>
                <a:ext cx="63360" cy="47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1590B8-038D-534E-BDB9-C41363BDAF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43386" y="4019419"/>
                  <a:ext cx="939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5E7AB1-7D3A-CF42-BC65-9357BC761EDB}"/>
                    </a:ext>
                  </a:extLst>
                </p14:cNvPr>
                <p14:cNvContentPartPr/>
                <p14:nvPr/>
              </p14:nvContentPartPr>
              <p14:xfrm>
                <a:off x="7636506" y="4231819"/>
                <a:ext cx="226080" cy="16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5E7AB1-7D3A-CF42-BC65-9357BC761E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21386" y="4216339"/>
                  <a:ext cx="256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8695287-9DE0-2D4B-BE1D-CCDC83F6F7AB}"/>
                    </a:ext>
                  </a:extLst>
                </p14:cNvPr>
                <p14:cNvContentPartPr/>
                <p14:nvPr/>
              </p14:nvContentPartPr>
              <p14:xfrm>
                <a:off x="7867626" y="4058659"/>
                <a:ext cx="157680" cy="37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8695287-9DE0-2D4B-BE1D-CCDC83F6F7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52146" y="4043179"/>
                  <a:ext cx="1882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8DD16D-3AD1-234A-9E8F-3DD7000AF205}"/>
                    </a:ext>
                  </a:extLst>
                </p14:cNvPr>
                <p14:cNvContentPartPr/>
                <p14:nvPr/>
              </p14:nvContentPartPr>
              <p14:xfrm>
                <a:off x="7841346" y="4200139"/>
                <a:ext cx="226080" cy="57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8DD16D-3AD1-234A-9E8F-3DD7000AF20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25866" y="4185019"/>
                  <a:ext cx="256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F08596-0128-3046-A977-AD994E6BCE07}"/>
                    </a:ext>
                  </a:extLst>
                </p14:cNvPr>
                <p14:cNvContentPartPr/>
                <p14:nvPr/>
              </p14:nvContentPartPr>
              <p14:xfrm>
                <a:off x="8006946" y="4221379"/>
                <a:ext cx="212040" cy="173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F08596-0128-3046-A977-AD994E6BCE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91466" y="4205899"/>
                  <a:ext cx="24264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A22F49-5A80-3C4F-B3A7-ACEC970012A9}"/>
              </a:ext>
            </a:extLst>
          </p:cNvPr>
          <p:cNvGrpSpPr/>
          <p:nvPr/>
        </p:nvGrpSpPr>
        <p:grpSpPr>
          <a:xfrm>
            <a:off x="8554866" y="4058659"/>
            <a:ext cx="284040" cy="356400"/>
            <a:chOff x="8554866" y="4058659"/>
            <a:chExt cx="28404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B88135-4F08-2041-9038-93D13F723C35}"/>
                    </a:ext>
                  </a:extLst>
                </p14:cNvPr>
                <p14:cNvContentPartPr/>
                <p14:nvPr/>
              </p14:nvContentPartPr>
              <p14:xfrm>
                <a:off x="8554866" y="4273579"/>
                <a:ext cx="57960" cy="14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B88135-4F08-2041-9038-93D13F723C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39746" y="4258459"/>
                  <a:ext cx="88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ED085A-7E9D-CB4B-9C6E-A3BDD89ABA9D}"/>
                    </a:ext>
                  </a:extLst>
                </p14:cNvPr>
                <p14:cNvContentPartPr/>
                <p14:nvPr/>
              </p14:nvContentPartPr>
              <p14:xfrm>
                <a:off x="8586546" y="4058659"/>
                <a:ext cx="47520" cy="42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ED085A-7E9D-CB4B-9C6E-A3BDD89ABA9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71066" y="4043179"/>
                  <a:ext cx="78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62B6F9-A9D9-ED48-8CAE-14585879DFFC}"/>
                    </a:ext>
                  </a:extLst>
                </p14:cNvPr>
                <p14:cNvContentPartPr/>
                <p14:nvPr/>
              </p14:nvContentPartPr>
              <p14:xfrm>
                <a:off x="8686266" y="4200139"/>
                <a:ext cx="152640" cy="173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62B6F9-A9D9-ED48-8CAE-14585879DF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70786" y="4185019"/>
                  <a:ext cx="18288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FD0286-DE83-B747-A4B8-6E1ABC9A2EF0}"/>
              </a:ext>
            </a:extLst>
          </p:cNvPr>
          <p:cNvGrpSpPr/>
          <p:nvPr/>
        </p:nvGrpSpPr>
        <p:grpSpPr>
          <a:xfrm>
            <a:off x="9085146" y="4016539"/>
            <a:ext cx="598320" cy="477720"/>
            <a:chOff x="9085146" y="4016539"/>
            <a:chExt cx="59832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D74FB1-5F09-4543-B129-3DAFDD813650}"/>
                    </a:ext>
                  </a:extLst>
                </p14:cNvPr>
                <p14:cNvContentPartPr/>
                <p14:nvPr/>
              </p14:nvContentPartPr>
              <p14:xfrm>
                <a:off x="9085146" y="4016539"/>
                <a:ext cx="161280" cy="39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D74FB1-5F09-4543-B129-3DAFDD8136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69666" y="4001419"/>
                  <a:ext cx="1918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FF1487-3443-2D49-A6DF-9F7A07CF5AB6}"/>
                    </a:ext>
                  </a:extLst>
                </p14:cNvPr>
                <p14:cNvContentPartPr/>
                <p14:nvPr/>
              </p14:nvContentPartPr>
              <p14:xfrm>
                <a:off x="9153186" y="4168819"/>
                <a:ext cx="168480" cy="68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FF1487-3443-2D49-A6DF-9F7A07CF5AB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38066" y="4153699"/>
                  <a:ext cx="199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063D705-D1B2-3549-9555-6E99B4731151}"/>
                    </a:ext>
                  </a:extLst>
                </p14:cNvPr>
                <p14:cNvContentPartPr/>
                <p14:nvPr/>
              </p14:nvContentPartPr>
              <p14:xfrm>
                <a:off x="9284946" y="4273579"/>
                <a:ext cx="398520" cy="220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063D705-D1B2-3549-9555-6E99B473115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69826" y="4258459"/>
                  <a:ext cx="4291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C26F40-B296-0D43-9C5E-F775541308D4}"/>
              </a:ext>
            </a:extLst>
          </p:cNvPr>
          <p:cNvGrpSpPr/>
          <p:nvPr/>
        </p:nvGrpSpPr>
        <p:grpSpPr>
          <a:xfrm>
            <a:off x="6438786" y="4105819"/>
            <a:ext cx="435240" cy="403920"/>
            <a:chOff x="6438786" y="4105819"/>
            <a:chExt cx="435240" cy="4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15C164-148C-3942-AE8C-F010C76296F2}"/>
                    </a:ext>
                  </a:extLst>
                </p14:cNvPr>
                <p14:cNvContentPartPr/>
                <p14:nvPr/>
              </p14:nvContentPartPr>
              <p14:xfrm>
                <a:off x="6622386" y="4294819"/>
                <a:ext cx="37080" cy="178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15C164-148C-3942-AE8C-F010C76296F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07266" y="4279339"/>
                  <a:ext cx="67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660E93-1B80-D24F-BE96-62F322BC1713}"/>
                    </a:ext>
                  </a:extLst>
                </p14:cNvPr>
                <p14:cNvContentPartPr/>
                <p14:nvPr/>
              </p14:nvContentPartPr>
              <p14:xfrm>
                <a:off x="6438786" y="4105819"/>
                <a:ext cx="435240" cy="40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660E93-1B80-D24F-BE96-62F322BC171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23306" y="4090699"/>
                  <a:ext cx="46584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71D7CA-E883-1140-93AF-107CEB498ABE}"/>
              </a:ext>
            </a:extLst>
          </p:cNvPr>
          <p:cNvGrpSpPr/>
          <p:nvPr/>
        </p:nvGrpSpPr>
        <p:grpSpPr>
          <a:xfrm>
            <a:off x="6439866" y="4657339"/>
            <a:ext cx="434880" cy="482760"/>
            <a:chOff x="6439866" y="4657339"/>
            <a:chExt cx="43488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ACCFD2-05F8-EB4F-B604-EA33569475F0}"/>
                    </a:ext>
                  </a:extLst>
                </p14:cNvPr>
                <p14:cNvContentPartPr/>
                <p14:nvPr/>
              </p14:nvContentPartPr>
              <p14:xfrm>
                <a:off x="6543546" y="4793419"/>
                <a:ext cx="178200" cy="178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ACCFD2-05F8-EB4F-B604-EA33569475F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28426" y="4777939"/>
                  <a:ext cx="208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98C146-C051-A84A-9055-F6000111CEB6}"/>
                    </a:ext>
                  </a:extLst>
                </p14:cNvPr>
                <p14:cNvContentPartPr/>
                <p14:nvPr/>
              </p14:nvContentPartPr>
              <p14:xfrm>
                <a:off x="6439866" y="4657339"/>
                <a:ext cx="434880" cy="482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98C146-C051-A84A-9055-F6000111CEB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24746" y="4642219"/>
                  <a:ext cx="4651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DE8FAE-8CD5-704A-86BF-711CF52F7E4E}"/>
                    </a:ext>
                  </a:extLst>
                </p14:cNvPr>
                <p14:cNvContentPartPr/>
                <p14:nvPr/>
              </p14:nvContentPartPr>
              <p14:xfrm>
                <a:off x="6632826" y="4919059"/>
                <a:ext cx="152640" cy="31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DE8FAE-8CD5-704A-86BF-711CF52F7E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17706" y="4903939"/>
                  <a:ext cx="18288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B963D4-D217-7944-B8C8-CAA406243A18}"/>
              </a:ext>
            </a:extLst>
          </p:cNvPr>
          <p:cNvGrpSpPr/>
          <p:nvPr/>
        </p:nvGrpSpPr>
        <p:grpSpPr>
          <a:xfrm>
            <a:off x="7189026" y="4659139"/>
            <a:ext cx="2516400" cy="606960"/>
            <a:chOff x="7189026" y="4659139"/>
            <a:chExt cx="2516400" cy="60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DFBF5F-21DA-024E-8F7D-EE5DDF256AF0}"/>
                    </a:ext>
                  </a:extLst>
                </p14:cNvPr>
                <p14:cNvContentPartPr/>
                <p14:nvPr/>
              </p14:nvContentPartPr>
              <p14:xfrm>
                <a:off x="7189026" y="4714579"/>
                <a:ext cx="163080" cy="21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DFBF5F-21DA-024E-8F7D-EE5DDF256AF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73906" y="4699459"/>
                  <a:ext cx="193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BFB7BC-B78D-BA40-A331-A7460CF8E27F}"/>
                    </a:ext>
                  </a:extLst>
                </p14:cNvPr>
                <p14:cNvContentPartPr/>
                <p14:nvPr/>
              </p14:nvContentPartPr>
              <p14:xfrm>
                <a:off x="7199826" y="4704139"/>
                <a:ext cx="236520" cy="22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BFB7BC-B78D-BA40-A331-A7460CF8E27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84346" y="4688659"/>
                  <a:ext cx="267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E39FEC-92A7-6946-AC26-E8540EAF4C73}"/>
                    </a:ext>
                  </a:extLst>
                </p14:cNvPr>
                <p14:cNvContentPartPr/>
                <p14:nvPr/>
              </p14:nvContentPartPr>
              <p14:xfrm>
                <a:off x="7451466" y="4882339"/>
                <a:ext cx="16200" cy="4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E39FEC-92A7-6946-AC26-E8540EAF4C7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36346" y="4867219"/>
                  <a:ext cx="46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B717F42-95A2-4941-955C-7AA051E66DD5}"/>
                    </a:ext>
                  </a:extLst>
                </p14:cNvPr>
                <p14:cNvContentPartPr/>
                <p14:nvPr/>
              </p14:nvContentPartPr>
              <p14:xfrm>
                <a:off x="7524906" y="4730779"/>
                <a:ext cx="16200" cy="31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B717F42-95A2-4941-955C-7AA051E66DD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09786" y="4715659"/>
                  <a:ext cx="46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58A2A7-3134-9646-83BC-754D7934D577}"/>
                    </a:ext>
                  </a:extLst>
                </p14:cNvPr>
                <p14:cNvContentPartPr/>
                <p14:nvPr/>
              </p14:nvContentPartPr>
              <p14:xfrm>
                <a:off x="7766466" y="4709179"/>
                <a:ext cx="147240" cy="215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58A2A7-3134-9646-83BC-754D7934D57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51346" y="4694059"/>
                  <a:ext cx="1778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0A2898-60B4-E84A-B01B-5BF604C70392}"/>
                    </a:ext>
                  </a:extLst>
                </p14:cNvPr>
                <p14:cNvContentPartPr/>
                <p14:nvPr/>
              </p14:nvContentPartPr>
              <p14:xfrm>
                <a:off x="7829466" y="4725019"/>
                <a:ext cx="115920" cy="220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0A2898-60B4-E84A-B01B-5BF604C7039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14346" y="4709899"/>
                  <a:ext cx="146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C9D4A8-705B-BE4E-9F73-94E9F67053F4}"/>
                    </a:ext>
                  </a:extLst>
                </p14:cNvPr>
                <p14:cNvContentPartPr/>
                <p14:nvPr/>
              </p14:nvContentPartPr>
              <p14:xfrm>
                <a:off x="8107386" y="4895299"/>
                <a:ext cx="21240" cy="118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C9D4A8-705B-BE4E-9F73-94E9F67053F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92266" y="4880179"/>
                  <a:ext cx="51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A71250-82A5-CA41-8CF6-0ECC118791E7}"/>
                    </a:ext>
                  </a:extLst>
                </p14:cNvPr>
                <p14:cNvContentPartPr/>
                <p14:nvPr/>
              </p14:nvContentPartPr>
              <p14:xfrm>
                <a:off x="8149506" y="4756699"/>
                <a:ext cx="576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A71250-82A5-CA41-8CF6-0ECC118791E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34386" y="4741219"/>
                  <a:ext cx="36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9C1B15-8651-E742-862E-36AFBCE71365}"/>
                    </a:ext>
                  </a:extLst>
                </p14:cNvPr>
                <p14:cNvContentPartPr/>
                <p14:nvPr/>
              </p14:nvContentPartPr>
              <p14:xfrm>
                <a:off x="8448666" y="4824739"/>
                <a:ext cx="26640" cy="157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9C1B15-8651-E742-862E-36AFBCE7136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33546" y="4809619"/>
                  <a:ext cx="57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FF1B689-EDC5-A043-AA14-305FF760EB91}"/>
                    </a:ext>
                  </a:extLst>
                </p14:cNvPr>
                <p14:cNvContentPartPr/>
                <p14:nvPr/>
              </p14:nvContentPartPr>
              <p14:xfrm>
                <a:off x="8495826" y="4659139"/>
                <a:ext cx="16200" cy="3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FF1B689-EDC5-A043-AA14-305FF760EB9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80706" y="4644019"/>
                  <a:ext cx="46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4F8741-836A-D54E-B394-A36E8778690A}"/>
                    </a:ext>
                  </a:extLst>
                </p14:cNvPr>
                <p14:cNvContentPartPr/>
                <p14:nvPr/>
              </p14:nvContentPartPr>
              <p14:xfrm>
                <a:off x="8558826" y="4793419"/>
                <a:ext cx="172800" cy="147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4F8741-836A-D54E-B394-A36E8778690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43706" y="4777939"/>
                  <a:ext cx="203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5EAEED-6407-B347-A1CB-7A0DB49D2CAF}"/>
                    </a:ext>
                  </a:extLst>
                </p14:cNvPr>
                <p14:cNvContentPartPr/>
                <p14:nvPr/>
              </p14:nvContentPartPr>
              <p14:xfrm>
                <a:off x="8700666" y="4715299"/>
                <a:ext cx="210240" cy="241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5EAEED-6407-B347-A1CB-7A0DB49D2CA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85186" y="4699819"/>
                  <a:ext cx="240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71F272-01F4-D346-AE7F-05193DBC783A}"/>
                    </a:ext>
                  </a:extLst>
                </p14:cNvPr>
                <p14:cNvContentPartPr/>
                <p14:nvPr/>
              </p14:nvContentPartPr>
              <p14:xfrm>
                <a:off x="8889666" y="4840939"/>
                <a:ext cx="340200" cy="398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71F272-01F4-D346-AE7F-05193DBC783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74186" y="4825819"/>
                  <a:ext cx="3708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A62C45-5DCE-7E46-8885-5B07075D2337}"/>
                    </a:ext>
                  </a:extLst>
                </p14:cNvPr>
                <p14:cNvContentPartPr/>
                <p14:nvPr/>
              </p14:nvContentPartPr>
              <p14:xfrm>
                <a:off x="9157146" y="4861459"/>
                <a:ext cx="435960" cy="236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AA62C45-5DCE-7E46-8885-5B07075D23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142026" y="4846339"/>
                  <a:ext cx="466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2B627B-B694-D042-95D1-F676A77B1277}"/>
                    </a:ext>
                  </a:extLst>
                </p14:cNvPr>
                <p14:cNvContentPartPr/>
                <p14:nvPr/>
              </p14:nvContentPartPr>
              <p14:xfrm>
                <a:off x="9456306" y="4887739"/>
                <a:ext cx="120960" cy="79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2B627B-B694-D042-95D1-F676A77B127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41186" y="4872619"/>
                  <a:ext cx="151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761DBA-D986-FA4D-B327-C4668FB81229}"/>
                    </a:ext>
                  </a:extLst>
                </p14:cNvPr>
                <p14:cNvContentPartPr/>
                <p14:nvPr/>
              </p14:nvContentPartPr>
              <p14:xfrm>
                <a:off x="7495746" y="5087179"/>
                <a:ext cx="2209680" cy="178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761DBA-D986-FA4D-B327-C4668FB8122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480626" y="5072059"/>
                  <a:ext cx="224028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5E96DA3-6917-634D-ADA8-4278D0745657}"/>
              </a:ext>
            </a:extLst>
          </p:cNvPr>
          <p:cNvGrpSpPr/>
          <p:nvPr/>
        </p:nvGrpSpPr>
        <p:grpSpPr>
          <a:xfrm>
            <a:off x="6537426" y="5538619"/>
            <a:ext cx="535680" cy="571680"/>
            <a:chOff x="6537426" y="5538619"/>
            <a:chExt cx="53568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E4C9EB-11EF-F645-9847-FC61932EDDA0}"/>
                    </a:ext>
                  </a:extLst>
                </p14:cNvPr>
                <p14:cNvContentPartPr/>
                <p14:nvPr/>
              </p14:nvContentPartPr>
              <p14:xfrm>
                <a:off x="6663426" y="5727259"/>
                <a:ext cx="126360" cy="142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E4C9EB-11EF-F645-9847-FC61932EDDA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48306" y="5712139"/>
                  <a:ext cx="156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EC1B7A-84E8-F347-9418-E22601D4A8DE}"/>
                    </a:ext>
                  </a:extLst>
                </p14:cNvPr>
                <p14:cNvContentPartPr/>
                <p14:nvPr/>
              </p14:nvContentPartPr>
              <p14:xfrm>
                <a:off x="6537426" y="5538619"/>
                <a:ext cx="535680" cy="571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EC1B7A-84E8-F347-9418-E22601D4A8D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22306" y="5523139"/>
                  <a:ext cx="566280" cy="60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CA2FEF-F5BA-DA49-900B-C369283EFAC4}"/>
              </a:ext>
            </a:extLst>
          </p:cNvPr>
          <p:cNvGrpSpPr/>
          <p:nvPr/>
        </p:nvGrpSpPr>
        <p:grpSpPr>
          <a:xfrm>
            <a:off x="7356426" y="5512339"/>
            <a:ext cx="336240" cy="372960"/>
            <a:chOff x="7356426" y="5512339"/>
            <a:chExt cx="33624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1C1BCE-4D69-8443-9CC6-5CE1823ABA72}"/>
                    </a:ext>
                  </a:extLst>
                </p14:cNvPr>
                <p14:cNvContentPartPr/>
                <p14:nvPr/>
              </p14:nvContentPartPr>
              <p14:xfrm>
                <a:off x="7356426" y="5512339"/>
                <a:ext cx="283680" cy="309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1C1BCE-4D69-8443-9CC6-5CE1823ABA7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340946" y="5496859"/>
                  <a:ext cx="314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EA021D-846D-CB45-8BEF-FAB644BAB65D}"/>
                    </a:ext>
                  </a:extLst>
                </p14:cNvPr>
                <p14:cNvContentPartPr/>
                <p14:nvPr/>
              </p14:nvContentPartPr>
              <p14:xfrm>
                <a:off x="7618506" y="5732659"/>
                <a:ext cx="37080" cy="152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EA021D-846D-CB45-8BEF-FAB644BAB65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03386" y="5717539"/>
                  <a:ext cx="67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C24E9E-BA19-6142-AA64-A4E9A44192B8}"/>
                    </a:ext>
                  </a:extLst>
                </p14:cNvPr>
                <p14:cNvContentPartPr/>
                <p14:nvPr/>
              </p14:nvContentPartPr>
              <p14:xfrm>
                <a:off x="7682226" y="5601619"/>
                <a:ext cx="10440" cy="1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C24E9E-BA19-6142-AA64-A4E9A44192B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67106" y="5586139"/>
                  <a:ext cx="406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52D796D-E68E-0848-A019-0DA92495D4F2}"/>
              </a:ext>
            </a:extLst>
          </p:cNvPr>
          <p:cNvGrpSpPr/>
          <p:nvPr/>
        </p:nvGrpSpPr>
        <p:grpSpPr>
          <a:xfrm>
            <a:off x="8017386" y="5470939"/>
            <a:ext cx="1469880" cy="624240"/>
            <a:chOff x="8017386" y="5470939"/>
            <a:chExt cx="1469880" cy="6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7C9345-6D5E-0449-A310-B0B5B95255E4}"/>
                    </a:ext>
                  </a:extLst>
                </p14:cNvPr>
                <p14:cNvContentPartPr/>
                <p14:nvPr/>
              </p14:nvContentPartPr>
              <p14:xfrm>
                <a:off x="8017386" y="5486419"/>
                <a:ext cx="172800" cy="188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7C9345-6D5E-0449-A310-B0B5B95255E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02266" y="5471299"/>
                  <a:ext cx="203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0440C3-CC57-9E46-A7E2-4B9946FADA88}"/>
                    </a:ext>
                  </a:extLst>
                </p14:cNvPr>
                <p14:cNvContentPartPr/>
                <p14:nvPr/>
              </p14:nvContentPartPr>
              <p14:xfrm>
                <a:off x="8096226" y="5491099"/>
                <a:ext cx="257400" cy="209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0440C3-CC57-9E46-A7E2-4B9946FADA8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81106" y="5475979"/>
                  <a:ext cx="288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D26CD0-07E9-C647-9D74-8935A8BCB886}"/>
                    </a:ext>
                  </a:extLst>
                </p14:cNvPr>
                <p14:cNvContentPartPr/>
                <p14:nvPr/>
              </p14:nvContentPartPr>
              <p14:xfrm>
                <a:off x="8316546" y="5538979"/>
                <a:ext cx="147240" cy="162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D26CD0-07E9-C647-9D74-8935A8BCB88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01426" y="5523859"/>
                  <a:ext cx="17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02F79C8-C9B7-054D-99D4-13FF11B31DAC}"/>
                    </a:ext>
                  </a:extLst>
                </p14:cNvPr>
                <p14:cNvContentPartPr/>
                <p14:nvPr/>
              </p14:nvContentPartPr>
              <p14:xfrm>
                <a:off x="8496186" y="5470939"/>
                <a:ext cx="709920" cy="257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02F79C8-C9B7-054D-99D4-13FF11B31DA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81066" y="5455459"/>
                  <a:ext cx="740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9AF9A5-6CB9-8F40-9E8B-3294F0FA96F5}"/>
                    </a:ext>
                  </a:extLst>
                </p14:cNvPr>
                <p14:cNvContentPartPr/>
                <p14:nvPr/>
              </p14:nvContentPartPr>
              <p14:xfrm>
                <a:off x="8090826" y="5879539"/>
                <a:ext cx="31680" cy="215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9AF9A5-6CB9-8F40-9E8B-3294F0FA96F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75706" y="5864419"/>
                  <a:ext cx="62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974896-B4A7-F74D-B89D-64F35A5BA347}"/>
                    </a:ext>
                  </a:extLst>
                </p14:cNvPr>
                <p14:cNvContentPartPr/>
                <p14:nvPr/>
              </p14:nvContentPartPr>
              <p14:xfrm>
                <a:off x="8122506" y="5889979"/>
                <a:ext cx="157320" cy="189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974896-B4A7-F74D-B89D-64F35A5BA34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07386" y="5874859"/>
                  <a:ext cx="187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EA829D-C893-D948-93DF-4D7C502AF93A}"/>
                    </a:ext>
                  </a:extLst>
                </p14:cNvPr>
                <p14:cNvContentPartPr/>
                <p14:nvPr/>
              </p14:nvContentPartPr>
              <p14:xfrm>
                <a:off x="8306106" y="5995099"/>
                <a:ext cx="37080" cy="5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EA829D-C893-D948-93DF-4D7C502AF93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90986" y="5979979"/>
                  <a:ext cx="67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B30CF4F-F3A3-894C-B201-F7DB7747461E}"/>
                    </a:ext>
                  </a:extLst>
                </p14:cNvPr>
                <p14:cNvContentPartPr/>
                <p14:nvPr/>
              </p14:nvContentPartPr>
              <p14:xfrm>
                <a:off x="8400786" y="5916259"/>
                <a:ext cx="16200" cy="37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B30CF4F-F3A3-894C-B201-F7DB7747461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85306" y="5901139"/>
                  <a:ext cx="46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6C56EB1-CF0E-DA48-99A2-AB88899F1D7D}"/>
                    </a:ext>
                  </a:extLst>
                </p14:cNvPr>
                <p14:cNvContentPartPr/>
                <p14:nvPr/>
              </p14:nvContentPartPr>
              <p14:xfrm>
                <a:off x="8542986" y="5806099"/>
                <a:ext cx="110160" cy="215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6C56EB1-CF0E-DA48-99A2-AB88899F1D7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527506" y="5790979"/>
                  <a:ext cx="1404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190EBC-2E5D-244D-A72E-2D589103113A}"/>
                    </a:ext>
                  </a:extLst>
                </p14:cNvPr>
                <p14:cNvContentPartPr/>
                <p14:nvPr/>
              </p14:nvContentPartPr>
              <p14:xfrm>
                <a:off x="8515986" y="5837779"/>
                <a:ext cx="728640" cy="236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190EBC-2E5D-244D-A72E-2D589103113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500866" y="5822299"/>
                  <a:ext cx="759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442A76-688E-0444-9E91-54709808249A}"/>
                    </a:ext>
                  </a:extLst>
                </p14:cNvPr>
                <p14:cNvContentPartPr/>
                <p14:nvPr/>
              </p14:nvContentPartPr>
              <p14:xfrm>
                <a:off x="9077586" y="5937499"/>
                <a:ext cx="409680" cy="115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442A76-688E-0444-9E91-54709808249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062466" y="5922019"/>
                  <a:ext cx="440280" cy="14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54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C579-4BA9-554E-8BDF-862F4F88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2FC3-66F5-204E-8347-44353590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r>
              <a:rPr lang="en-US" dirty="0"/>
              <a:t>Data are linear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Residuals are Independent and identically distributed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residual follows normal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86DF-0B72-9A47-887A-89206B8ED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8A92E-89AB-884F-8BB9-BB3CBFBA2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4883150"/>
            <a:ext cx="26670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D2C4F-EBD9-F54E-A8FD-2A28CEA34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0" y="3429000"/>
            <a:ext cx="40513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62AA4-120E-6B4B-84A0-5593011E8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750" y="1956076"/>
            <a:ext cx="2070100" cy="508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1400424-B853-B147-8498-321F8437FE5F}"/>
              </a:ext>
            </a:extLst>
          </p:cNvPr>
          <p:cNvGrpSpPr/>
          <p:nvPr/>
        </p:nvGrpSpPr>
        <p:grpSpPr>
          <a:xfrm>
            <a:off x="5753346" y="972739"/>
            <a:ext cx="1511280" cy="913680"/>
            <a:chOff x="5753346" y="972739"/>
            <a:chExt cx="1511280" cy="91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74700A-CEA8-454E-A6DC-0DD84AD37379}"/>
                    </a:ext>
                  </a:extLst>
                </p14:cNvPr>
                <p14:cNvContentPartPr/>
                <p14:nvPr/>
              </p14:nvContentPartPr>
              <p14:xfrm>
                <a:off x="5931186" y="1235179"/>
                <a:ext cx="346320" cy="493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74700A-CEA8-454E-A6DC-0DD84AD373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15706" y="1220059"/>
                  <a:ext cx="3765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018130-4AFF-6F47-90E1-7810E46C2851}"/>
                    </a:ext>
                  </a:extLst>
                </p14:cNvPr>
                <p14:cNvContentPartPr/>
                <p14:nvPr/>
              </p14:nvContentPartPr>
              <p14:xfrm>
                <a:off x="6350946" y="1518499"/>
                <a:ext cx="31680" cy="142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018130-4AFF-6F47-90E1-7810E46C28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5466" y="1503379"/>
                  <a:ext cx="62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A5FDFE-D0CA-384A-A778-B3148A4FCB5E}"/>
                    </a:ext>
                  </a:extLst>
                </p14:cNvPr>
                <p14:cNvContentPartPr/>
                <p14:nvPr/>
              </p14:nvContentPartPr>
              <p14:xfrm>
                <a:off x="6560826" y="1355779"/>
                <a:ext cx="215640" cy="2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A5FDFE-D0CA-384A-A778-B3148A4FCB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45706" y="1340659"/>
                  <a:ext cx="245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526145-E982-564C-BDC2-813314AF8385}"/>
                    </a:ext>
                  </a:extLst>
                </p14:cNvPr>
                <p14:cNvContentPartPr/>
                <p14:nvPr/>
              </p14:nvContentPartPr>
              <p14:xfrm>
                <a:off x="6959706" y="1141939"/>
                <a:ext cx="257040" cy="524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526145-E982-564C-BDC2-813314AF83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44226" y="1126819"/>
                  <a:ext cx="28728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A20773-277D-CD42-8AF5-1A717C791089}"/>
                    </a:ext>
                  </a:extLst>
                </p14:cNvPr>
                <p14:cNvContentPartPr/>
                <p14:nvPr/>
              </p14:nvContentPartPr>
              <p14:xfrm>
                <a:off x="7211706" y="1508059"/>
                <a:ext cx="5292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A20773-277D-CD42-8AF5-1A717C7910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96226" y="1492939"/>
                  <a:ext cx="83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7421E7-246F-7B43-99CF-72EC742E33AE}"/>
                    </a:ext>
                  </a:extLst>
                </p14:cNvPr>
                <p14:cNvContentPartPr/>
                <p14:nvPr/>
              </p14:nvContentPartPr>
              <p14:xfrm>
                <a:off x="7253466" y="1384939"/>
                <a:ext cx="10800" cy="60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7421E7-246F-7B43-99CF-72EC742E33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38346" y="1369819"/>
                  <a:ext cx="41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636A02-4361-F245-BD8A-9581F6674116}"/>
                    </a:ext>
                  </a:extLst>
                </p14:cNvPr>
                <p14:cNvContentPartPr/>
                <p14:nvPr/>
              </p14:nvContentPartPr>
              <p14:xfrm>
                <a:off x="6319266" y="1382779"/>
                <a:ext cx="26640" cy="2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636A02-4361-F245-BD8A-9581F66741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04146" y="1367299"/>
                  <a:ext cx="57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07B335-C996-3E48-8DB9-187AE280A9B5}"/>
                    </a:ext>
                  </a:extLst>
                </p14:cNvPr>
                <p14:cNvContentPartPr/>
                <p14:nvPr/>
              </p14:nvContentPartPr>
              <p14:xfrm>
                <a:off x="7090746" y="972739"/>
                <a:ext cx="163080" cy="13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07B335-C996-3E48-8DB9-187AE280A9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75626" y="957619"/>
                  <a:ext cx="193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6CEFAB-C07C-2445-852C-CE2C02F28C62}"/>
                    </a:ext>
                  </a:extLst>
                </p14:cNvPr>
                <p14:cNvContentPartPr/>
                <p14:nvPr/>
              </p14:nvContentPartPr>
              <p14:xfrm>
                <a:off x="5753346" y="1272619"/>
                <a:ext cx="57600" cy="613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6CEFAB-C07C-2445-852C-CE2C02F28C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37866" y="1257139"/>
                  <a:ext cx="87840" cy="64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7E660-FE74-7C47-88B8-715A567490E7}"/>
              </a:ext>
            </a:extLst>
          </p:cNvPr>
          <p:cNvGrpSpPr/>
          <p:nvPr/>
        </p:nvGrpSpPr>
        <p:grpSpPr>
          <a:xfrm>
            <a:off x="7458306" y="936019"/>
            <a:ext cx="409320" cy="750960"/>
            <a:chOff x="7458306" y="936019"/>
            <a:chExt cx="409320" cy="7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419629-14DF-9E48-930E-6F36B578C113}"/>
                    </a:ext>
                  </a:extLst>
                </p14:cNvPr>
                <p14:cNvContentPartPr/>
                <p14:nvPr/>
              </p14:nvContentPartPr>
              <p14:xfrm>
                <a:off x="7458306" y="1011259"/>
                <a:ext cx="152640" cy="675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419629-14DF-9E48-930E-6F36B578C1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2826" y="996139"/>
                  <a:ext cx="18288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825AF2-7E7E-824D-AC22-9531D4878133}"/>
                    </a:ext>
                  </a:extLst>
                </p14:cNvPr>
                <p14:cNvContentPartPr/>
                <p14:nvPr/>
              </p14:nvContentPartPr>
              <p14:xfrm>
                <a:off x="7746666" y="936019"/>
                <a:ext cx="120960" cy="147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825AF2-7E7E-824D-AC22-9531D48781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31546" y="920899"/>
                  <a:ext cx="1515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A21C26-4E0E-AC43-8424-DAB59372B71E}"/>
              </a:ext>
            </a:extLst>
          </p:cNvPr>
          <p:cNvGrpSpPr/>
          <p:nvPr/>
        </p:nvGrpSpPr>
        <p:grpSpPr>
          <a:xfrm>
            <a:off x="6109386" y="1904059"/>
            <a:ext cx="1632600" cy="916200"/>
            <a:chOff x="6109386" y="1904059"/>
            <a:chExt cx="1632600" cy="91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CE79F7D-2C9F-D14D-B1E9-1E31A402E5BB}"/>
                    </a:ext>
                  </a:extLst>
                </p14:cNvPr>
                <p14:cNvContentPartPr/>
                <p14:nvPr/>
              </p14:nvContentPartPr>
              <p14:xfrm>
                <a:off x="6702306" y="1904059"/>
                <a:ext cx="31680" cy="255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CE79F7D-2C9F-D14D-B1E9-1E31A402E5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7186" y="1888579"/>
                  <a:ext cx="62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2C2125F-A811-D343-8DA4-20E96A7C2A0B}"/>
                    </a:ext>
                  </a:extLst>
                </p14:cNvPr>
                <p14:cNvContentPartPr/>
                <p14:nvPr/>
              </p14:nvContentPartPr>
              <p14:xfrm>
                <a:off x="6607986" y="1990819"/>
                <a:ext cx="304920" cy="22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2C2125F-A811-D343-8DA4-20E96A7C2A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92866" y="1975699"/>
                  <a:ext cx="335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DDD22B-1BA0-D54C-89FC-86452D8665EE}"/>
                    </a:ext>
                  </a:extLst>
                </p14:cNvPr>
                <p14:cNvContentPartPr/>
                <p14:nvPr/>
              </p14:nvContentPartPr>
              <p14:xfrm>
                <a:off x="6109386" y="2379259"/>
                <a:ext cx="47520" cy="37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DDD22B-1BA0-D54C-89FC-86452D8665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94266" y="2364139"/>
                  <a:ext cx="781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AAB9E2-9794-0B44-B7BF-D23732166EA3}"/>
                    </a:ext>
                  </a:extLst>
                </p14:cNvPr>
                <p14:cNvContentPartPr/>
                <p14:nvPr/>
              </p14:nvContentPartPr>
              <p14:xfrm>
                <a:off x="6287946" y="2400139"/>
                <a:ext cx="194040" cy="336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AAB9E2-9794-0B44-B7BF-D23732166E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72826" y="2385019"/>
                  <a:ext cx="2242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4321A7-2CCA-C34C-84CB-13067AB217C8}"/>
                    </a:ext>
                  </a:extLst>
                </p14:cNvPr>
                <p14:cNvContentPartPr/>
                <p14:nvPr/>
              </p14:nvContentPartPr>
              <p14:xfrm>
                <a:off x="6487386" y="2667979"/>
                <a:ext cx="68760" cy="11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4321A7-2CCA-C34C-84CB-13067AB217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71906" y="2652499"/>
                  <a:ext cx="99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9154FE-5C64-4342-B18F-4C8BB8D48CFC}"/>
                    </a:ext>
                  </a:extLst>
                </p14:cNvPr>
                <p14:cNvContentPartPr/>
                <p14:nvPr/>
              </p14:nvContentPartPr>
              <p14:xfrm>
                <a:off x="6581706" y="2526139"/>
                <a:ext cx="5760" cy="73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9154FE-5C64-4342-B18F-4C8BB8D48C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66586" y="2511019"/>
                  <a:ext cx="36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32839C-3B4B-334B-A930-A80A52C85700}"/>
                    </a:ext>
                  </a:extLst>
                </p14:cNvPr>
                <p14:cNvContentPartPr/>
                <p14:nvPr/>
              </p14:nvContentPartPr>
              <p14:xfrm>
                <a:off x="6828306" y="2586259"/>
                <a:ext cx="147240" cy="19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32839C-3B4B-334B-A930-A80A52C857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3186" y="2571139"/>
                  <a:ext cx="177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F30091-C24C-D442-B327-C9B6A50EE518}"/>
                    </a:ext>
                  </a:extLst>
                </p14:cNvPr>
                <p14:cNvContentPartPr/>
                <p14:nvPr/>
              </p14:nvContentPartPr>
              <p14:xfrm>
                <a:off x="7111986" y="2447299"/>
                <a:ext cx="241920" cy="299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F30091-C24C-D442-B327-C9B6A50EE5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96506" y="2432179"/>
                  <a:ext cx="272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1B5EC9-0865-F540-9CF9-AF7AF9A8A07B}"/>
                    </a:ext>
                  </a:extLst>
                </p14:cNvPr>
                <p14:cNvContentPartPr/>
                <p14:nvPr/>
              </p14:nvContentPartPr>
              <p14:xfrm>
                <a:off x="7363626" y="2673019"/>
                <a:ext cx="63360" cy="147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1B5EC9-0865-F540-9CF9-AF7AF9A8A0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48506" y="2657899"/>
                  <a:ext cx="93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658636C-AF3E-064B-A17C-AA958C27146F}"/>
                    </a:ext>
                  </a:extLst>
                </p14:cNvPr>
                <p14:cNvContentPartPr/>
                <p14:nvPr/>
              </p14:nvContentPartPr>
              <p14:xfrm>
                <a:off x="7447866" y="2573299"/>
                <a:ext cx="42480" cy="52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658636C-AF3E-064B-A17C-AA958C2714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32386" y="2558179"/>
                  <a:ext cx="72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05317B-6C1B-244C-A94B-7948BC2BB613}"/>
                    </a:ext>
                  </a:extLst>
                </p14:cNvPr>
                <p14:cNvContentPartPr/>
                <p14:nvPr/>
              </p14:nvContentPartPr>
              <p14:xfrm>
                <a:off x="7245186" y="2237419"/>
                <a:ext cx="218520" cy="14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05317B-6C1B-244C-A94B-7948BC2BB6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30066" y="2222299"/>
                  <a:ext cx="248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0E9510A-2F33-6A43-8FA5-26CECC57A26D}"/>
                    </a:ext>
                  </a:extLst>
                </p14:cNvPr>
                <p14:cNvContentPartPr/>
                <p14:nvPr/>
              </p14:nvContentPartPr>
              <p14:xfrm>
                <a:off x="7668186" y="2255779"/>
                <a:ext cx="73800" cy="459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0E9510A-2F33-6A43-8FA5-26CECC57A2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52706" y="2240299"/>
                  <a:ext cx="104400" cy="49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0F9A9E-7A50-6A4E-967D-825DC5C746C7}"/>
              </a:ext>
            </a:extLst>
          </p:cNvPr>
          <p:cNvGrpSpPr/>
          <p:nvPr/>
        </p:nvGrpSpPr>
        <p:grpSpPr>
          <a:xfrm>
            <a:off x="7072026" y="3400219"/>
            <a:ext cx="732600" cy="506160"/>
            <a:chOff x="7072026" y="3400219"/>
            <a:chExt cx="73260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8757221-F445-374B-8E97-B5170E6CB62B}"/>
                    </a:ext>
                  </a:extLst>
                </p14:cNvPr>
                <p14:cNvContentPartPr/>
                <p14:nvPr/>
              </p14:nvContentPartPr>
              <p14:xfrm>
                <a:off x="7072026" y="3560779"/>
                <a:ext cx="428400" cy="34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8757221-F445-374B-8E97-B5170E6CB6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56906" y="3545299"/>
                  <a:ext cx="4590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B07E66-D851-0E4F-970C-6A3566BC38A0}"/>
                    </a:ext>
                  </a:extLst>
                </p14:cNvPr>
                <p14:cNvContentPartPr/>
                <p14:nvPr/>
              </p14:nvContentPartPr>
              <p14:xfrm>
                <a:off x="7568466" y="3512899"/>
                <a:ext cx="192240" cy="110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B07E66-D851-0E4F-970C-6A3566BC38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52986" y="3497419"/>
                  <a:ext cx="222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6626ED4-418D-704B-BEFD-6CE276664E88}"/>
                    </a:ext>
                  </a:extLst>
                </p14:cNvPr>
                <p14:cNvContentPartPr/>
                <p14:nvPr/>
              </p14:nvContentPartPr>
              <p14:xfrm>
                <a:off x="7510506" y="3517939"/>
                <a:ext cx="163080" cy="157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6626ED4-418D-704B-BEFD-6CE276664E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5386" y="3502819"/>
                  <a:ext cx="193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C167F4F-424E-A542-B751-5498D0A2D5DA}"/>
                    </a:ext>
                  </a:extLst>
                </p14:cNvPr>
                <p14:cNvContentPartPr/>
                <p14:nvPr/>
              </p14:nvContentPartPr>
              <p14:xfrm>
                <a:off x="7526346" y="3491659"/>
                <a:ext cx="157680" cy="37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C167F4F-424E-A542-B751-5498D0A2D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11226" y="3476539"/>
                  <a:ext cx="188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9CEEC5-F2FD-B64D-8371-8F12AEF21E54}"/>
                    </a:ext>
                  </a:extLst>
                </p14:cNvPr>
                <p14:cNvContentPartPr/>
                <p14:nvPr/>
              </p14:nvContentPartPr>
              <p14:xfrm>
                <a:off x="7621026" y="3445219"/>
                <a:ext cx="26640" cy="21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9CEEC5-F2FD-B64D-8371-8F12AEF21E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05546" y="3429739"/>
                  <a:ext cx="57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B21B67-5BF7-884F-9A0A-E90B09455271}"/>
                    </a:ext>
                  </a:extLst>
                </p14:cNvPr>
                <p14:cNvContentPartPr/>
                <p14:nvPr/>
              </p14:nvContentPartPr>
              <p14:xfrm>
                <a:off x="7458306" y="3400219"/>
                <a:ext cx="346320" cy="196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B21B67-5BF7-884F-9A0A-E90B094552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42826" y="3385099"/>
                  <a:ext cx="3765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9F554A-769F-F448-B5F3-BDD7628B9929}"/>
                    </a:ext>
                  </a:extLst>
                </p14:cNvPr>
                <p14:cNvContentPartPr/>
                <p14:nvPr/>
              </p14:nvContentPartPr>
              <p14:xfrm>
                <a:off x="7552626" y="3418219"/>
                <a:ext cx="126360" cy="131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9F554A-769F-F448-B5F3-BDD7628B99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37506" y="3403099"/>
                  <a:ext cx="15696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9A8712E-B2F0-5247-873B-E94B96ACFB8F}"/>
                  </a:ext>
                </a:extLst>
              </p14:cNvPr>
              <p14:cNvContentPartPr/>
              <p14:nvPr/>
            </p14:nvContentPartPr>
            <p14:xfrm>
              <a:off x="6802026" y="3953539"/>
              <a:ext cx="2324520" cy="11970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9A8712E-B2F0-5247-873B-E94B96ACFB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86906" y="3938419"/>
                <a:ext cx="2355120" cy="12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378FABA-FBE7-6645-90F1-C9C8BD36D1CE}"/>
                  </a:ext>
                </a:extLst>
              </p14:cNvPr>
              <p14:cNvContentPartPr/>
              <p14:nvPr/>
            </p14:nvContentPartPr>
            <p14:xfrm>
              <a:off x="5486946" y="1915219"/>
              <a:ext cx="2955600" cy="1078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378FABA-FBE7-6645-90F1-C9C8BD36D1C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71826" y="1900099"/>
                <a:ext cx="2986200" cy="11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4F8AC3B6-A607-5246-8653-5B5191A0466A}"/>
              </a:ext>
            </a:extLst>
          </p:cNvPr>
          <p:cNvGrpSpPr/>
          <p:nvPr/>
        </p:nvGrpSpPr>
        <p:grpSpPr>
          <a:xfrm>
            <a:off x="6709146" y="5050459"/>
            <a:ext cx="1915560" cy="850680"/>
            <a:chOff x="6709146" y="5050459"/>
            <a:chExt cx="1915560" cy="8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AE2A07-8E89-254D-8CC1-802FF8C01B13}"/>
                    </a:ext>
                  </a:extLst>
                </p14:cNvPr>
                <p14:cNvContentPartPr/>
                <p14:nvPr/>
              </p14:nvContentPartPr>
              <p14:xfrm>
                <a:off x="6709146" y="5050459"/>
                <a:ext cx="918720" cy="85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AE2A07-8E89-254D-8CC1-802FF8C01B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93666" y="5035339"/>
                  <a:ext cx="949320" cy="8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B168C7-B7AD-E745-AE37-5F2C4FD20CAF}"/>
                    </a:ext>
                  </a:extLst>
                </p14:cNvPr>
                <p14:cNvContentPartPr/>
                <p14:nvPr/>
              </p14:nvContentPartPr>
              <p14:xfrm>
                <a:off x="7611666" y="5066299"/>
                <a:ext cx="1013040" cy="740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B168C7-B7AD-E745-AE37-5F2C4FD20C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96546" y="5050819"/>
                  <a:ext cx="1043640" cy="77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825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55B8-21BA-DC44-8C69-25B19DF6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Normal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2EF6A1-26E5-134F-8AE5-53B55D5D9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4693546"/>
            <a:ext cx="7620000" cy="10379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75849-1904-C84A-90AC-9BDDA73C4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6CAC1-4089-6F40-A9CB-558735087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371600"/>
            <a:ext cx="5204893" cy="332194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F614C35-F4DE-F345-9361-8A996CBEF6AB}"/>
              </a:ext>
            </a:extLst>
          </p:cNvPr>
          <p:cNvGrpSpPr/>
          <p:nvPr/>
        </p:nvGrpSpPr>
        <p:grpSpPr>
          <a:xfrm>
            <a:off x="2084226" y="3192499"/>
            <a:ext cx="1186560" cy="924120"/>
            <a:chOff x="2084226" y="3192499"/>
            <a:chExt cx="1186560" cy="9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861FAF8-071F-3745-B310-B54A32197637}"/>
                    </a:ext>
                  </a:extLst>
                </p14:cNvPr>
                <p14:cNvContentPartPr/>
                <p14:nvPr/>
              </p14:nvContentPartPr>
              <p14:xfrm>
                <a:off x="3202026" y="3250459"/>
                <a:ext cx="68760" cy="866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861FAF8-071F-3745-B310-B54A321976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86906" y="3234979"/>
                  <a:ext cx="99000" cy="8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4EF332-BCA2-DF48-A3BD-B38B238EA3E6}"/>
                    </a:ext>
                  </a:extLst>
                </p14:cNvPr>
                <p14:cNvContentPartPr/>
                <p14:nvPr/>
              </p14:nvContentPartPr>
              <p14:xfrm>
                <a:off x="2084226" y="3192499"/>
                <a:ext cx="1076040" cy="89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4EF332-BCA2-DF48-A3BD-B38B238EA3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69106" y="3177379"/>
                  <a:ext cx="1106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B30E00-392D-5A46-BA66-E98BBF5E6FCC}"/>
                    </a:ext>
                  </a:extLst>
                </p14:cNvPr>
                <p14:cNvContentPartPr/>
                <p14:nvPr/>
              </p14:nvContentPartPr>
              <p14:xfrm>
                <a:off x="3217866" y="3245059"/>
                <a:ext cx="47520" cy="60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B30E00-392D-5A46-BA66-E98BBF5E6F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02746" y="3229939"/>
                  <a:ext cx="78120" cy="9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315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5FB-8860-844C-B165-34067C0F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2901-0F64-844A-A0BE-45476F8F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r>
              <a:rPr lang="en-US" dirty="0"/>
              <a:t>Given input samples </a:t>
            </a:r>
          </a:p>
          <a:p>
            <a:endParaRPr lang="en-US" dirty="0"/>
          </a:p>
          <a:p>
            <a:r>
              <a:rPr lang="en-US" dirty="0"/>
              <a:t>Likelihood  vs. Probability</a:t>
            </a:r>
          </a:p>
          <a:p>
            <a:endParaRPr lang="en-US" dirty="0"/>
          </a:p>
          <a:p>
            <a:r>
              <a:rPr lang="en-US" dirty="0"/>
              <a:t>Likelihood of all input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ECF96-FD28-5646-A572-931B65E00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4873C-37FB-814E-B6B7-EE85A003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52" y="2906899"/>
            <a:ext cx="2717800" cy="369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204CE-5377-694A-8FFE-D9659285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1936512"/>
            <a:ext cx="3022600" cy="349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3CFAD-E853-474C-B18B-84C30A156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00" y="3986104"/>
            <a:ext cx="5207000" cy="1881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3ACD3-E0A0-7D49-A48B-FC27DCE293EF}"/>
              </a:ext>
            </a:extLst>
          </p:cNvPr>
          <p:cNvSpPr txBox="1"/>
          <p:nvPr/>
        </p:nvSpPr>
        <p:spPr>
          <a:xfrm>
            <a:off x="7898419" y="3909904"/>
            <a:ext cx="971741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766AC-68EF-C943-BF19-2B3556240924}"/>
              </a:ext>
            </a:extLst>
          </p:cNvPr>
          <p:cNvCxnSpPr>
            <a:stCxn id="8" idx="1"/>
          </p:cNvCxnSpPr>
          <p:nvPr/>
        </p:nvCxnSpPr>
        <p:spPr bwMode="auto">
          <a:xfrm flipH="1">
            <a:off x="7162801" y="4140737"/>
            <a:ext cx="735618" cy="43126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249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2B25-A08C-9743-B36C-64B85D8A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2E19-8316-B745-8DE3-66DAFEA1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r>
              <a:rPr lang="en-US" dirty="0"/>
              <a:t>Maximum Likelihood estimator (MLE)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Log-likelihood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E619B-1DD3-5D4A-BC6E-6C74C08BA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CEEFB-B0A4-EA4C-88BA-36D305B8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4684010"/>
            <a:ext cx="6210300" cy="861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CF3D8F-F1AE-EB42-964C-37E4FDD5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50" y="2133600"/>
            <a:ext cx="6692900" cy="11543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D989387-752A-CE41-87D5-2C48D80D168D}"/>
              </a:ext>
            </a:extLst>
          </p:cNvPr>
          <p:cNvGrpSpPr/>
          <p:nvPr/>
        </p:nvGrpSpPr>
        <p:grpSpPr>
          <a:xfrm>
            <a:off x="4729866" y="3471499"/>
            <a:ext cx="797400" cy="477360"/>
            <a:chOff x="4729866" y="3471499"/>
            <a:chExt cx="79740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B9E686-A66F-DE48-84DD-9E0E421269C7}"/>
                    </a:ext>
                  </a:extLst>
                </p14:cNvPr>
                <p14:cNvContentPartPr/>
                <p14:nvPr/>
              </p14:nvContentPartPr>
              <p14:xfrm>
                <a:off x="4729866" y="3560779"/>
                <a:ext cx="298800" cy="37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B9E686-A66F-DE48-84DD-9E0E421269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14746" y="3545299"/>
                  <a:ext cx="3294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7A0158-07DD-AC49-B47E-15A35678EA19}"/>
                    </a:ext>
                  </a:extLst>
                </p14:cNvPr>
                <p14:cNvContentPartPr/>
                <p14:nvPr/>
              </p14:nvContentPartPr>
              <p14:xfrm>
                <a:off x="5149266" y="3785779"/>
                <a:ext cx="26640" cy="2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7A0158-07DD-AC49-B47E-15A35678EA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33786" y="3770299"/>
                  <a:ext cx="57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6DD4B4-FB2B-604B-BFCE-313226E4CABD}"/>
                    </a:ext>
                  </a:extLst>
                </p14:cNvPr>
                <p14:cNvContentPartPr/>
                <p14:nvPr/>
              </p14:nvContentPartPr>
              <p14:xfrm>
                <a:off x="5327466" y="3471499"/>
                <a:ext cx="199800" cy="477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6DD4B4-FB2B-604B-BFCE-313226E4C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12346" y="3456019"/>
                  <a:ext cx="23040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6A16F6-FA0B-B843-BF98-7C4AEA677C3D}"/>
              </a:ext>
            </a:extLst>
          </p:cNvPr>
          <p:cNvGrpSpPr/>
          <p:nvPr/>
        </p:nvGrpSpPr>
        <p:grpSpPr>
          <a:xfrm>
            <a:off x="4283106" y="3738619"/>
            <a:ext cx="194400" cy="131400"/>
            <a:chOff x="4283106" y="3738619"/>
            <a:chExt cx="19440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FC0A7E-658F-8544-82A2-E3CFC0774A2F}"/>
                    </a:ext>
                  </a:extLst>
                </p14:cNvPr>
                <p14:cNvContentPartPr/>
                <p14:nvPr/>
              </p14:nvContentPartPr>
              <p14:xfrm>
                <a:off x="4283106" y="3738619"/>
                <a:ext cx="194400" cy="2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FC0A7E-658F-8544-82A2-E3CFC0774A2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7986" y="3723139"/>
                  <a:ext cx="225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F50DF5-6260-1541-8AB3-48C26C15BDFC}"/>
                    </a:ext>
                  </a:extLst>
                </p14:cNvPr>
                <p14:cNvContentPartPr/>
                <p14:nvPr/>
              </p14:nvContentPartPr>
              <p14:xfrm>
                <a:off x="4285986" y="3843379"/>
                <a:ext cx="113040" cy="26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F50DF5-6260-1541-8AB3-48C26C15BD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70866" y="3828259"/>
                  <a:ext cx="14328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6FF407-A2AF-F84A-B216-2D5B6DB153DE}"/>
                  </a:ext>
                </a:extLst>
              </p14:cNvPr>
              <p14:cNvContentPartPr/>
              <p14:nvPr/>
            </p14:nvContentPartPr>
            <p14:xfrm>
              <a:off x="3643026" y="3633499"/>
              <a:ext cx="231120" cy="388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6FF407-A2AF-F84A-B216-2D5B6DB153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27546" y="3618379"/>
                <a:ext cx="2617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92B6DE1-3340-2B46-822D-ACA426BF7697}"/>
                  </a:ext>
                </a:extLst>
              </p14:cNvPr>
              <p14:cNvContentPartPr/>
              <p14:nvPr/>
            </p14:nvContentPartPr>
            <p14:xfrm>
              <a:off x="3637626" y="4231819"/>
              <a:ext cx="1952640" cy="9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92B6DE1-3340-2B46-822D-ACA426BF76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22506" y="4216339"/>
                <a:ext cx="198324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7042CA8-BA0C-2441-98FE-92C05695923B}"/>
              </a:ext>
            </a:extLst>
          </p:cNvPr>
          <p:cNvGrpSpPr/>
          <p:nvPr/>
        </p:nvGrpSpPr>
        <p:grpSpPr>
          <a:xfrm>
            <a:off x="6534546" y="3507499"/>
            <a:ext cx="1774080" cy="466920"/>
            <a:chOff x="6534546" y="3507499"/>
            <a:chExt cx="177408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9D3F1CF-5D14-554C-A287-9791D7D52765}"/>
                    </a:ext>
                  </a:extLst>
                </p14:cNvPr>
                <p14:cNvContentPartPr/>
                <p14:nvPr/>
              </p14:nvContentPartPr>
              <p14:xfrm>
                <a:off x="6534546" y="3591379"/>
                <a:ext cx="231120" cy="38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9D3F1CF-5D14-554C-A287-9791D7D527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19426" y="3576259"/>
                  <a:ext cx="2617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8EC7BB-D58E-CD40-A703-D44BDF6A6032}"/>
                    </a:ext>
                  </a:extLst>
                </p14:cNvPr>
                <p14:cNvContentPartPr/>
                <p14:nvPr/>
              </p14:nvContentPartPr>
              <p14:xfrm>
                <a:off x="6901746" y="3722779"/>
                <a:ext cx="183960" cy="2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8EC7BB-D58E-CD40-A703-D44BDF6A60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86626" y="3707299"/>
                  <a:ext cx="214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35D78E-3F64-3C47-9EFA-7B77529D0290}"/>
                    </a:ext>
                  </a:extLst>
                </p14:cNvPr>
                <p14:cNvContentPartPr/>
                <p14:nvPr/>
              </p14:nvContentPartPr>
              <p14:xfrm>
                <a:off x="6903186" y="3869659"/>
                <a:ext cx="203760" cy="37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35D78E-3F64-3C47-9EFA-7B77529D02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87706" y="3854539"/>
                  <a:ext cx="234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58F55A-D8DF-0849-960B-5B1821221AD2}"/>
                    </a:ext>
                  </a:extLst>
                </p14:cNvPr>
                <p14:cNvContentPartPr/>
                <p14:nvPr/>
              </p14:nvContentPartPr>
              <p14:xfrm>
                <a:off x="7369026" y="3602539"/>
                <a:ext cx="230760" cy="246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58F55A-D8DF-0849-960B-5B1821221AD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53546" y="3587419"/>
                  <a:ext cx="261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C3D8B1-BCFF-C242-A99E-64751796125E}"/>
                    </a:ext>
                  </a:extLst>
                </p14:cNvPr>
                <p14:cNvContentPartPr/>
                <p14:nvPr/>
              </p14:nvContentPartPr>
              <p14:xfrm>
                <a:off x="7762506" y="3696499"/>
                <a:ext cx="26280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C3D8B1-BCFF-C242-A99E-64751796125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47386" y="3681379"/>
                  <a:ext cx="293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23666F-442A-2E49-BE75-2C7C4F4A751A}"/>
                    </a:ext>
                  </a:extLst>
                </p14:cNvPr>
                <p14:cNvContentPartPr/>
                <p14:nvPr/>
              </p14:nvContentPartPr>
              <p14:xfrm>
                <a:off x="7883106" y="3596779"/>
                <a:ext cx="63360" cy="267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23666F-442A-2E49-BE75-2C7C4F4A751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67986" y="3581659"/>
                  <a:ext cx="939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81EBD5-0181-084E-B3A7-D679D1E3769D}"/>
                    </a:ext>
                  </a:extLst>
                </p14:cNvPr>
                <p14:cNvContentPartPr/>
                <p14:nvPr/>
              </p14:nvContentPartPr>
              <p14:xfrm>
                <a:off x="8082546" y="3507499"/>
                <a:ext cx="226080" cy="44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81EBD5-0181-084E-B3A7-D679D1E376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67426" y="3492379"/>
                  <a:ext cx="256680" cy="47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CAB7D2C-94BD-4345-9D4A-B3D3A75F3D0B}"/>
                  </a:ext>
                </a:extLst>
              </p14:cNvPr>
              <p14:cNvContentPartPr/>
              <p14:nvPr/>
            </p14:nvContentPartPr>
            <p14:xfrm>
              <a:off x="6424386" y="4242259"/>
              <a:ext cx="2146680" cy="84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CAB7D2C-94BD-4345-9D4A-B3D3A75F3D0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09266" y="4226779"/>
                <a:ext cx="2177280" cy="1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76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C373-88F0-0049-8B0D-96E994A5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Optimization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F137F3C-237A-0943-B39E-6C1BBE20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r>
              <a:rPr lang="en-US" dirty="0"/>
              <a:t>Noisy observation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Likelihood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89B5A-48D7-494F-9DBF-A98DFE4F1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89E211-135B-4C47-B602-B1CEB9966B94}"/>
              </a:ext>
            </a:extLst>
          </p:cNvPr>
          <p:cNvSpPr txBox="1"/>
          <p:nvPr/>
        </p:nvSpPr>
        <p:spPr>
          <a:xfrm>
            <a:off x="7156126" y="1140767"/>
            <a:ext cx="1149674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Why 0?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CF83AF-FB52-E04A-977D-01C09D121AAF}"/>
              </a:ext>
            </a:extLst>
          </p:cNvPr>
          <p:cNvCxnSpPr>
            <a:cxnSpLocks/>
            <a:stCxn id="13" idx="1"/>
          </p:cNvCxnSpPr>
          <p:nvPr/>
        </p:nvCxnSpPr>
        <p:spPr bwMode="auto">
          <a:xfrm flipH="1">
            <a:off x="6248400" y="1371600"/>
            <a:ext cx="907726" cy="678349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7009C79-74D4-8F4D-AC21-FCA74B937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37" y="3341749"/>
            <a:ext cx="2930525" cy="7130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753698-E930-6A46-8C87-884E7770F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601" y="4915475"/>
            <a:ext cx="3569596" cy="799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2531CC-84BF-6541-86EE-F0260D254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049949"/>
            <a:ext cx="5280943" cy="4696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6D54DB-3191-4445-A78B-BB36784004A8}"/>
                  </a:ext>
                </a:extLst>
              </p14:cNvPr>
              <p14:cNvContentPartPr/>
              <p14:nvPr/>
            </p14:nvContentPartPr>
            <p14:xfrm>
              <a:off x="4052346" y="2027539"/>
              <a:ext cx="519840" cy="60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6D54DB-3191-4445-A78B-BB36784004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6866" y="2012419"/>
                <a:ext cx="55044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D2793D-4E8E-BE42-BD80-54D9A6111084}"/>
                  </a:ext>
                </a:extLst>
              </p14:cNvPr>
              <p14:cNvContentPartPr/>
              <p14:nvPr/>
            </p14:nvContentPartPr>
            <p14:xfrm>
              <a:off x="1654026" y="2625859"/>
              <a:ext cx="357120" cy="8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D2793D-4E8E-BE42-BD80-54D9A61110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8546" y="2610739"/>
                <a:ext cx="38772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F6EAD0F-5E33-D349-A151-5E5D560D21BD}"/>
              </a:ext>
            </a:extLst>
          </p:cNvPr>
          <p:cNvGrpSpPr/>
          <p:nvPr/>
        </p:nvGrpSpPr>
        <p:grpSpPr>
          <a:xfrm>
            <a:off x="2220666" y="2410579"/>
            <a:ext cx="1338480" cy="488520"/>
            <a:chOff x="2220666" y="2410579"/>
            <a:chExt cx="133848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2FC005-2DC6-1842-8E86-887892A55CA8}"/>
                    </a:ext>
                  </a:extLst>
                </p14:cNvPr>
                <p14:cNvContentPartPr/>
                <p14:nvPr/>
              </p14:nvContentPartPr>
              <p14:xfrm>
                <a:off x="2220666" y="2599579"/>
                <a:ext cx="194400" cy="28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2FC005-2DC6-1842-8E86-887892A55C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05546" y="2584459"/>
                  <a:ext cx="2250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BB4CD4-8ABB-3141-9169-BC67C4438AEA}"/>
                    </a:ext>
                  </a:extLst>
                </p14:cNvPr>
                <p14:cNvContentPartPr/>
                <p14:nvPr/>
              </p14:nvContentPartPr>
              <p14:xfrm>
                <a:off x="2440986" y="2794339"/>
                <a:ext cx="26640" cy="104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BB4CD4-8ABB-3141-9169-BC67C4438A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25866" y="2779219"/>
                  <a:ext cx="57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5F79C9-EBF2-1941-8657-09401980380C}"/>
                    </a:ext>
                  </a:extLst>
                </p14:cNvPr>
                <p14:cNvContentPartPr/>
                <p14:nvPr/>
              </p14:nvContentPartPr>
              <p14:xfrm>
                <a:off x="2310666" y="2410579"/>
                <a:ext cx="125640" cy="115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5F79C9-EBF2-1941-8657-0940198038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95186" y="2395459"/>
                  <a:ext cx="156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433823-A460-344B-97FE-B55DE72D2EA3}"/>
                    </a:ext>
                  </a:extLst>
                </p14:cNvPr>
                <p14:cNvContentPartPr/>
                <p14:nvPr/>
              </p14:nvContentPartPr>
              <p14:xfrm>
                <a:off x="2583546" y="2646739"/>
                <a:ext cx="136080" cy="1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433823-A460-344B-97FE-B55DE72D2E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8066" y="2631619"/>
                  <a:ext cx="166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B1A992-FEC0-4840-B891-20C19F293C05}"/>
                    </a:ext>
                  </a:extLst>
                </p14:cNvPr>
                <p14:cNvContentPartPr/>
                <p14:nvPr/>
              </p14:nvContentPartPr>
              <p14:xfrm>
                <a:off x="2616666" y="2704699"/>
                <a:ext cx="208080" cy="26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B1A992-FEC0-4840-B891-20C19F293C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01546" y="2689219"/>
                  <a:ext cx="238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D9AA6E-183C-C74C-B8E7-1DEBA675BE82}"/>
                    </a:ext>
                  </a:extLst>
                </p14:cNvPr>
                <p14:cNvContentPartPr/>
                <p14:nvPr/>
              </p14:nvContentPartPr>
              <p14:xfrm>
                <a:off x="2824386" y="2657539"/>
                <a:ext cx="235800" cy="146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D9AA6E-183C-C74C-B8E7-1DEBA675BE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08906" y="2642059"/>
                  <a:ext cx="266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238EDA-DF5C-6F49-A5F4-2F47976A90B0}"/>
                    </a:ext>
                  </a:extLst>
                </p14:cNvPr>
                <p14:cNvContentPartPr/>
                <p14:nvPr/>
              </p14:nvContentPartPr>
              <p14:xfrm>
                <a:off x="3086826" y="2615419"/>
                <a:ext cx="131400" cy="1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238EDA-DF5C-6F49-A5F4-2F47976A90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71346" y="2600299"/>
                  <a:ext cx="162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BF3C3E-FE62-9F45-BD35-76E508C6B945}"/>
                    </a:ext>
                  </a:extLst>
                </p14:cNvPr>
                <p14:cNvContentPartPr/>
                <p14:nvPr/>
              </p14:nvContentPartPr>
              <p14:xfrm>
                <a:off x="3149466" y="2625859"/>
                <a:ext cx="37080" cy="11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BF3C3E-FE62-9F45-BD35-76E508C6B9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4346" y="2610739"/>
                  <a:ext cx="67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482A58-8DB4-0646-980C-0FF4CE186F4B}"/>
                    </a:ext>
                  </a:extLst>
                </p14:cNvPr>
                <p14:cNvContentPartPr/>
                <p14:nvPr/>
              </p14:nvContentPartPr>
              <p14:xfrm>
                <a:off x="3291306" y="2700019"/>
                <a:ext cx="94680" cy="110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482A58-8DB4-0646-980C-0FF4CE186F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6186" y="2684539"/>
                  <a:ext cx="125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67CEE22-D3AC-F04D-A2B5-018B3DFCCABE}"/>
                    </a:ext>
                  </a:extLst>
                </p14:cNvPr>
                <p14:cNvContentPartPr/>
                <p14:nvPr/>
              </p14:nvContentPartPr>
              <p14:xfrm>
                <a:off x="3238746" y="2678419"/>
                <a:ext cx="142200" cy="163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67CEE22-D3AC-F04D-A2B5-018B3DFCCA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23626" y="2662939"/>
                  <a:ext cx="172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26B3AE-B7FA-044F-AB35-E696E0E1AC7E}"/>
                    </a:ext>
                  </a:extLst>
                </p14:cNvPr>
                <p14:cNvContentPartPr/>
                <p14:nvPr/>
              </p14:nvContentPartPr>
              <p14:xfrm>
                <a:off x="3474906" y="2772739"/>
                <a:ext cx="84240" cy="105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26B3AE-B7FA-044F-AB35-E696E0E1AC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59786" y="2757619"/>
                  <a:ext cx="114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70A5D0-97A5-0846-A1FB-F8BE5B3EE053}"/>
                    </a:ext>
                  </a:extLst>
                </p14:cNvPr>
                <p14:cNvContentPartPr/>
                <p14:nvPr/>
              </p14:nvContentPartPr>
              <p14:xfrm>
                <a:off x="3461586" y="2694619"/>
                <a:ext cx="13680" cy="15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70A5D0-97A5-0846-A1FB-F8BE5B3EE0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46466" y="2679499"/>
                  <a:ext cx="44280" cy="4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659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FD3B-5686-DB46-B6CD-A55C3887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Linear Regression: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7A72-2352-054E-A572-745872CD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165A7-4A27-1541-A505-EDF355CC0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0EFB3-427A-4A43-B0F0-2A4A81189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630"/>
          <a:stretch/>
        </p:blipFill>
        <p:spPr>
          <a:xfrm>
            <a:off x="1219200" y="1295400"/>
            <a:ext cx="6692923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3430CA-0B15-9643-91A1-96C6B8F13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13" y="1371600"/>
            <a:ext cx="2124087" cy="516840"/>
          </a:xfrm>
          <a:prstGeom prst="rect">
            <a:avLst/>
          </a:prstGeom>
          <a:ln w="158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86114634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3808</TotalTime>
  <Words>2130</Words>
  <Application>Microsoft Macintosh PowerPoint</Application>
  <PresentationFormat>On-screen Show (4:3)</PresentationFormat>
  <Paragraphs>180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Univers 65 Bold</vt:lpstr>
      <vt:lpstr>Univers 67 CondensedBold</vt:lpstr>
      <vt:lpstr>Calibri</vt:lpstr>
      <vt:lpstr>Times</vt:lpstr>
      <vt:lpstr>Times New Roman</vt:lpstr>
      <vt:lpstr>PowerPoint</vt:lpstr>
      <vt:lpstr>COM S 573: Machine Learning</vt:lpstr>
      <vt:lpstr>Linear Regression: Summary</vt:lpstr>
      <vt:lpstr>Linear Regression: Probabilistic interpretation</vt:lpstr>
      <vt:lpstr>Linear Regression: Assumptions</vt:lpstr>
      <vt:lpstr>Linear Regression: Normal Distribution</vt:lpstr>
      <vt:lpstr>Linear Regression: likelihood</vt:lpstr>
      <vt:lpstr>Linear Regression: Optimization</vt:lpstr>
      <vt:lpstr>Linear Regression: Optimization</vt:lpstr>
      <vt:lpstr>Linear Regression: Likelihood</vt:lpstr>
      <vt:lpstr>Linear Regression: Likelihood</vt:lpstr>
      <vt:lpstr>Linear Regression: Likelihood</vt:lpstr>
      <vt:lpstr>Linear Regression: Likelihood</vt:lpstr>
      <vt:lpstr>Linear Regression: Likelihood</vt:lpstr>
      <vt:lpstr>Linear Regression: Likelihood</vt:lpstr>
      <vt:lpstr>Linear Regression: Summary</vt:lpstr>
      <vt:lpstr>Linear Models: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Gao, Hongyang [COM S]</cp:lastModifiedBy>
  <cp:revision>332</cp:revision>
  <dcterms:created xsi:type="dcterms:W3CDTF">2013-11-14T17:36:34Z</dcterms:created>
  <dcterms:modified xsi:type="dcterms:W3CDTF">2022-01-26T03:31:02Z</dcterms:modified>
</cp:coreProperties>
</file>