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9144000"/>
  <p:notesSz cx="6858000" cy="9144000"/>
  <p:embeddedFontLst>
    <p:embeddedFont>
      <p:font typeface="Tahoma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7" roundtripDataSignature="AMtx7mhtvbtRz3RBDciGqVGy3cxVLCPM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Tahoma-bold.fntdata"/><Relationship Id="rId23" Type="http://schemas.openxmlformats.org/officeDocument/2006/relationships/slide" Target="slides/slide17.xml"/><Relationship Id="rId45" Type="http://schemas.openxmlformats.org/officeDocument/2006/relationships/font" Target="fonts/Tahom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6200" y="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7" name="Google Shape;17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2" name="Google Shape;26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3" name="Google Shape;26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:notes"/>
          <p:cNvSpPr txBox="1"/>
          <p:nvPr>
            <p:ph idx="12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11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1" name="Google Shape;271;p11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1:notes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:notes"/>
          <p:cNvSpPr txBox="1"/>
          <p:nvPr>
            <p:ph idx="12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12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1" name="Google Shape;281;p1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2:notes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1" name="Google Shape;29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2" name="Google Shape;29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:notes"/>
          <p:cNvSpPr txBox="1"/>
          <p:nvPr>
            <p:ph idx="12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14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0" name="Google Shape;300;p14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4:notes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:notes"/>
          <p:cNvSpPr txBox="1"/>
          <p:nvPr>
            <p:ph idx="12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p15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0" name="Google Shape;310;p15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5:notes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9" name="Google Shape;31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0" name="Google Shape;32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7" name="Google Shape;32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8" name="Google Shape;328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:notes"/>
          <p:cNvSpPr txBox="1"/>
          <p:nvPr>
            <p:ph idx="12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5" name="Google Shape;335;p18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6" name="Google Shape;336;p18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8:notes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5" name="Google Shape;34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6" name="Google Shape;346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4" name="Google Shape;18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5" name="Google Shape;18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:notes"/>
          <p:cNvSpPr txBox="1"/>
          <p:nvPr>
            <p:ph idx="12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3" name="Google Shape;353;p20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4" name="Google Shape;354;p20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0:notes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4" name="Google Shape;36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5" name="Google Shape;36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2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2" name="Google Shape;37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3" name="Google Shape;37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3:notes"/>
          <p:cNvSpPr txBox="1"/>
          <p:nvPr>
            <p:ph idx="12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" name="Google Shape;380;p23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1" name="Google Shape;381;p23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3:notes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0" name="Google Shape;39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1" name="Google Shape;391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5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8" name="Google Shape;39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9" name="Google Shape;399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6" name="Google Shape;40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7" name="Google Shape;407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7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4" name="Google Shape;41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5" name="Google Shape;415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8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2" name="Google Shape;4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23" name="Google Shape;423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9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0" name="Google Shape;43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1" name="Google Shape;431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2" name="Google Shape;19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3" name="Google Shape;19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0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8" name="Google Shape;43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9" name="Google Shape;439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1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6" name="Google Shape;44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7" name="Google Shape;447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6" name="Google Shape;45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7" name="Google Shape;457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3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6" name="Google Shape;46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7" name="Google Shape;467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4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6" name="Google Shape;47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77" name="Google Shape;477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5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85" name="Google Shape;48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86" name="Google Shape;486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6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3" name="Google Shape;49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94" name="Google Shape;494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7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1" name="Google Shape;50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02" name="Google Shape;502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8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9" name="Google Shape;509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0" name="Google Shape;510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/>
          <p:nvPr>
            <p:ph idx="12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4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1" name="Google Shape;201;p4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4:notes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 txBox="1"/>
          <p:nvPr>
            <p:ph idx="12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5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3" name="Google Shape;213;p5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5:notes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6" name="Google Shape;22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4" name="Google Shape;2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5" name="Google Shape;23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2" name="Google Shape;24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3" name="Google Shape;24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:notes"/>
          <p:cNvSpPr txBox="1"/>
          <p:nvPr>
            <p:ph idx="12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9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2" name="Google Shape;252;p9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:notes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0"/>
          <p:cNvSpPr txBox="1"/>
          <p:nvPr>
            <p:ph type="title"/>
          </p:nvPr>
        </p:nvSpPr>
        <p:spPr>
          <a:xfrm>
            <a:off x="685800" y="990600"/>
            <a:ext cx="7770813" cy="13700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0"/>
          <p:cNvSpPr txBox="1"/>
          <p:nvPr>
            <p:ph idx="10" type="dt"/>
          </p:nvPr>
        </p:nvSpPr>
        <p:spPr>
          <a:xfrm>
            <a:off x="685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12" type="sldNum"/>
          </p:nvPr>
        </p:nvSpPr>
        <p:spPr>
          <a:xfrm>
            <a:off x="65532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SzPts val="1170"/>
              <a:buNone/>
              <a:defRPr sz="1800"/>
            </a:lvl2pPr>
            <a:lvl3pPr indent="-228600" lvl="2" marL="1371600" algn="l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SzPts val="960"/>
              <a:buNone/>
              <a:defRPr sz="1600"/>
            </a:lvl3pPr>
            <a:lvl4pPr indent="-228600" lvl="3" marL="18288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260"/>
              <a:buNone/>
              <a:defRPr sz="1400"/>
            </a:lvl5pPr>
            <a:lvl6pPr indent="-228600" lvl="5" marL="27432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260"/>
              <a:buNone/>
              <a:defRPr sz="1400"/>
            </a:lvl6pPr>
            <a:lvl7pPr indent="-228600" lvl="6" marL="32004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260"/>
              <a:buNone/>
              <a:defRPr sz="1400"/>
            </a:lvl7pPr>
            <a:lvl8pPr indent="-228600" lvl="7" marL="36576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260"/>
              <a:buNone/>
              <a:defRPr sz="1400"/>
            </a:lvl8pPr>
            <a:lvl9pPr indent="-228600" lvl="8" marL="41148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260"/>
              <a:buNone/>
              <a:defRPr sz="1400"/>
            </a:lvl9pPr>
          </a:lstStyle>
          <a:p/>
        </p:txBody>
      </p:sp>
      <p:sp>
        <p:nvSpPr>
          <p:cNvPr id="76" name="Google Shape;76;p62"/>
          <p:cNvSpPr txBox="1"/>
          <p:nvPr>
            <p:ph idx="10" type="dt"/>
          </p:nvPr>
        </p:nvSpPr>
        <p:spPr>
          <a:xfrm>
            <a:off x="685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2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2"/>
          <p:cNvSpPr txBox="1"/>
          <p:nvPr>
            <p:ph idx="12" type="sldNum"/>
          </p:nvPr>
        </p:nvSpPr>
        <p:spPr>
          <a:xfrm>
            <a:off x="65532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3"/>
          <p:cNvSpPr txBox="1"/>
          <p:nvPr>
            <p:ph type="title"/>
          </p:nvPr>
        </p:nvSpPr>
        <p:spPr>
          <a:xfrm>
            <a:off x="685800" y="990600"/>
            <a:ext cx="7770812" cy="137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3"/>
          <p:cNvSpPr txBox="1"/>
          <p:nvPr>
            <p:ph idx="1" type="body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2895" lvl="0" marL="45720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1170"/>
              <a:buChar char="□"/>
              <a:defRPr/>
            </a:lvl1pPr>
            <a:lvl2pPr indent="-302894" lvl="1" marL="914400" algn="l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SzPts val="1170"/>
              <a:buChar char="■"/>
              <a:defRPr/>
            </a:lvl2pPr>
            <a:lvl3pPr indent="-297180" lvl="2" marL="1371600" algn="l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SzPts val="1080"/>
              <a:buChar char="□"/>
              <a:defRPr/>
            </a:lvl3pPr>
            <a:lvl4pPr indent="-302894" lvl="3" marL="18288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170"/>
              <a:buChar char="■"/>
              <a:defRPr/>
            </a:lvl4pPr>
            <a:lvl5pPr indent="-331470" lvl="4" marL="22860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82" name="Google Shape;82;p63"/>
          <p:cNvSpPr txBox="1"/>
          <p:nvPr>
            <p:ph idx="10" type="dt"/>
          </p:nvPr>
        </p:nvSpPr>
        <p:spPr>
          <a:xfrm>
            <a:off x="685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3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3"/>
          <p:cNvSpPr txBox="1"/>
          <p:nvPr>
            <p:ph idx="12" type="sldNum"/>
          </p:nvPr>
        </p:nvSpPr>
        <p:spPr>
          <a:xfrm>
            <a:off x="65532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1950"/>
              <a:buNone/>
              <a:defRPr/>
            </a:lvl1pPr>
            <a:lvl2pPr lvl="1" algn="ctr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SzPts val="1690"/>
              <a:buNone/>
              <a:defRPr/>
            </a:lvl2pPr>
            <a:lvl3pPr lvl="2" algn="ctr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SzPts val="1380"/>
              <a:buNone/>
              <a:defRPr/>
            </a:lvl3pPr>
            <a:lvl4pPr lvl="3" algn="ctr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8" name="Google Shape;88;p64"/>
          <p:cNvSpPr txBox="1"/>
          <p:nvPr>
            <p:ph idx="10" type="dt"/>
          </p:nvPr>
        </p:nvSpPr>
        <p:spPr>
          <a:xfrm>
            <a:off x="685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4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4"/>
          <p:cNvSpPr txBox="1"/>
          <p:nvPr>
            <p:ph idx="12" type="sldNum"/>
          </p:nvPr>
        </p:nvSpPr>
        <p:spPr>
          <a:xfrm>
            <a:off x="65532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2"/>
          <p:cNvSpPr txBox="1"/>
          <p:nvPr>
            <p:ph type="title"/>
          </p:nvPr>
        </p:nvSpPr>
        <p:spPr>
          <a:xfrm>
            <a:off x="574675" y="304800"/>
            <a:ext cx="7999412" cy="12144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2"/>
          <p:cNvSpPr txBox="1"/>
          <p:nvPr>
            <p:ph idx="1" type="body"/>
          </p:nvPr>
        </p:nvSpPr>
        <p:spPr>
          <a:xfrm>
            <a:off x="566737" y="1752600"/>
            <a:ext cx="7999412" cy="426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02895" lvl="0" marL="45720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1170"/>
              <a:buChar char="□"/>
              <a:defRPr/>
            </a:lvl1pPr>
            <a:lvl2pPr indent="-302894" lvl="1" marL="914400" algn="l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SzPts val="1170"/>
              <a:buChar char="■"/>
              <a:defRPr/>
            </a:lvl2pPr>
            <a:lvl3pPr indent="-297180" lvl="2" marL="1371600" algn="l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SzPts val="1080"/>
              <a:buChar char="□"/>
              <a:defRPr/>
            </a:lvl3pPr>
            <a:lvl4pPr indent="-302894" lvl="3" marL="18288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170"/>
              <a:buChar char="■"/>
              <a:defRPr/>
            </a:lvl4pPr>
            <a:lvl5pPr indent="-331470" lvl="4" marL="22860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02" name="Google Shape;102;p42"/>
          <p:cNvSpPr txBox="1"/>
          <p:nvPr>
            <p:ph idx="10" type="dt"/>
          </p:nvPr>
        </p:nvSpPr>
        <p:spPr>
          <a:xfrm>
            <a:off x="6096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2"/>
          <p:cNvSpPr txBox="1"/>
          <p:nvPr>
            <p:ph idx="11" type="ftr"/>
          </p:nvPr>
        </p:nvSpPr>
        <p:spPr>
          <a:xfrm>
            <a:off x="3124200" y="6245225"/>
            <a:ext cx="2894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2"/>
          <p:cNvSpPr txBox="1"/>
          <p:nvPr>
            <p:ph idx="12" type="sldNum"/>
          </p:nvPr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3"/>
          <p:cNvSpPr txBox="1"/>
          <p:nvPr>
            <p:ph type="title"/>
          </p:nvPr>
        </p:nvSpPr>
        <p:spPr>
          <a:xfrm>
            <a:off x="574675" y="304800"/>
            <a:ext cx="7999412" cy="12144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3"/>
          <p:cNvSpPr txBox="1"/>
          <p:nvPr>
            <p:ph idx="10" type="dt"/>
          </p:nvPr>
        </p:nvSpPr>
        <p:spPr>
          <a:xfrm>
            <a:off x="6096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3"/>
          <p:cNvSpPr txBox="1"/>
          <p:nvPr>
            <p:ph idx="11" type="ftr"/>
          </p:nvPr>
        </p:nvSpPr>
        <p:spPr>
          <a:xfrm>
            <a:off x="3124200" y="6245225"/>
            <a:ext cx="2894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3"/>
          <p:cNvSpPr txBox="1"/>
          <p:nvPr>
            <p:ph idx="12" type="sldNum"/>
          </p:nvPr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4"/>
          <p:cNvSpPr txBox="1"/>
          <p:nvPr>
            <p:ph type="title"/>
          </p:nvPr>
        </p:nvSpPr>
        <p:spPr>
          <a:xfrm>
            <a:off x="574675" y="304800"/>
            <a:ext cx="7999413" cy="1214438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4"/>
          <p:cNvSpPr txBox="1"/>
          <p:nvPr>
            <p:ph idx="1" type="body"/>
          </p:nvPr>
        </p:nvSpPr>
        <p:spPr>
          <a:xfrm>
            <a:off x="566738" y="1752600"/>
            <a:ext cx="3922712" cy="426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02895" lvl="0" marL="45720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1170"/>
              <a:buChar char="□"/>
              <a:defRPr/>
            </a:lvl1pPr>
            <a:lvl2pPr indent="-302894" lvl="1" marL="914400" algn="l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SzPts val="1170"/>
              <a:buChar char="■"/>
              <a:defRPr/>
            </a:lvl2pPr>
            <a:lvl3pPr indent="-297180" lvl="2" marL="1371600" algn="l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SzPts val="1080"/>
              <a:buChar char="□"/>
              <a:defRPr/>
            </a:lvl3pPr>
            <a:lvl4pPr indent="-302894" lvl="3" marL="18288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170"/>
              <a:buChar char="■"/>
              <a:defRPr/>
            </a:lvl4pPr>
            <a:lvl5pPr indent="-331470" lvl="4" marL="22860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13" name="Google Shape;113;p44"/>
          <p:cNvSpPr txBox="1"/>
          <p:nvPr>
            <p:ph idx="2" type="body"/>
          </p:nvPr>
        </p:nvSpPr>
        <p:spPr>
          <a:xfrm>
            <a:off x="4641850" y="1752600"/>
            <a:ext cx="3924300" cy="426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02895" lvl="0" marL="45720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1170"/>
              <a:buChar char="□"/>
              <a:defRPr/>
            </a:lvl1pPr>
            <a:lvl2pPr indent="-302894" lvl="1" marL="914400" algn="l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SzPts val="1170"/>
              <a:buChar char="■"/>
              <a:defRPr/>
            </a:lvl2pPr>
            <a:lvl3pPr indent="-297180" lvl="2" marL="1371600" algn="l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SzPts val="1080"/>
              <a:buChar char="□"/>
              <a:defRPr/>
            </a:lvl3pPr>
            <a:lvl4pPr indent="-302894" lvl="3" marL="18288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170"/>
              <a:buChar char="■"/>
              <a:defRPr/>
            </a:lvl4pPr>
            <a:lvl5pPr indent="-331470" lvl="4" marL="22860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14" name="Google Shape;114;p44"/>
          <p:cNvSpPr txBox="1"/>
          <p:nvPr>
            <p:ph idx="10" type="dt"/>
          </p:nvPr>
        </p:nvSpPr>
        <p:spPr>
          <a:xfrm>
            <a:off x="6096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4"/>
          <p:cNvSpPr txBox="1"/>
          <p:nvPr>
            <p:ph idx="11" type="ftr"/>
          </p:nvPr>
        </p:nvSpPr>
        <p:spPr>
          <a:xfrm>
            <a:off x="3124200" y="6245225"/>
            <a:ext cx="2894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4"/>
          <p:cNvSpPr txBox="1"/>
          <p:nvPr>
            <p:ph idx="12" type="sldNum"/>
          </p:nvPr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5"/>
          <p:cNvSpPr txBox="1"/>
          <p:nvPr>
            <p:ph idx="10" type="dt"/>
          </p:nvPr>
        </p:nvSpPr>
        <p:spPr>
          <a:xfrm>
            <a:off x="6096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5"/>
          <p:cNvSpPr txBox="1"/>
          <p:nvPr>
            <p:ph idx="11" type="ftr"/>
          </p:nvPr>
        </p:nvSpPr>
        <p:spPr>
          <a:xfrm>
            <a:off x="3124200" y="6245225"/>
            <a:ext cx="2894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5"/>
          <p:cNvSpPr txBox="1"/>
          <p:nvPr>
            <p:ph idx="12" type="sldNum"/>
          </p:nvPr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6"/>
          <p:cNvSpPr txBox="1"/>
          <p:nvPr>
            <p:ph type="title"/>
          </p:nvPr>
        </p:nvSpPr>
        <p:spPr>
          <a:xfrm rot="5400000">
            <a:off x="4716463" y="2160588"/>
            <a:ext cx="5713413" cy="2001838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6"/>
          <p:cNvSpPr txBox="1"/>
          <p:nvPr>
            <p:ph idx="1" type="body"/>
          </p:nvPr>
        </p:nvSpPr>
        <p:spPr>
          <a:xfrm rot="5400000">
            <a:off x="636588" y="234951"/>
            <a:ext cx="5713413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02895" lvl="0" marL="45720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1170"/>
              <a:buChar char="□"/>
              <a:defRPr/>
            </a:lvl1pPr>
            <a:lvl2pPr indent="-302894" lvl="1" marL="914400" algn="l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SzPts val="1170"/>
              <a:buChar char="■"/>
              <a:defRPr/>
            </a:lvl2pPr>
            <a:lvl3pPr indent="-297180" lvl="2" marL="1371600" algn="l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SzPts val="1080"/>
              <a:buChar char="□"/>
              <a:defRPr/>
            </a:lvl3pPr>
            <a:lvl4pPr indent="-302894" lvl="3" marL="18288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170"/>
              <a:buChar char="■"/>
              <a:defRPr/>
            </a:lvl4pPr>
            <a:lvl5pPr indent="-331470" lvl="4" marL="22860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24" name="Google Shape;124;p46"/>
          <p:cNvSpPr txBox="1"/>
          <p:nvPr>
            <p:ph idx="10" type="dt"/>
          </p:nvPr>
        </p:nvSpPr>
        <p:spPr>
          <a:xfrm>
            <a:off x="6096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6"/>
          <p:cNvSpPr txBox="1"/>
          <p:nvPr>
            <p:ph idx="11" type="ftr"/>
          </p:nvPr>
        </p:nvSpPr>
        <p:spPr>
          <a:xfrm>
            <a:off x="3124200" y="6245225"/>
            <a:ext cx="2894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6"/>
          <p:cNvSpPr txBox="1"/>
          <p:nvPr>
            <p:ph idx="12" type="sldNum"/>
          </p:nvPr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7"/>
          <p:cNvSpPr txBox="1"/>
          <p:nvPr>
            <p:ph type="title"/>
          </p:nvPr>
        </p:nvSpPr>
        <p:spPr>
          <a:xfrm>
            <a:off x="574675" y="304800"/>
            <a:ext cx="7999412" cy="12144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7"/>
          <p:cNvSpPr txBox="1"/>
          <p:nvPr>
            <p:ph idx="1" type="body"/>
          </p:nvPr>
        </p:nvSpPr>
        <p:spPr>
          <a:xfrm rot="5400000">
            <a:off x="2433637" y="-114300"/>
            <a:ext cx="4265612" cy="799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02895" lvl="0" marL="45720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1170"/>
              <a:buChar char="□"/>
              <a:defRPr/>
            </a:lvl1pPr>
            <a:lvl2pPr indent="-302894" lvl="1" marL="914400" algn="l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SzPts val="1170"/>
              <a:buChar char="■"/>
              <a:defRPr/>
            </a:lvl2pPr>
            <a:lvl3pPr indent="-297180" lvl="2" marL="1371600" algn="l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SzPts val="1080"/>
              <a:buChar char="□"/>
              <a:defRPr/>
            </a:lvl3pPr>
            <a:lvl4pPr indent="-302894" lvl="3" marL="18288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170"/>
              <a:buChar char="■"/>
              <a:defRPr/>
            </a:lvl4pPr>
            <a:lvl5pPr indent="-331470" lvl="4" marL="22860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30" name="Google Shape;130;p47"/>
          <p:cNvSpPr txBox="1"/>
          <p:nvPr>
            <p:ph idx="10" type="dt"/>
          </p:nvPr>
        </p:nvSpPr>
        <p:spPr>
          <a:xfrm>
            <a:off x="6096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7"/>
          <p:cNvSpPr txBox="1"/>
          <p:nvPr>
            <p:ph idx="11" type="ftr"/>
          </p:nvPr>
        </p:nvSpPr>
        <p:spPr>
          <a:xfrm>
            <a:off x="3124200" y="6245225"/>
            <a:ext cx="2894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7"/>
          <p:cNvSpPr txBox="1"/>
          <p:nvPr>
            <p:ph idx="12" type="sldNum"/>
          </p:nvPr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Clr>
                <a:srgbClr val="CC0000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Clr>
                <a:srgbClr val="CC0000"/>
              </a:buClr>
              <a:buSzPts val="182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Clr>
                <a:srgbClr val="CC0000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6" name="Google Shape;136;p4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137" name="Google Shape;137;p48"/>
          <p:cNvSpPr txBox="1"/>
          <p:nvPr>
            <p:ph idx="10" type="dt"/>
          </p:nvPr>
        </p:nvSpPr>
        <p:spPr>
          <a:xfrm>
            <a:off x="6096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8"/>
          <p:cNvSpPr txBox="1"/>
          <p:nvPr>
            <p:ph idx="11" type="ftr"/>
          </p:nvPr>
        </p:nvSpPr>
        <p:spPr>
          <a:xfrm>
            <a:off x="3124200" y="6245225"/>
            <a:ext cx="2894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8"/>
          <p:cNvSpPr txBox="1"/>
          <p:nvPr>
            <p:ph idx="12" type="sldNum"/>
          </p:nvPr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4"/>
          <p:cNvSpPr txBox="1"/>
          <p:nvPr>
            <p:ph type="title"/>
          </p:nvPr>
        </p:nvSpPr>
        <p:spPr>
          <a:xfrm rot="5400000">
            <a:off x="5087938" y="2532062"/>
            <a:ext cx="5138738" cy="20558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4"/>
          <p:cNvSpPr txBox="1"/>
          <p:nvPr>
            <p:ph idx="1" type="body"/>
          </p:nvPr>
        </p:nvSpPr>
        <p:spPr>
          <a:xfrm rot="5400000">
            <a:off x="897731" y="550069"/>
            <a:ext cx="513873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2895" lvl="0" marL="45720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1170"/>
              <a:buChar char="□"/>
              <a:defRPr/>
            </a:lvl1pPr>
            <a:lvl2pPr indent="-302894" lvl="1" marL="914400" algn="l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SzPts val="1170"/>
              <a:buChar char="■"/>
              <a:defRPr/>
            </a:lvl2pPr>
            <a:lvl3pPr indent="-297180" lvl="2" marL="1371600" algn="l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SzPts val="1080"/>
              <a:buChar char="□"/>
              <a:defRPr/>
            </a:lvl3pPr>
            <a:lvl4pPr indent="-302894" lvl="3" marL="18288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170"/>
              <a:buChar char="■"/>
              <a:defRPr/>
            </a:lvl4pPr>
            <a:lvl5pPr indent="-331470" lvl="4" marL="22860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25" name="Google Shape;25;p54"/>
          <p:cNvSpPr txBox="1"/>
          <p:nvPr>
            <p:ph idx="10" type="dt"/>
          </p:nvPr>
        </p:nvSpPr>
        <p:spPr>
          <a:xfrm>
            <a:off x="685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4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4"/>
          <p:cNvSpPr txBox="1"/>
          <p:nvPr>
            <p:ph idx="12" type="sldNum"/>
          </p:nvPr>
        </p:nvSpPr>
        <p:spPr>
          <a:xfrm>
            <a:off x="65532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60680" lvl="0" marL="45720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2080"/>
              <a:buChar char="□"/>
              <a:defRPr sz="3200"/>
            </a:lvl1pPr>
            <a:lvl2pPr indent="-344169" lvl="1" marL="914400" algn="l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SzPts val="1820"/>
              <a:buChar char="■"/>
              <a:defRPr sz="2800"/>
            </a:lvl2pPr>
            <a:lvl3pPr indent="-320039" lvl="2" marL="1371600" algn="l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SzPts val="1440"/>
              <a:buChar char="□"/>
              <a:defRPr sz="2400"/>
            </a:lvl3pPr>
            <a:lvl4pPr indent="-311150" lvl="3" marL="18288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300"/>
              <a:buChar char="■"/>
              <a:defRPr sz="2000"/>
            </a:lvl4pPr>
            <a:lvl5pPr indent="-342900" lvl="4" marL="22860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800"/>
              <a:buChar char="▪"/>
              <a:defRPr sz="2000"/>
            </a:lvl5pPr>
            <a:lvl6pPr indent="-342900" lvl="5" marL="27432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800"/>
              <a:buChar char="▪"/>
              <a:defRPr sz="2000"/>
            </a:lvl6pPr>
            <a:lvl7pPr indent="-342900" lvl="6" marL="32004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800"/>
              <a:buChar char="▪"/>
              <a:defRPr sz="2000"/>
            </a:lvl7pPr>
            <a:lvl8pPr indent="-342900" lvl="7" marL="36576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800"/>
              <a:buChar char="▪"/>
              <a:defRPr sz="2000"/>
            </a:lvl8pPr>
            <a:lvl9pPr indent="-342900" lvl="8" marL="41148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800"/>
              <a:buChar char="▪"/>
              <a:defRPr sz="2000"/>
            </a:lvl9pPr>
          </a:lstStyle>
          <a:p/>
        </p:txBody>
      </p:sp>
      <p:sp>
        <p:nvSpPr>
          <p:cNvPr id="143" name="Google Shape;143;p4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144" name="Google Shape;144;p49"/>
          <p:cNvSpPr txBox="1"/>
          <p:nvPr>
            <p:ph idx="10" type="dt"/>
          </p:nvPr>
        </p:nvSpPr>
        <p:spPr>
          <a:xfrm>
            <a:off x="6096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9"/>
          <p:cNvSpPr txBox="1"/>
          <p:nvPr>
            <p:ph idx="11" type="ftr"/>
          </p:nvPr>
        </p:nvSpPr>
        <p:spPr>
          <a:xfrm>
            <a:off x="3124200" y="6245225"/>
            <a:ext cx="2894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9"/>
          <p:cNvSpPr txBox="1"/>
          <p:nvPr>
            <p:ph idx="12" type="sldNum"/>
          </p:nvPr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SzPts val="1080"/>
              <a:buNone/>
              <a:defRPr b="1" sz="1800"/>
            </a:lvl3pPr>
            <a:lvl4pPr indent="-228600" lvl="3" marL="18288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150" name="Google Shape;150;p5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27660" lvl="0" marL="45720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1560"/>
              <a:buChar char="□"/>
              <a:defRPr sz="2400"/>
            </a:lvl1pPr>
            <a:lvl2pPr indent="-311150" lvl="1" marL="914400" algn="l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SzPts val="1300"/>
              <a:buChar char="■"/>
              <a:defRPr sz="2000"/>
            </a:lvl2pPr>
            <a:lvl3pPr indent="-297180" lvl="2" marL="1371600" algn="l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SzPts val="1080"/>
              <a:buChar char="□"/>
              <a:defRPr sz="1800"/>
            </a:lvl3pPr>
            <a:lvl4pPr indent="-294639" lvl="3" marL="18288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040"/>
              <a:buChar char="■"/>
              <a:defRPr sz="1600"/>
            </a:lvl4pPr>
            <a:lvl5pPr indent="-320039" lvl="4" marL="22860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Char char="▪"/>
              <a:defRPr sz="1600"/>
            </a:lvl5pPr>
            <a:lvl6pPr indent="-320039" lvl="5" marL="27432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Char char="▪"/>
              <a:defRPr sz="1600"/>
            </a:lvl6pPr>
            <a:lvl7pPr indent="-320039" lvl="6" marL="32004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Char char="▪"/>
              <a:defRPr sz="1600"/>
            </a:lvl7pPr>
            <a:lvl8pPr indent="-320040" lvl="7" marL="36576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Char char="▪"/>
              <a:defRPr sz="1600"/>
            </a:lvl8pPr>
            <a:lvl9pPr indent="-320040" lvl="8" marL="41148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Char char="▪"/>
              <a:defRPr sz="1600"/>
            </a:lvl9pPr>
          </a:lstStyle>
          <a:p/>
        </p:txBody>
      </p:sp>
      <p:sp>
        <p:nvSpPr>
          <p:cNvPr id="151" name="Google Shape;151;p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SzPts val="1080"/>
              <a:buNone/>
              <a:defRPr b="1" sz="1800"/>
            </a:lvl3pPr>
            <a:lvl4pPr indent="-228600" lvl="3" marL="18288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152" name="Google Shape;152;p5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27660" lvl="0" marL="45720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1560"/>
              <a:buChar char="□"/>
              <a:defRPr sz="2400"/>
            </a:lvl1pPr>
            <a:lvl2pPr indent="-311150" lvl="1" marL="914400" algn="l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SzPts val="1300"/>
              <a:buChar char="■"/>
              <a:defRPr sz="2000"/>
            </a:lvl2pPr>
            <a:lvl3pPr indent="-297180" lvl="2" marL="1371600" algn="l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SzPts val="1080"/>
              <a:buChar char="□"/>
              <a:defRPr sz="1800"/>
            </a:lvl3pPr>
            <a:lvl4pPr indent="-294639" lvl="3" marL="18288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040"/>
              <a:buChar char="■"/>
              <a:defRPr sz="1600"/>
            </a:lvl4pPr>
            <a:lvl5pPr indent="-320039" lvl="4" marL="22860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Char char="▪"/>
              <a:defRPr sz="1600"/>
            </a:lvl5pPr>
            <a:lvl6pPr indent="-320039" lvl="5" marL="27432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Char char="▪"/>
              <a:defRPr sz="1600"/>
            </a:lvl6pPr>
            <a:lvl7pPr indent="-320039" lvl="6" marL="32004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Char char="▪"/>
              <a:defRPr sz="1600"/>
            </a:lvl7pPr>
            <a:lvl8pPr indent="-320040" lvl="7" marL="36576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Char char="▪"/>
              <a:defRPr sz="1600"/>
            </a:lvl8pPr>
            <a:lvl9pPr indent="-320040" lvl="8" marL="41148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Char char="▪"/>
              <a:defRPr sz="1600"/>
            </a:lvl9pPr>
          </a:lstStyle>
          <a:p/>
        </p:txBody>
      </p:sp>
      <p:sp>
        <p:nvSpPr>
          <p:cNvPr id="153" name="Google Shape;153;p50"/>
          <p:cNvSpPr txBox="1"/>
          <p:nvPr>
            <p:ph idx="10" type="dt"/>
          </p:nvPr>
        </p:nvSpPr>
        <p:spPr>
          <a:xfrm>
            <a:off x="6096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50"/>
          <p:cNvSpPr txBox="1"/>
          <p:nvPr>
            <p:ph idx="11" type="ftr"/>
          </p:nvPr>
        </p:nvSpPr>
        <p:spPr>
          <a:xfrm>
            <a:off x="3124200" y="6245225"/>
            <a:ext cx="2894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0"/>
          <p:cNvSpPr txBox="1"/>
          <p:nvPr>
            <p:ph idx="12" type="sldNum"/>
          </p:nvPr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1"/>
          <p:cNvSpPr txBox="1"/>
          <p:nvPr>
            <p:ph type="title"/>
          </p:nvPr>
        </p:nvSpPr>
        <p:spPr>
          <a:xfrm>
            <a:off x="574675" y="304800"/>
            <a:ext cx="7999412" cy="12144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1"/>
          <p:cNvSpPr txBox="1"/>
          <p:nvPr>
            <p:ph idx="1" type="body"/>
          </p:nvPr>
        </p:nvSpPr>
        <p:spPr>
          <a:xfrm>
            <a:off x="566738" y="1752600"/>
            <a:ext cx="3922712" cy="426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44170" lvl="0" marL="45720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1820"/>
              <a:buChar char="□"/>
              <a:defRPr sz="2800"/>
            </a:lvl1pPr>
            <a:lvl2pPr indent="-327660" lvl="1" marL="914400" algn="l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SzPts val="1560"/>
              <a:buChar char="■"/>
              <a:defRPr sz="2400"/>
            </a:lvl2pPr>
            <a:lvl3pPr indent="-304800" lvl="2" marL="1371600" algn="l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SzPts val="1200"/>
              <a:buChar char="□"/>
              <a:defRPr sz="2000"/>
            </a:lvl3pPr>
            <a:lvl4pPr indent="-302894" lvl="3" marL="18288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331470" lvl="4" marL="22860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 sz="1800"/>
            </a:lvl5pPr>
            <a:lvl6pPr indent="-331470" lvl="5" marL="27432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 sz="1800"/>
            </a:lvl6pPr>
            <a:lvl7pPr indent="-331470" lvl="6" marL="32004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 sz="1800"/>
            </a:lvl7pPr>
            <a:lvl8pPr indent="-331470" lvl="7" marL="36576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 sz="1800"/>
            </a:lvl8pPr>
            <a:lvl9pPr indent="-331470" lvl="8" marL="41148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 sz="1800"/>
            </a:lvl9pPr>
          </a:lstStyle>
          <a:p/>
        </p:txBody>
      </p:sp>
      <p:sp>
        <p:nvSpPr>
          <p:cNvPr id="159" name="Google Shape;159;p51"/>
          <p:cNvSpPr txBox="1"/>
          <p:nvPr>
            <p:ph idx="2" type="body"/>
          </p:nvPr>
        </p:nvSpPr>
        <p:spPr>
          <a:xfrm>
            <a:off x="4641850" y="1752600"/>
            <a:ext cx="3924300" cy="426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44170" lvl="0" marL="45720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1820"/>
              <a:buChar char="□"/>
              <a:defRPr sz="2800"/>
            </a:lvl1pPr>
            <a:lvl2pPr indent="-327660" lvl="1" marL="914400" algn="l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SzPts val="1560"/>
              <a:buChar char="■"/>
              <a:defRPr sz="2400"/>
            </a:lvl2pPr>
            <a:lvl3pPr indent="-304800" lvl="2" marL="1371600" algn="l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SzPts val="1200"/>
              <a:buChar char="□"/>
              <a:defRPr sz="2000"/>
            </a:lvl3pPr>
            <a:lvl4pPr indent="-302894" lvl="3" marL="18288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331470" lvl="4" marL="22860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 sz="1800"/>
            </a:lvl5pPr>
            <a:lvl6pPr indent="-331470" lvl="5" marL="27432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 sz="1800"/>
            </a:lvl6pPr>
            <a:lvl7pPr indent="-331470" lvl="6" marL="32004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 sz="1800"/>
            </a:lvl7pPr>
            <a:lvl8pPr indent="-331470" lvl="7" marL="36576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 sz="1800"/>
            </a:lvl8pPr>
            <a:lvl9pPr indent="-331470" lvl="8" marL="41148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 sz="1800"/>
            </a:lvl9pPr>
          </a:lstStyle>
          <a:p/>
        </p:txBody>
      </p:sp>
      <p:sp>
        <p:nvSpPr>
          <p:cNvPr id="160" name="Google Shape;160;p51"/>
          <p:cNvSpPr txBox="1"/>
          <p:nvPr>
            <p:ph idx="10" type="dt"/>
          </p:nvPr>
        </p:nvSpPr>
        <p:spPr>
          <a:xfrm>
            <a:off x="6096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1"/>
          <p:cNvSpPr txBox="1"/>
          <p:nvPr>
            <p:ph idx="11" type="ftr"/>
          </p:nvPr>
        </p:nvSpPr>
        <p:spPr>
          <a:xfrm>
            <a:off x="3124200" y="6245225"/>
            <a:ext cx="2894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1"/>
          <p:cNvSpPr txBox="1"/>
          <p:nvPr>
            <p:ph idx="12" type="sldNum"/>
          </p:nvPr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5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SzPts val="1170"/>
              <a:buNone/>
              <a:defRPr sz="1800"/>
            </a:lvl2pPr>
            <a:lvl3pPr indent="-228600" lvl="2" marL="1371600" algn="l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SzPts val="960"/>
              <a:buNone/>
              <a:defRPr sz="1600"/>
            </a:lvl3pPr>
            <a:lvl4pPr indent="-228600" lvl="3" marL="18288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260"/>
              <a:buNone/>
              <a:defRPr sz="1400"/>
            </a:lvl5pPr>
            <a:lvl6pPr indent="-228600" lvl="5" marL="27432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260"/>
              <a:buNone/>
              <a:defRPr sz="1400"/>
            </a:lvl6pPr>
            <a:lvl7pPr indent="-228600" lvl="6" marL="32004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260"/>
              <a:buNone/>
              <a:defRPr sz="1400"/>
            </a:lvl7pPr>
            <a:lvl8pPr indent="-228600" lvl="7" marL="36576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260"/>
              <a:buNone/>
              <a:defRPr sz="1400"/>
            </a:lvl8pPr>
            <a:lvl9pPr indent="-228600" lvl="8" marL="41148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260"/>
              <a:buNone/>
              <a:defRPr sz="1400"/>
            </a:lvl9pPr>
          </a:lstStyle>
          <a:p/>
        </p:txBody>
      </p:sp>
      <p:sp>
        <p:nvSpPr>
          <p:cNvPr id="166" name="Google Shape;166;p52"/>
          <p:cNvSpPr txBox="1"/>
          <p:nvPr>
            <p:ph idx="10" type="dt"/>
          </p:nvPr>
        </p:nvSpPr>
        <p:spPr>
          <a:xfrm>
            <a:off x="6096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52"/>
          <p:cNvSpPr txBox="1"/>
          <p:nvPr>
            <p:ph idx="11" type="ftr"/>
          </p:nvPr>
        </p:nvSpPr>
        <p:spPr>
          <a:xfrm>
            <a:off x="3124200" y="6245225"/>
            <a:ext cx="2894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2"/>
          <p:cNvSpPr txBox="1"/>
          <p:nvPr>
            <p:ph idx="12" type="sldNum"/>
          </p:nvPr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1950"/>
              <a:buNone/>
              <a:defRPr/>
            </a:lvl1pPr>
            <a:lvl2pPr lvl="1" algn="ctr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SzPts val="1690"/>
              <a:buNone/>
              <a:defRPr/>
            </a:lvl2pPr>
            <a:lvl3pPr lvl="2" algn="ctr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SzPts val="1380"/>
              <a:buNone/>
              <a:defRPr/>
            </a:lvl3pPr>
            <a:lvl4pPr lvl="3" algn="ctr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2" name="Google Shape;172;p53"/>
          <p:cNvSpPr txBox="1"/>
          <p:nvPr>
            <p:ph idx="10" type="dt"/>
          </p:nvPr>
        </p:nvSpPr>
        <p:spPr>
          <a:xfrm>
            <a:off x="6096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53"/>
          <p:cNvSpPr txBox="1"/>
          <p:nvPr>
            <p:ph idx="11" type="ftr"/>
          </p:nvPr>
        </p:nvSpPr>
        <p:spPr>
          <a:xfrm>
            <a:off x="3124200" y="6245225"/>
            <a:ext cx="2894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53"/>
          <p:cNvSpPr txBox="1"/>
          <p:nvPr>
            <p:ph idx="12" type="sldNum"/>
          </p:nvPr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5"/>
          <p:cNvSpPr txBox="1"/>
          <p:nvPr>
            <p:ph type="title"/>
          </p:nvPr>
        </p:nvSpPr>
        <p:spPr>
          <a:xfrm>
            <a:off x="685800" y="990600"/>
            <a:ext cx="7770812" cy="137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5"/>
          <p:cNvSpPr txBox="1"/>
          <p:nvPr>
            <p:ph idx="1" type="body"/>
          </p:nvPr>
        </p:nvSpPr>
        <p:spPr>
          <a:xfrm rot="5400000">
            <a:off x="2309018" y="-246857"/>
            <a:ext cx="4524375" cy="8228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2895" lvl="0" marL="45720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1170"/>
              <a:buChar char="□"/>
              <a:defRPr/>
            </a:lvl1pPr>
            <a:lvl2pPr indent="-302894" lvl="1" marL="914400" algn="l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SzPts val="1170"/>
              <a:buChar char="■"/>
              <a:defRPr/>
            </a:lvl2pPr>
            <a:lvl3pPr indent="-297180" lvl="2" marL="1371600" algn="l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SzPts val="1080"/>
              <a:buChar char="□"/>
              <a:defRPr/>
            </a:lvl3pPr>
            <a:lvl4pPr indent="-302894" lvl="3" marL="18288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170"/>
              <a:buChar char="■"/>
              <a:defRPr/>
            </a:lvl4pPr>
            <a:lvl5pPr indent="-331470" lvl="4" marL="22860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31" name="Google Shape;31;p55"/>
          <p:cNvSpPr txBox="1"/>
          <p:nvPr>
            <p:ph idx="10" type="dt"/>
          </p:nvPr>
        </p:nvSpPr>
        <p:spPr>
          <a:xfrm>
            <a:off x="685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5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5"/>
          <p:cNvSpPr txBox="1"/>
          <p:nvPr>
            <p:ph idx="12" type="sldNum"/>
          </p:nvPr>
        </p:nvSpPr>
        <p:spPr>
          <a:xfrm>
            <a:off x="65532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Clr>
                <a:srgbClr val="CC0000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Clr>
                <a:srgbClr val="CC0000"/>
              </a:buClr>
              <a:buSzPts val="182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Clr>
                <a:srgbClr val="CC0000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7" name="Google Shape;37;p5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38" name="Google Shape;38;p56"/>
          <p:cNvSpPr txBox="1"/>
          <p:nvPr>
            <p:ph idx="10" type="dt"/>
          </p:nvPr>
        </p:nvSpPr>
        <p:spPr>
          <a:xfrm>
            <a:off x="685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6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6"/>
          <p:cNvSpPr txBox="1"/>
          <p:nvPr>
            <p:ph idx="12" type="sldNum"/>
          </p:nvPr>
        </p:nvSpPr>
        <p:spPr>
          <a:xfrm>
            <a:off x="65532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0680" lvl="0" marL="45720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2080"/>
              <a:buChar char="□"/>
              <a:defRPr sz="3200"/>
            </a:lvl1pPr>
            <a:lvl2pPr indent="-344169" lvl="1" marL="914400" algn="l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SzPts val="1820"/>
              <a:buChar char="■"/>
              <a:defRPr sz="2800"/>
            </a:lvl2pPr>
            <a:lvl3pPr indent="-320039" lvl="2" marL="1371600" algn="l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SzPts val="1440"/>
              <a:buChar char="□"/>
              <a:defRPr sz="2400"/>
            </a:lvl3pPr>
            <a:lvl4pPr indent="-311150" lvl="3" marL="18288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300"/>
              <a:buChar char="■"/>
              <a:defRPr sz="2000"/>
            </a:lvl4pPr>
            <a:lvl5pPr indent="-342900" lvl="4" marL="22860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800"/>
              <a:buChar char="▪"/>
              <a:defRPr sz="2000"/>
            </a:lvl5pPr>
            <a:lvl6pPr indent="-342900" lvl="5" marL="27432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800"/>
              <a:buChar char="▪"/>
              <a:defRPr sz="2000"/>
            </a:lvl6pPr>
            <a:lvl7pPr indent="-342900" lvl="6" marL="32004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800"/>
              <a:buChar char="▪"/>
              <a:defRPr sz="2000"/>
            </a:lvl7pPr>
            <a:lvl8pPr indent="-342900" lvl="7" marL="36576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800"/>
              <a:buChar char="▪"/>
              <a:defRPr sz="2000"/>
            </a:lvl8pPr>
            <a:lvl9pPr indent="-342900" lvl="8" marL="41148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800"/>
              <a:buChar char="▪"/>
              <a:defRPr sz="2000"/>
            </a:lvl9pPr>
          </a:lstStyle>
          <a:p/>
        </p:txBody>
      </p:sp>
      <p:sp>
        <p:nvSpPr>
          <p:cNvPr id="44" name="Google Shape;44;p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45" name="Google Shape;45;p57"/>
          <p:cNvSpPr txBox="1"/>
          <p:nvPr>
            <p:ph idx="10" type="dt"/>
          </p:nvPr>
        </p:nvSpPr>
        <p:spPr>
          <a:xfrm>
            <a:off x="685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7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7"/>
          <p:cNvSpPr txBox="1"/>
          <p:nvPr>
            <p:ph idx="12" type="sldNum"/>
          </p:nvPr>
        </p:nvSpPr>
        <p:spPr>
          <a:xfrm>
            <a:off x="65532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8"/>
          <p:cNvSpPr txBox="1"/>
          <p:nvPr>
            <p:ph idx="10" type="dt"/>
          </p:nvPr>
        </p:nvSpPr>
        <p:spPr>
          <a:xfrm>
            <a:off x="685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8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8"/>
          <p:cNvSpPr txBox="1"/>
          <p:nvPr>
            <p:ph idx="12" type="sldNum"/>
          </p:nvPr>
        </p:nvSpPr>
        <p:spPr>
          <a:xfrm>
            <a:off x="65532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9"/>
          <p:cNvSpPr txBox="1"/>
          <p:nvPr>
            <p:ph type="title"/>
          </p:nvPr>
        </p:nvSpPr>
        <p:spPr>
          <a:xfrm>
            <a:off x="685800" y="990600"/>
            <a:ext cx="7770812" cy="137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9"/>
          <p:cNvSpPr txBox="1"/>
          <p:nvPr>
            <p:ph idx="10" type="dt"/>
          </p:nvPr>
        </p:nvSpPr>
        <p:spPr>
          <a:xfrm>
            <a:off x="685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9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9"/>
          <p:cNvSpPr txBox="1"/>
          <p:nvPr>
            <p:ph idx="12" type="sldNum"/>
          </p:nvPr>
        </p:nvSpPr>
        <p:spPr>
          <a:xfrm>
            <a:off x="65532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SzPts val="1080"/>
              <a:buNone/>
              <a:defRPr b="1" sz="1800"/>
            </a:lvl3pPr>
            <a:lvl4pPr indent="-228600" lvl="3" marL="18288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60" name="Google Shape;60;p6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7660" lvl="0" marL="45720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1560"/>
              <a:buChar char="□"/>
              <a:defRPr sz="2400"/>
            </a:lvl1pPr>
            <a:lvl2pPr indent="-311150" lvl="1" marL="914400" algn="l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SzPts val="1300"/>
              <a:buChar char="■"/>
              <a:defRPr sz="2000"/>
            </a:lvl2pPr>
            <a:lvl3pPr indent="-297180" lvl="2" marL="1371600" algn="l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SzPts val="1080"/>
              <a:buChar char="□"/>
              <a:defRPr sz="1800"/>
            </a:lvl3pPr>
            <a:lvl4pPr indent="-294639" lvl="3" marL="18288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040"/>
              <a:buChar char="■"/>
              <a:defRPr sz="1600"/>
            </a:lvl4pPr>
            <a:lvl5pPr indent="-320039" lvl="4" marL="22860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Char char="▪"/>
              <a:defRPr sz="1600"/>
            </a:lvl5pPr>
            <a:lvl6pPr indent="-320039" lvl="5" marL="27432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Char char="▪"/>
              <a:defRPr sz="1600"/>
            </a:lvl6pPr>
            <a:lvl7pPr indent="-320039" lvl="6" marL="32004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Char char="▪"/>
              <a:defRPr sz="1600"/>
            </a:lvl7pPr>
            <a:lvl8pPr indent="-320040" lvl="7" marL="36576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Char char="▪"/>
              <a:defRPr sz="1600"/>
            </a:lvl8pPr>
            <a:lvl9pPr indent="-320040" lvl="8" marL="41148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Char char="▪"/>
              <a:defRPr sz="1600"/>
            </a:lvl9pPr>
          </a:lstStyle>
          <a:p/>
        </p:txBody>
      </p:sp>
      <p:sp>
        <p:nvSpPr>
          <p:cNvPr id="61" name="Google Shape;61;p6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SzPts val="1080"/>
              <a:buNone/>
              <a:defRPr b="1" sz="1800"/>
            </a:lvl3pPr>
            <a:lvl4pPr indent="-228600" lvl="3" marL="18288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62" name="Google Shape;62;p6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7660" lvl="0" marL="45720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1560"/>
              <a:buChar char="□"/>
              <a:defRPr sz="2400"/>
            </a:lvl1pPr>
            <a:lvl2pPr indent="-311150" lvl="1" marL="914400" algn="l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SzPts val="1300"/>
              <a:buChar char="■"/>
              <a:defRPr sz="2000"/>
            </a:lvl2pPr>
            <a:lvl3pPr indent="-297180" lvl="2" marL="1371600" algn="l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SzPts val="1080"/>
              <a:buChar char="□"/>
              <a:defRPr sz="1800"/>
            </a:lvl3pPr>
            <a:lvl4pPr indent="-294639" lvl="3" marL="18288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040"/>
              <a:buChar char="■"/>
              <a:defRPr sz="1600"/>
            </a:lvl4pPr>
            <a:lvl5pPr indent="-320039" lvl="4" marL="22860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Char char="▪"/>
              <a:defRPr sz="1600"/>
            </a:lvl5pPr>
            <a:lvl6pPr indent="-320039" lvl="5" marL="27432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Char char="▪"/>
              <a:defRPr sz="1600"/>
            </a:lvl6pPr>
            <a:lvl7pPr indent="-320039" lvl="6" marL="32004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Char char="▪"/>
              <a:defRPr sz="1600"/>
            </a:lvl7pPr>
            <a:lvl8pPr indent="-320040" lvl="7" marL="36576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Char char="▪"/>
              <a:defRPr sz="1600"/>
            </a:lvl8pPr>
            <a:lvl9pPr indent="-320040" lvl="8" marL="41148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440"/>
              <a:buChar char="▪"/>
              <a:defRPr sz="1600"/>
            </a:lvl9pPr>
          </a:lstStyle>
          <a:p/>
        </p:txBody>
      </p:sp>
      <p:sp>
        <p:nvSpPr>
          <p:cNvPr id="63" name="Google Shape;63;p60"/>
          <p:cNvSpPr txBox="1"/>
          <p:nvPr>
            <p:ph idx="10" type="dt"/>
          </p:nvPr>
        </p:nvSpPr>
        <p:spPr>
          <a:xfrm>
            <a:off x="685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0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0"/>
          <p:cNvSpPr txBox="1"/>
          <p:nvPr>
            <p:ph idx="12" type="sldNum"/>
          </p:nvPr>
        </p:nvSpPr>
        <p:spPr>
          <a:xfrm>
            <a:off x="65532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1"/>
          <p:cNvSpPr txBox="1"/>
          <p:nvPr>
            <p:ph type="title"/>
          </p:nvPr>
        </p:nvSpPr>
        <p:spPr>
          <a:xfrm>
            <a:off x="685800" y="990600"/>
            <a:ext cx="7770812" cy="137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1"/>
          <p:cNvSpPr txBox="1"/>
          <p:nvPr>
            <p:ph idx="1" type="body"/>
          </p:nvPr>
        </p:nvSpPr>
        <p:spPr>
          <a:xfrm>
            <a:off x="457200" y="1604963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4170" lvl="0" marL="45720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1820"/>
              <a:buChar char="□"/>
              <a:defRPr sz="2800"/>
            </a:lvl1pPr>
            <a:lvl2pPr indent="-327660" lvl="1" marL="914400" algn="l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SzPts val="1560"/>
              <a:buChar char="■"/>
              <a:defRPr sz="2400"/>
            </a:lvl2pPr>
            <a:lvl3pPr indent="-304800" lvl="2" marL="1371600" algn="l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SzPts val="1200"/>
              <a:buChar char="□"/>
              <a:defRPr sz="2000"/>
            </a:lvl3pPr>
            <a:lvl4pPr indent="-302894" lvl="3" marL="18288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331470" lvl="4" marL="22860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 sz="1800"/>
            </a:lvl5pPr>
            <a:lvl6pPr indent="-331470" lvl="5" marL="27432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 sz="1800"/>
            </a:lvl6pPr>
            <a:lvl7pPr indent="-331470" lvl="6" marL="32004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 sz="1800"/>
            </a:lvl7pPr>
            <a:lvl8pPr indent="-331470" lvl="7" marL="36576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 sz="1800"/>
            </a:lvl8pPr>
            <a:lvl9pPr indent="-331470" lvl="8" marL="41148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 sz="1800"/>
            </a:lvl9pPr>
          </a:lstStyle>
          <a:p/>
        </p:txBody>
      </p:sp>
      <p:sp>
        <p:nvSpPr>
          <p:cNvPr id="69" name="Google Shape;69;p61"/>
          <p:cNvSpPr txBox="1"/>
          <p:nvPr>
            <p:ph idx="2" type="body"/>
          </p:nvPr>
        </p:nvSpPr>
        <p:spPr>
          <a:xfrm>
            <a:off x="4646613" y="1604963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4170" lvl="0" marL="45720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1820"/>
              <a:buChar char="□"/>
              <a:defRPr sz="2800"/>
            </a:lvl1pPr>
            <a:lvl2pPr indent="-327660" lvl="1" marL="914400" algn="l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SzPts val="1560"/>
              <a:buChar char="■"/>
              <a:defRPr sz="2400"/>
            </a:lvl2pPr>
            <a:lvl3pPr indent="-304800" lvl="2" marL="1371600" algn="l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SzPts val="1200"/>
              <a:buChar char="□"/>
              <a:defRPr sz="2000"/>
            </a:lvl3pPr>
            <a:lvl4pPr indent="-302894" lvl="3" marL="18288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331470" lvl="4" marL="22860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 sz="1800"/>
            </a:lvl5pPr>
            <a:lvl6pPr indent="-331470" lvl="5" marL="27432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 sz="1800"/>
            </a:lvl6pPr>
            <a:lvl7pPr indent="-331470" lvl="6" marL="32004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 sz="1800"/>
            </a:lvl7pPr>
            <a:lvl8pPr indent="-331470" lvl="7" marL="36576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 sz="1800"/>
            </a:lvl8pPr>
            <a:lvl9pPr indent="-331470" lvl="8" marL="411480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SzPts val="1620"/>
              <a:buChar char="▪"/>
              <a:defRPr sz="1800"/>
            </a:lvl9pPr>
          </a:lstStyle>
          <a:p/>
        </p:txBody>
      </p:sp>
      <p:sp>
        <p:nvSpPr>
          <p:cNvPr id="70" name="Google Shape;70;p61"/>
          <p:cNvSpPr txBox="1"/>
          <p:nvPr>
            <p:ph idx="10" type="dt"/>
          </p:nvPr>
        </p:nvSpPr>
        <p:spPr>
          <a:xfrm>
            <a:off x="685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1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1"/>
          <p:cNvSpPr txBox="1"/>
          <p:nvPr>
            <p:ph idx="12" type="sldNum"/>
          </p:nvPr>
        </p:nvSpPr>
        <p:spPr>
          <a:xfrm>
            <a:off x="65532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9"/>
          <p:cNvSpPr txBox="1"/>
          <p:nvPr>
            <p:ph type="title"/>
          </p:nvPr>
        </p:nvSpPr>
        <p:spPr>
          <a:xfrm>
            <a:off x="685800" y="990600"/>
            <a:ext cx="7770812" cy="137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39"/>
          <p:cNvSpPr txBox="1"/>
          <p:nvPr>
            <p:ph idx="10" type="dt"/>
          </p:nvPr>
        </p:nvSpPr>
        <p:spPr>
          <a:xfrm>
            <a:off x="685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39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39"/>
          <p:cNvSpPr txBox="1"/>
          <p:nvPr>
            <p:ph idx="12" type="sldNum"/>
          </p:nvPr>
        </p:nvSpPr>
        <p:spPr>
          <a:xfrm>
            <a:off x="65532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9"/>
          <p:cNvSpPr/>
          <p:nvPr/>
        </p:nvSpPr>
        <p:spPr>
          <a:xfrm>
            <a:off x="685800" y="2393950"/>
            <a:ext cx="7772400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39"/>
          <p:cNvSpPr txBox="1"/>
          <p:nvPr>
            <p:ph idx="1" type="body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2425" lvl="0" marL="457200" marR="0" rtl="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Clr>
                <a:srgbClr val="CC0000"/>
              </a:buClr>
              <a:buSzPts val="1950"/>
              <a:buFont typeface="Noto Sans Symbols"/>
              <a:buChar char="□"/>
              <a:defRPr b="0" i="0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5915" lvl="1" marL="914400" marR="0" rtl="0" algn="l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Clr>
                <a:srgbClr val="CC0000"/>
              </a:buClr>
              <a:buSzPts val="1690"/>
              <a:buFont typeface="Noto Sans Symbols"/>
              <a:buChar char="■"/>
              <a:defRPr b="0" i="0" sz="2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6230" lvl="2" marL="1371600" marR="0" rtl="0" algn="l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Clr>
                <a:srgbClr val="CC0000"/>
              </a:buClr>
              <a:buSzPts val="1380"/>
              <a:buFont typeface="Noto Sans Symbols"/>
              <a:buChar char="□"/>
              <a:defRPr b="0" i="0" sz="2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1150" lvl="3" marL="1828800" marR="0" rtl="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1"/>
          <p:cNvSpPr txBox="1"/>
          <p:nvPr>
            <p:ph type="title"/>
          </p:nvPr>
        </p:nvSpPr>
        <p:spPr>
          <a:xfrm>
            <a:off x="574675" y="304800"/>
            <a:ext cx="7999412" cy="12144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3" name="Google Shape;93;p41"/>
          <p:cNvSpPr txBox="1"/>
          <p:nvPr>
            <p:ph idx="1" type="body"/>
          </p:nvPr>
        </p:nvSpPr>
        <p:spPr>
          <a:xfrm>
            <a:off x="566737" y="1752600"/>
            <a:ext cx="7999412" cy="426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52425" lvl="0" marL="457200" marR="0" rtl="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Clr>
                <a:srgbClr val="CC0000"/>
              </a:buClr>
              <a:buSzPts val="1950"/>
              <a:buFont typeface="Noto Sans Symbols"/>
              <a:buChar char="□"/>
              <a:defRPr b="0" i="0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5915" lvl="1" marL="914400" marR="0" rtl="0" algn="l">
              <a:lnSpc>
                <a:spcPct val="97000"/>
              </a:lnSpc>
              <a:spcBef>
                <a:spcPts val="650"/>
              </a:spcBef>
              <a:spcAft>
                <a:spcPts val="0"/>
              </a:spcAft>
              <a:buClr>
                <a:srgbClr val="CC0000"/>
              </a:buClr>
              <a:buSzPts val="1690"/>
              <a:buFont typeface="Noto Sans Symbols"/>
              <a:buChar char="■"/>
              <a:defRPr b="0" i="0" sz="2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6230" lvl="2" marL="1371600" marR="0" rtl="0" algn="l">
              <a:lnSpc>
                <a:spcPct val="97000"/>
              </a:lnSpc>
              <a:spcBef>
                <a:spcPts val="575"/>
              </a:spcBef>
              <a:spcAft>
                <a:spcPts val="0"/>
              </a:spcAft>
              <a:buClr>
                <a:srgbClr val="CC0000"/>
              </a:buClr>
              <a:buSzPts val="1380"/>
              <a:buFont typeface="Noto Sans Symbols"/>
              <a:buChar char="□"/>
              <a:defRPr b="0" i="0" sz="2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1150" lvl="3" marL="1828800" marR="0" rtl="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97000"/>
              </a:lnSpc>
              <a:spcBef>
                <a:spcPts val="625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4" name="Google Shape;94;p41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5" name="Google Shape;95;p41"/>
          <p:cNvCxnSpPr/>
          <p:nvPr/>
        </p:nvCxnSpPr>
        <p:spPr>
          <a:xfrm>
            <a:off x="609600" y="6172200"/>
            <a:ext cx="7924800" cy="1587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6" name="Google Shape;96;p41"/>
          <p:cNvSpPr txBox="1"/>
          <p:nvPr>
            <p:ph idx="10" type="dt"/>
          </p:nvPr>
        </p:nvSpPr>
        <p:spPr>
          <a:xfrm>
            <a:off x="6096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7" name="Google Shape;97;p41"/>
          <p:cNvSpPr txBox="1"/>
          <p:nvPr>
            <p:ph idx="11" type="ftr"/>
          </p:nvPr>
        </p:nvSpPr>
        <p:spPr>
          <a:xfrm>
            <a:off x="3124200" y="6245225"/>
            <a:ext cx="2894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8" name="Google Shape;98;p41"/>
          <p:cNvSpPr txBox="1"/>
          <p:nvPr>
            <p:ph idx="12" type="sldNum"/>
          </p:nvPr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/>
          <p:nvPr/>
        </p:nvSpPr>
        <p:spPr>
          <a:xfrm>
            <a:off x="65532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81" name="Google Shape;181;p1"/>
          <p:cNvSpPr txBox="1"/>
          <p:nvPr>
            <p:ph type="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Image compression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66" name="Google Shape;266;p10"/>
          <p:cNvSpPr txBox="1"/>
          <p:nvPr>
            <p:ph type="title"/>
          </p:nvPr>
        </p:nvSpPr>
        <p:spPr>
          <a:xfrm>
            <a:off x="574675" y="268287"/>
            <a:ext cx="800100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0" i="0" lang="en-US" sz="3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Interpixel redundancy</a:t>
            </a:r>
            <a:br>
              <a:rPr b="0" i="0" lang="en-US" sz="3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</p:txBody>
      </p:sp>
      <p:sp>
        <p:nvSpPr>
          <p:cNvPr id="267" name="Google Shape;267;p10"/>
          <p:cNvSpPr txBox="1"/>
          <p:nvPr>
            <p:ph idx="1" type="body"/>
          </p:nvPr>
        </p:nvSpPr>
        <p:spPr>
          <a:xfrm>
            <a:off x="457200" y="1597025"/>
            <a:ext cx="8229600" cy="479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□"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If a pixel value can be reasonably predicted from its neighboring pixels the image is said to contain interpixel redundancy.</a:t>
            </a:r>
            <a:endParaRPr/>
          </a:p>
          <a:p>
            <a:pPr indent="-468312" lvl="0" marL="468312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8312" lvl="0" marL="468312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□"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Interpixel redundancy depends on the resolution of the image</a:t>
            </a:r>
            <a:endParaRPr/>
          </a:p>
          <a:p>
            <a:pPr indent="-436562" lvl="1" marL="90646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higher the resolution of an image, the more probable it is that two neighboring pixels will depict the same object</a:t>
            </a:r>
            <a:endParaRPr/>
          </a:p>
          <a:p>
            <a:pPr indent="-436562" lvl="1" marL="90646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646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higher the frame rate in a video stream, the more probable it is that the corresponding pixel in the following frame will depict the same object.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76" name="Google Shape;276;p11"/>
          <p:cNvSpPr txBox="1"/>
          <p:nvPr>
            <p:ph idx="1" type="body"/>
          </p:nvPr>
        </p:nvSpPr>
        <p:spPr>
          <a:xfrm>
            <a:off x="522287" y="1685925"/>
            <a:ext cx="8337550" cy="491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365"/>
              <a:buFont typeface="Noto Sans Symbols"/>
              <a:buChar char="□"/>
            </a:pPr>
            <a:r>
              <a:rPr b="0" i="0" lang="en-US" sz="2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human visual system does not rely on quantitative analysis of individual pixel values when interpreting an image.</a:t>
            </a:r>
            <a:endParaRPr/>
          </a:p>
          <a:p>
            <a:pPr indent="-468312" lvl="0" marL="46831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65"/>
              <a:buNone/>
            </a:pPr>
            <a:r>
              <a:t/>
            </a:r>
            <a:endParaRPr b="0" i="0" sz="21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8312" lvl="0" marL="46831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365"/>
              <a:buFont typeface="Noto Sans Symbols"/>
              <a:buChar char="□"/>
            </a:pPr>
            <a:r>
              <a:rPr b="0" i="0" lang="en-US" sz="2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In this process certain information is relatively less important than other – this information is called psychovisually redudant.</a:t>
            </a:r>
            <a:endParaRPr/>
          </a:p>
          <a:p>
            <a:pPr indent="-468312" lvl="0" marL="46831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65"/>
              <a:buNone/>
            </a:pPr>
            <a:r>
              <a:t/>
            </a:r>
            <a:endParaRPr b="0" i="0" sz="21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8312" lvl="0" marL="46831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365"/>
              <a:buFont typeface="Noto Sans Symbols"/>
              <a:buChar char="□"/>
            </a:pPr>
            <a:r>
              <a:rPr b="0" i="0" lang="en-US" sz="2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Psychovisually redundant image information can be identified and removed – a process referred to as quantization.</a:t>
            </a:r>
            <a:endParaRPr/>
          </a:p>
          <a:p>
            <a:pPr indent="-468312" lvl="0" marL="46831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65"/>
              <a:buNone/>
            </a:pPr>
            <a:r>
              <a:t/>
            </a:r>
            <a:endParaRPr b="0" i="0" sz="21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8312" lvl="0" marL="46831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365"/>
              <a:buFont typeface="Noto Sans Symbols"/>
              <a:buChar char="□"/>
            </a:pPr>
            <a:r>
              <a:rPr b="0" i="0" lang="en-US" sz="2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Quantization eliminates data and therefore results in lossy data compression</a:t>
            </a:r>
            <a:endParaRPr/>
          </a:p>
        </p:txBody>
      </p:sp>
      <p:sp>
        <p:nvSpPr>
          <p:cNvPr id="277" name="Google Shape;277;p11"/>
          <p:cNvSpPr txBox="1"/>
          <p:nvPr>
            <p:ph type="title"/>
          </p:nvPr>
        </p:nvSpPr>
        <p:spPr>
          <a:xfrm>
            <a:off x="649287" y="4365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i="0" lang="en-US" sz="3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Psychovisual redundancy</a:t>
            </a:r>
            <a:br>
              <a:rPr b="0" i="0" lang="en-US" sz="3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86" name="Google Shape;286;p12"/>
          <p:cNvSpPr txBox="1"/>
          <p:nvPr>
            <p:ph idx="1" type="body"/>
          </p:nvPr>
        </p:nvSpPr>
        <p:spPr>
          <a:xfrm>
            <a:off x="585787" y="1627187"/>
            <a:ext cx="8108950" cy="523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□"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compression system consists of two structural blocks: </a:t>
            </a:r>
            <a:r>
              <a:rPr b="0" i="0" lang="en-US" sz="2400" u="non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an encoder and a decoder</a:t>
            </a:r>
            <a:endParaRPr/>
          </a:p>
          <a:p>
            <a:pPr indent="-468312" lvl="0" marL="46831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□"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Encoder is made up of source encoder  and a channel encoder</a:t>
            </a:r>
            <a:endParaRPr/>
          </a:p>
        </p:txBody>
      </p:sp>
      <p:sp>
        <p:nvSpPr>
          <p:cNvPr id="287" name="Google Shape;287;p12"/>
          <p:cNvSpPr txBox="1"/>
          <p:nvPr>
            <p:ph type="title"/>
          </p:nvPr>
        </p:nvSpPr>
        <p:spPr>
          <a:xfrm>
            <a:off x="398462" y="377825"/>
            <a:ext cx="8229600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i="0" lang="en-US" sz="3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Image compression models</a:t>
            </a:r>
            <a:r>
              <a:rPr b="0" i="0" lang="en-US" sz="3000" u="none">
                <a:solidFill>
                  <a:srgbClr val="A3B2C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pic>
        <p:nvPicPr>
          <p:cNvPr id="288" name="Google Shape;2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150" y="3817937"/>
            <a:ext cx="7875587" cy="231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95" name="Google Shape;295;p1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rgbClr val="A3B2C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3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Image compression models</a:t>
            </a:r>
            <a:r>
              <a:rPr b="0" i="0" lang="en-US" sz="3200" u="none">
                <a:solidFill>
                  <a:srgbClr val="A3B2C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96" name="Google Shape;296;p13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365"/>
              <a:buFont typeface="Noto Sans Symbols"/>
              <a:buChar char="□"/>
            </a:pPr>
            <a:r>
              <a:rPr b="1" i="0" lang="en-US" sz="2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Source encoder</a:t>
            </a:r>
            <a:endParaRPr/>
          </a:p>
          <a:p>
            <a:pPr indent="-436562" lvl="1" marL="90646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Reduce or eliminate any coding, inter-pixel or psychovisual redundancies in the input image</a:t>
            </a:r>
            <a:endParaRPr/>
          </a:p>
          <a:p>
            <a:pPr indent="-468312" lvl="0" marL="46831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365"/>
              <a:buFont typeface="Noto Sans Symbols"/>
              <a:buChar char="□"/>
            </a:pPr>
            <a:r>
              <a:rPr b="0" i="0" lang="en-US" sz="2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corresponding source encoder- </a:t>
            </a:r>
            <a:endParaRPr/>
          </a:p>
          <a:p>
            <a:pPr indent="-436562" lvl="1" marL="90646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mapper,</a:t>
            </a:r>
            <a:endParaRPr/>
          </a:p>
          <a:p>
            <a:pPr indent="-436562" lvl="1" marL="90646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quantizer and </a:t>
            </a:r>
            <a:endParaRPr/>
          </a:p>
          <a:p>
            <a:pPr indent="-436562" lvl="1" marL="90646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symbol encoder</a:t>
            </a:r>
            <a:endParaRPr/>
          </a:p>
          <a:p>
            <a:pPr indent="-468312" lvl="0" marL="46831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365"/>
              <a:buFont typeface="Noto Sans Symbols"/>
              <a:buChar char="□"/>
            </a:pPr>
            <a:r>
              <a:rPr b="1" i="0" lang="en-US" sz="2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Mapper</a:t>
            </a:r>
            <a:endParaRPr/>
          </a:p>
          <a:p>
            <a:pPr indent="-436562" lvl="1" marL="90646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transforms the input data into a format designed to reduce inter-pixel redundancies</a:t>
            </a:r>
            <a:endParaRPr/>
          </a:p>
          <a:p>
            <a:pPr indent="-436562" lvl="1" marL="90646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Reversible process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05" name="Google Shape;305;p14"/>
          <p:cNvSpPr txBox="1"/>
          <p:nvPr>
            <p:ph idx="1" type="body"/>
          </p:nvPr>
        </p:nvSpPr>
        <p:spPr>
          <a:xfrm>
            <a:off x="430212" y="1739900"/>
            <a:ext cx="8072437" cy="562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□"/>
            </a:pPr>
            <a:r>
              <a:rPr b="1" i="0" lang="en-US" sz="2200" u="non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Quantizer </a:t>
            </a:r>
            <a:endParaRPr/>
          </a:p>
          <a:p>
            <a:pPr indent="-436562" lvl="1" marL="90646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Reduce psycho-visual redundancy</a:t>
            </a:r>
            <a:endParaRPr/>
          </a:p>
          <a:p>
            <a:pPr indent="-436562" lvl="1" marL="90646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Irreversible operation.</a:t>
            </a:r>
            <a:endParaRPr/>
          </a:p>
          <a:p>
            <a:pPr indent="-468312" lvl="0" marL="46831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□"/>
            </a:pPr>
            <a:r>
              <a:rPr b="1" i="0" lang="en-US" sz="2200" u="non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The symbol encoder</a:t>
            </a:r>
            <a:endParaRPr/>
          </a:p>
          <a:p>
            <a:pPr indent="-436562" lvl="1" marL="90646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Creates a fixed or variable-length to represent quantizer output and maps the output in accordance with the code</a:t>
            </a:r>
            <a:endParaRPr/>
          </a:p>
          <a:p>
            <a:pPr indent="-436562" lvl="1" marL="90646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variable length code is used to represent the mapped and quantized data set</a:t>
            </a:r>
            <a:endParaRPr/>
          </a:p>
          <a:p>
            <a:pPr indent="-468312" lvl="0" marL="46831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□"/>
            </a:pPr>
            <a:r>
              <a:rPr b="1" i="0" lang="en-US" sz="2200" u="non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Source decoder</a:t>
            </a: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contains only two components: a symbol decoder and inverse mapper because of irreversible operation of quantizer</a:t>
            </a:r>
            <a:endParaRPr/>
          </a:p>
          <a:p>
            <a:pPr indent="-377508" lvl="0" marL="468313" rtl="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6" name="Google Shape;306;p14"/>
          <p:cNvSpPr txBox="1"/>
          <p:nvPr/>
        </p:nvSpPr>
        <p:spPr>
          <a:xfrm>
            <a:off x="735012" y="538162"/>
            <a:ext cx="6167437" cy="10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Image compression models….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15" name="Google Shape;315;p15"/>
          <p:cNvSpPr txBox="1"/>
          <p:nvPr/>
        </p:nvSpPr>
        <p:spPr>
          <a:xfrm>
            <a:off x="2959100" y="500062"/>
            <a:ext cx="3221037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Image Compression</a:t>
            </a:r>
            <a:endParaRPr/>
          </a:p>
        </p:txBody>
      </p:sp>
      <p:pic>
        <p:nvPicPr>
          <p:cNvPr id="316" name="Google Shape;3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387" y="1849437"/>
            <a:ext cx="7346950" cy="327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23" name="Google Shape;323;p1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i="0" lang="en-US" sz="3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Lossless compression</a:t>
            </a:r>
            <a:endParaRPr/>
          </a:p>
        </p:txBody>
      </p:sp>
      <p:sp>
        <p:nvSpPr>
          <p:cNvPr id="324" name="Google Shape;324;p16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365"/>
              <a:buFont typeface="Noto Sans Symbols"/>
              <a:buChar char="□"/>
            </a:pPr>
            <a:r>
              <a:rPr b="0" i="0" lang="en-US" sz="2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Provides limited compression capabilities - information theory provides a mathematical framework for (and good measures of) the levels of compression that can be achieved</a:t>
            </a:r>
            <a:endParaRPr/>
          </a:p>
          <a:p>
            <a:pPr indent="-468312" lvl="0" marL="468312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65"/>
              <a:buNone/>
            </a:pPr>
            <a:r>
              <a:t/>
            </a:r>
            <a:endParaRPr b="0" i="0" sz="21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8312" lvl="0" marL="468312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365"/>
              <a:buFont typeface="Noto Sans Symbols"/>
              <a:buChar char="□"/>
            </a:pPr>
            <a:r>
              <a:rPr b="0" i="0" lang="en-US" sz="2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Principally motivated by application specifications – data loss may be unacceptable</a:t>
            </a:r>
            <a:endParaRPr/>
          </a:p>
          <a:p>
            <a:pPr indent="-468312" lvl="0" marL="468312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65"/>
              <a:buNone/>
            </a:pPr>
            <a:r>
              <a:t/>
            </a:r>
            <a:endParaRPr b="0" i="0" sz="21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6462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Medical imaging – diagnostic quality must be maintained</a:t>
            </a:r>
            <a:endParaRPr/>
          </a:p>
          <a:p>
            <a:pPr indent="-436562" lvl="1" marL="906462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Satellite imaging – image acquisition costs are astronomical</a:t>
            </a:r>
            <a:endParaRPr/>
          </a:p>
          <a:p>
            <a:pPr indent="-377508" lvl="0" marL="468313" rtl="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31" name="Google Shape;331;p17"/>
          <p:cNvSpPr txBox="1"/>
          <p:nvPr>
            <p:ph type="title"/>
          </p:nvPr>
        </p:nvSpPr>
        <p:spPr>
          <a:xfrm>
            <a:off x="42545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i="0" lang="en-US" sz="3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Huffman coding</a:t>
            </a:r>
            <a:endParaRPr/>
          </a:p>
        </p:txBody>
      </p:sp>
      <p:sp>
        <p:nvSpPr>
          <p:cNvPr id="332" name="Google Shape;332;p17"/>
          <p:cNvSpPr txBox="1"/>
          <p:nvPr>
            <p:ph idx="1" type="body"/>
          </p:nvPr>
        </p:nvSpPr>
        <p:spPr>
          <a:xfrm>
            <a:off x="455612" y="1676400"/>
            <a:ext cx="8229600" cy="562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□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Provides a data representation with the smallest possible number of code symbols per source symbol. </a:t>
            </a:r>
            <a:endParaRPr/>
          </a:p>
          <a:p>
            <a:pPr indent="-468312" lvl="0" marL="46831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8312" lvl="0" marL="46831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□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Source reductions</a:t>
            </a:r>
            <a:endParaRPr/>
          </a:p>
          <a:p>
            <a:pPr indent="-436562" lvl="1" marL="90646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Create a series of source reductions by ordering the probabilities of the symbols and then</a:t>
            </a:r>
            <a:endParaRPr/>
          </a:p>
          <a:p>
            <a:pPr indent="-436562" lvl="1" marL="90646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combine the symbols of lowest probability to form new symbols recursively.</a:t>
            </a:r>
            <a:endParaRPr/>
          </a:p>
          <a:p>
            <a:pPr indent="-436562" lvl="1" marL="90646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This step is sometimes referred to as “building a Huffman tree” and can be done statistically</a:t>
            </a:r>
            <a:endParaRPr/>
          </a:p>
          <a:p>
            <a:pPr indent="-468312" lvl="0" marL="46831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□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Code assignment </a:t>
            </a:r>
            <a:endParaRPr/>
          </a:p>
          <a:p>
            <a:pPr indent="-468312" lvl="0" marL="46831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□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When only two symbols remain, retrace the steps in (1) and assign a code bit to the symbols in each step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41" name="Google Shape;341;p18"/>
          <p:cNvSpPr txBox="1"/>
          <p:nvPr/>
        </p:nvSpPr>
        <p:spPr>
          <a:xfrm>
            <a:off x="2781300" y="500062"/>
            <a:ext cx="3576637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Image Compression</a:t>
            </a:r>
            <a:endParaRPr/>
          </a:p>
        </p:txBody>
      </p:sp>
      <p:pic>
        <p:nvPicPr>
          <p:cNvPr id="342" name="Google Shape;3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562" y="2030412"/>
            <a:ext cx="7427912" cy="24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49" name="Google Shape;349;p1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i="0" lang="en-US" sz="25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Arithmetic coding</a:t>
            </a:r>
            <a:endParaRPr/>
          </a:p>
        </p:txBody>
      </p:sp>
      <p:sp>
        <p:nvSpPr>
          <p:cNvPr id="350" name="Google Shape;350;p19"/>
          <p:cNvSpPr txBox="1"/>
          <p:nvPr>
            <p:ph idx="1" type="body"/>
          </p:nvPr>
        </p:nvSpPr>
        <p:spPr>
          <a:xfrm>
            <a:off x="474662" y="1854200"/>
            <a:ext cx="8229600" cy="5360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□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Provides a data representation where the entire symbol sequence is encoded as a single arithmetic code word (which is represented as an interval of real numbers between 0 and 1)‏</a:t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8312" lvl="0" marL="468312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8312" lvl="0" marL="468312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□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Arithmetic code construction is done in 3 steps</a:t>
            </a:r>
            <a:endParaRPr/>
          </a:p>
          <a:p>
            <a:pPr indent="-436562" lvl="1" marL="906462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Subdivide the half-open interval [0,1) based on the probabilities of the source symbols</a:t>
            </a:r>
            <a:endParaRPr/>
          </a:p>
          <a:p>
            <a:pPr indent="-436562" lvl="1" marL="906462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For each source symbol recursively</a:t>
            </a:r>
            <a:endParaRPr/>
          </a:p>
          <a:p>
            <a:pPr indent="-393699" lvl="2" marL="1303337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• Narrow the interval to the sub-interval designated by the encoded symbol</a:t>
            </a:r>
            <a:endParaRPr/>
          </a:p>
          <a:p>
            <a:pPr indent="-393699" lvl="2" marL="1303337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• Subdivide the new interval among the source symbols based on probability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88" name="Google Shape;188;p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0" i="0" lang="en-US" sz="4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Outline</a:t>
            </a:r>
            <a:endParaRPr/>
          </a:p>
        </p:txBody>
      </p:sp>
      <p:sp>
        <p:nvSpPr>
          <p:cNvPr id="189" name="Google Shape;189;p2"/>
          <p:cNvSpPr txBox="1"/>
          <p:nvPr>
            <p:ph idx="1" type="body"/>
          </p:nvPr>
        </p:nvSpPr>
        <p:spPr>
          <a:xfrm>
            <a:off x="811212" y="1752600"/>
            <a:ext cx="7756525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50"/>
              <a:buFont typeface="Noto Sans Symbols"/>
              <a:buChar char="□"/>
            </a:pPr>
            <a:r>
              <a:rPr b="0" i="0" lang="en-US" sz="3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Fundamentals </a:t>
            </a:r>
            <a:endParaRPr/>
          </a:p>
          <a:p>
            <a:pPr indent="-468312" lvl="0" marL="468312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0000"/>
              </a:buClr>
              <a:buSzPts val="1950"/>
              <a:buFont typeface="Noto Sans Symbols"/>
              <a:buChar char="□"/>
            </a:pPr>
            <a:r>
              <a:rPr b="0" i="0" lang="en-US" sz="3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Some basic compression methods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59" name="Google Shape;359;p20"/>
          <p:cNvSpPr txBox="1"/>
          <p:nvPr/>
        </p:nvSpPr>
        <p:spPr>
          <a:xfrm>
            <a:off x="3101975" y="0"/>
            <a:ext cx="3221037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Image Compression</a:t>
            </a:r>
            <a:endParaRPr/>
          </a:p>
        </p:txBody>
      </p:sp>
      <p:pic>
        <p:nvPicPr>
          <p:cNvPr id="360" name="Google Shape;36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912" y="866775"/>
            <a:ext cx="7161212" cy="3719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1437" y="4962525"/>
            <a:ext cx="671195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68" name="Google Shape;368;p21"/>
          <p:cNvSpPr txBox="1"/>
          <p:nvPr>
            <p:ph type="title"/>
          </p:nvPr>
        </p:nvSpPr>
        <p:spPr>
          <a:xfrm>
            <a:off x="574675" y="268287"/>
            <a:ext cx="800100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0" i="0" lang="en-US" sz="3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Run-length coding</a:t>
            </a:r>
            <a:br>
              <a:rPr b="0" i="0" lang="en-US" sz="3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</p:txBody>
      </p:sp>
      <p:sp>
        <p:nvSpPr>
          <p:cNvPr id="369" name="Google Shape;369;p21"/>
          <p:cNvSpPr txBox="1"/>
          <p:nvPr>
            <p:ph idx="1" type="body"/>
          </p:nvPr>
        </p:nvSpPr>
        <p:spPr>
          <a:xfrm>
            <a:off x="506412" y="1692275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□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Provides a data representation where sequences of symbol values of the same value are coded as “run-lengths”</a:t>
            </a:r>
            <a:endParaRPr/>
          </a:p>
          <a:p>
            <a:pPr indent="-436562" lvl="1" marL="90646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30"/>
              <a:buNone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• 1D – the image is treated as a row-by-row array of pixels</a:t>
            </a:r>
            <a:endParaRPr/>
          </a:p>
          <a:p>
            <a:pPr indent="-436562" lvl="1" marL="90646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30"/>
              <a:buNone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• 2D – blocks of pixels are viewed as source symbols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□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Works well for simple, artificial images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□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Input data </a:t>
            </a:r>
            <a:r>
              <a:rPr b="1" i="0" lang="en-US" sz="2200" u="non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22222222222</a:t>
            </a:r>
            <a:r>
              <a:rPr b="1" i="0" lang="en-US" sz="2200" u="none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66666666666666</a:t>
            </a:r>
            <a:r>
              <a:rPr b="1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999999999999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□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Code 2,11 6,14 9,12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76" name="Google Shape;376;p2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i="0" lang="en-US" sz="3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Predictive coding</a:t>
            </a:r>
            <a:endParaRPr/>
          </a:p>
        </p:txBody>
      </p:sp>
      <p:sp>
        <p:nvSpPr>
          <p:cNvPr id="377" name="Google Shape;377;p22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365"/>
              <a:buFont typeface="Noto Sans Symbols"/>
              <a:buChar char="□"/>
            </a:pPr>
            <a:r>
              <a:rPr b="0" i="0" lang="en-US" sz="2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Provides a data representation where code words express source symbol deviations from predicted values (usually values of neighboring pixels)‏</a:t>
            </a:r>
            <a:endParaRPr/>
          </a:p>
          <a:p>
            <a:pPr indent="-468312" lvl="0" marL="468312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365"/>
              <a:buFont typeface="Noto Sans Symbols"/>
              <a:buChar char="□"/>
            </a:pPr>
            <a:r>
              <a:rPr b="0" i="0" lang="en-US" sz="2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Predictive coding efficiently reduces interpixel redundancies</a:t>
            </a:r>
            <a:endParaRPr/>
          </a:p>
          <a:p>
            <a:pPr indent="-436562" lvl="1" marL="906462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65"/>
              <a:buNone/>
            </a:pPr>
            <a:r>
              <a:rPr b="0" i="0" lang="en-US" sz="2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• 1D &amp; 2D – pixels are predicted from neighboring pixels</a:t>
            </a:r>
            <a:endParaRPr/>
          </a:p>
          <a:p>
            <a:pPr indent="-436562" lvl="1" marL="906462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65"/>
              <a:buNone/>
            </a:pPr>
            <a:r>
              <a:rPr b="0" i="0" lang="en-US" sz="2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• 3D – pixels are predicted between frames as well</a:t>
            </a:r>
            <a:endParaRPr/>
          </a:p>
          <a:p>
            <a:pPr indent="-468312" lvl="0" marL="468312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365"/>
              <a:buFont typeface="Noto Sans Symbols"/>
              <a:buChar char="□"/>
            </a:pPr>
            <a:r>
              <a:rPr b="0" i="0" lang="en-US" sz="2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Input data 222222222226666666666666699999999999999999</a:t>
            </a:r>
            <a:endParaRPr/>
          </a:p>
          <a:p>
            <a:pPr indent="-468312" lvl="0" marL="468312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365"/>
              <a:buFont typeface="Noto Sans Symbols"/>
              <a:buChar char="□"/>
            </a:pPr>
            <a:r>
              <a:rPr b="0" i="0" lang="en-US" sz="2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Code 200000000004000000000000030000000000000000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3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2524125" y="508000"/>
            <a:ext cx="40909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Lossless predictive coding</a:t>
            </a:r>
            <a:endParaRPr/>
          </a:p>
        </p:txBody>
      </p:sp>
      <p:pic>
        <p:nvPicPr>
          <p:cNvPr id="387" name="Google Shape;38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237" y="1857375"/>
            <a:ext cx="7267575" cy="3640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94" name="Google Shape;394;p2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i="0" lang="en-US" sz="3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Lossy compression</a:t>
            </a:r>
            <a:endParaRPr/>
          </a:p>
        </p:txBody>
      </p:sp>
      <p:sp>
        <p:nvSpPr>
          <p:cNvPr id="395" name="Google Shape;395;p24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□"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Provides higher compression capabilities - is usually specified in terms of application</a:t>
            </a:r>
            <a:endParaRPr/>
          </a:p>
          <a:p>
            <a:pPr indent="-468312" lvl="0" marL="468312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8312" lvl="0" marL="468312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□"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Principally motivated by application specifications –</a:t>
            </a:r>
            <a:endParaRPr/>
          </a:p>
          <a:p>
            <a:pPr indent="-436562" lvl="1" marL="906462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• Distortions are tolerable.</a:t>
            </a:r>
            <a:endParaRPr/>
          </a:p>
          <a:p>
            <a:pPr indent="-436562" lvl="1" marL="906462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• The observers visual system may not be able to point these distortions</a:t>
            </a:r>
            <a:endParaRPr/>
          </a:p>
          <a:p>
            <a:pPr indent="-369253" lvl="0" marL="468313" rtl="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5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02" name="Google Shape;402;p2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i="0" lang="en-US" sz="3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Transform coding</a:t>
            </a:r>
            <a:endParaRPr/>
          </a:p>
        </p:txBody>
      </p:sp>
      <p:sp>
        <p:nvSpPr>
          <p:cNvPr id="403" name="Google Shape;403;p25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□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transform coding a linear transform is used to map the image data into a set of transform coefficients.</a:t>
            </a:r>
            <a:endParaRPr/>
          </a:p>
          <a:p>
            <a:pPr indent="-468312" lvl="0" marL="468312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□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image is subdivided into smaller subimages before the transformation computation to reduce computational complexity </a:t>
            </a:r>
            <a:endParaRPr/>
          </a:p>
          <a:p>
            <a:pPr indent="-468312" lvl="0" marL="468312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□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goal of the transformation process is to minimize the variance of the pixels of the subimages as much as possible</a:t>
            </a:r>
            <a:endParaRPr/>
          </a:p>
          <a:p>
            <a:pPr indent="-468312" lvl="0" marL="468312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□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Transformation coding can be</a:t>
            </a:r>
            <a:endParaRPr/>
          </a:p>
          <a:p>
            <a:pPr indent="-436562" lvl="1" marL="906462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430"/>
              <a:buNone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• </a:t>
            </a:r>
            <a:r>
              <a:rPr b="1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Adaptive</a:t>
            </a: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– each subimage is treated in an individual manner</a:t>
            </a:r>
            <a:endParaRPr/>
          </a:p>
          <a:p>
            <a:pPr indent="-436562" lvl="1" marL="906462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430"/>
              <a:buNone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•</a:t>
            </a:r>
            <a:r>
              <a:rPr b="1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Non-adaptive</a:t>
            </a: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– all subimages are treated in the same way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6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10" name="Google Shape;410;p2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i="0" lang="en-US" sz="3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Transform coding</a:t>
            </a:r>
            <a:endParaRPr/>
          </a:p>
        </p:txBody>
      </p:sp>
      <p:pic>
        <p:nvPicPr>
          <p:cNvPr id="411" name="Google Shape;41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400" y="2041525"/>
            <a:ext cx="7240587" cy="3538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18" name="Google Shape;418;p2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0" i="0" lang="en-US" sz="3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JPEG</a:t>
            </a:r>
            <a:endParaRPr/>
          </a:p>
        </p:txBody>
      </p:sp>
      <p:sp>
        <p:nvSpPr>
          <p:cNvPr id="419" name="Google Shape;419;p27"/>
          <p:cNvSpPr txBox="1"/>
          <p:nvPr>
            <p:ph idx="1" type="body"/>
          </p:nvPr>
        </p:nvSpPr>
        <p:spPr>
          <a:xfrm>
            <a:off x="730250" y="3438525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rPr b="0" i="0" lang="en-US" sz="3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Joint Photographic Experts Group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8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26" name="Google Shape;426;p2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0" i="0" lang="en-US" sz="3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JPEG Encoding Process outlined</a:t>
            </a:r>
            <a:endParaRPr/>
          </a:p>
        </p:txBody>
      </p:sp>
      <p:sp>
        <p:nvSpPr>
          <p:cNvPr id="427" name="Google Shape;427;p28"/>
          <p:cNvSpPr txBox="1"/>
          <p:nvPr>
            <p:ph idx="1" type="body"/>
          </p:nvPr>
        </p:nvSpPr>
        <p:spPr>
          <a:xfrm>
            <a:off x="457200" y="1600200"/>
            <a:ext cx="8229600" cy="491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36562" lvl="1" marL="9064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1. Color Space Transformation</a:t>
            </a:r>
            <a:endParaRPr/>
          </a:p>
          <a:p>
            <a:pPr indent="-436562" lvl="1" marL="90646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2. Downsampling</a:t>
            </a:r>
            <a:endParaRPr/>
          </a:p>
          <a:p>
            <a:pPr indent="-436562" lvl="1" marL="90646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3. Discrete Cosine Transform</a:t>
            </a:r>
            <a:endParaRPr/>
          </a:p>
          <a:p>
            <a:pPr indent="-436562" lvl="1" marL="90646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4. Quantization</a:t>
            </a:r>
            <a:endParaRPr/>
          </a:p>
          <a:p>
            <a:pPr indent="-436562" lvl="1" marL="90646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5. Entropy Coding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34" name="Google Shape;434;p2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0" i="0" lang="en-US" sz="3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Color Space Transformation</a:t>
            </a:r>
            <a:endParaRPr/>
          </a:p>
        </p:txBody>
      </p:sp>
      <p:sp>
        <p:nvSpPr>
          <p:cNvPr id="435" name="Google Shape;435;p29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50"/>
              <a:buFont typeface="Noto Sans Symbols"/>
              <a:buChar char="□"/>
            </a:pPr>
            <a:r>
              <a:rPr b="0" i="0" lang="en-US" sz="3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Color space is transformed</a:t>
            </a:r>
            <a:endParaRPr/>
          </a:p>
          <a:p>
            <a:pPr indent="-468312" lvl="0" marL="468312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0000"/>
              </a:buClr>
              <a:buSzPts val="1950"/>
              <a:buFont typeface="Noto Sans Symbols"/>
              <a:buChar char="□"/>
            </a:pPr>
            <a:r>
              <a:rPr b="0" i="0" lang="en-US" sz="3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from </a:t>
            </a:r>
            <a:r>
              <a:rPr b="1" i="0" lang="en-US" sz="3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RGB </a:t>
            </a:r>
            <a:r>
              <a:rPr b="0" i="0" lang="en-US" sz="3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</a:t>
            </a:r>
            <a:r>
              <a:rPr b="1" i="0" lang="en-US" sz="3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YCbCr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96" name="Google Shape;196;p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0" i="0" lang="en-US" sz="4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Image compression</a:t>
            </a:r>
            <a:endParaRPr/>
          </a:p>
        </p:txBody>
      </p:sp>
      <p:sp>
        <p:nvSpPr>
          <p:cNvPr id="197" name="Google Shape;197;p3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Image compression is minimizing the size in bytes of a graphics file without degrading the quality of the image to an unacceptable level.</a:t>
            </a:r>
            <a:endParaRPr/>
          </a:p>
          <a:p>
            <a:pPr indent="-468312" lvl="0" marL="468312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8312" lvl="0" marL="468312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The reduction in file size allows more images to be stored in a given amount of disk or memory space.</a:t>
            </a:r>
            <a:endParaRPr/>
          </a:p>
          <a:p>
            <a:pPr indent="-468312" lvl="0" marL="468312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8312" lvl="0" marL="468312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It also reduces the time required for images to be sent over the Internet or downloaded from Web pages.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0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42" name="Google Shape;442;p3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0" i="0" lang="en-US" sz="3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Downsampling</a:t>
            </a:r>
            <a:endParaRPr/>
          </a:p>
        </p:txBody>
      </p:sp>
      <p:sp>
        <p:nvSpPr>
          <p:cNvPr id="443" name="Google Shape;443;p30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50"/>
              <a:buFont typeface="Noto Sans Symbols"/>
              <a:buChar char="□"/>
            </a:pPr>
            <a:r>
              <a:rPr b="1" i="0" lang="en-US" sz="3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Cb </a:t>
            </a:r>
            <a:r>
              <a:rPr b="0" i="0" lang="en-US" sz="3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b="1" i="0" lang="en-US" sz="3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 </a:t>
            </a:r>
            <a:r>
              <a:rPr b="0" i="0" lang="en-US" sz="3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components are downsampled</a:t>
            </a:r>
            <a:endParaRPr/>
          </a:p>
          <a:p>
            <a:pPr indent="-468312" lvl="0" marL="468312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0000"/>
              </a:buClr>
              <a:buSzPts val="1950"/>
              <a:buFont typeface="Noto Sans Symbols"/>
              <a:buChar char="□"/>
            </a:pPr>
            <a:r>
              <a:rPr b="0" i="0" lang="en-US" sz="3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Possible ratios in JPEG:</a:t>
            </a:r>
            <a:endParaRPr/>
          </a:p>
          <a:p>
            <a:pPr indent="-436562" lvl="1" marL="90646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4:4:4</a:t>
            </a:r>
            <a:endParaRPr/>
          </a:p>
          <a:p>
            <a:pPr indent="-436562" lvl="1" marL="90646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4:2:2</a:t>
            </a:r>
            <a:endParaRPr/>
          </a:p>
          <a:p>
            <a:pPr indent="-436562" lvl="1" marL="90646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4:2:0 (most common, reduce by factor 2 in both directions)‏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1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50" name="Google Shape;450;p31"/>
          <p:cNvSpPr txBox="1"/>
          <p:nvPr>
            <p:ph type="title"/>
          </p:nvPr>
        </p:nvSpPr>
        <p:spPr>
          <a:xfrm>
            <a:off x="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0" i="0" lang="en-US" sz="25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Discrete Cosine Transform</a:t>
            </a:r>
            <a:endParaRPr/>
          </a:p>
        </p:txBody>
      </p:sp>
      <p:sp>
        <p:nvSpPr>
          <p:cNvPr id="451" name="Google Shape;451;p31"/>
          <p:cNvSpPr txBox="1"/>
          <p:nvPr>
            <p:ph idx="1" type="body"/>
          </p:nvPr>
        </p:nvSpPr>
        <p:spPr>
          <a:xfrm>
            <a:off x="0" y="1798637"/>
            <a:ext cx="4551362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90"/>
              <a:buFont typeface="Noto Sans Symbols"/>
              <a:buChar char="□"/>
            </a:pPr>
            <a:r>
              <a:rPr b="0" i="0" lang="en-US" sz="2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Transformation to frequency domain is done in </a:t>
            </a:r>
            <a:r>
              <a:rPr b="1" i="0" lang="en-US" sz="2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8×8 </a:t>
            </a:r>
            <a:r>
              <a:rPr b="0" i="0" lang="en-US" sz="2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blocks (matrices)‏</a:t>
            </a:r>
            <a:endParaRPr/>
          </a:p>
          <a:p>
            <a:pPr indent="-468312" lvl="0" marL="468312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690"/>
              <a:buFont typeface="Noto Sans Symbols"/>
              <a:buChar char="□"/>
            </a:pPr>
            <a:r>
              <a:rPr b="0" i="0" lang="en-US" sz="2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All values in the matrix are first shifted down (subtracted) by </a:t>
            </a:r>
            <a:r>
              <a:rPr b="1" i="0" lang="en-US" sz="2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128</a:t>
            </a:r>
            <a:endParaRPr/>
          </a:p>
        </p:txBody>
      </p:sp>
      <p:pic>
        <p:nvPicPr>
          <p:cNvPr id="452" name="Google Shape;45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424487" y="422275"/>
            <a:ext cx="2878137" cy="3348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5527675" y="3427412"/>
            <a:ext cx="2806700" cy="3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2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60" name="Google Shape;460;p3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0" i="0" lang="en-US" sz="3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DCT</a:t>
            </a:r>
            <a:endParaRPr/>
          </a:p>
        </p:txBody>
      </p:sp>
      <p:sp>
        <p:nvSpPr>
          <p:cNvPr id="461" name="Google Shape;461;p32"/>
          <p:cNvSpPr txBox="1"/>
          <p:nvPr>
            <p:ph idx="1" type="body"/>
          </p:nvPr>
        </p:nvSpPr>
        <p:spPr>
          <a:xfrm>
            <a:off x="566737" y="1752600"/>
            <a:ext cx="38528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365"/>
              <a:buFont typeface="Noto Sans Symbols"/>
              <a:buChar char="□"/>
            </a:pPr>
            <a:r>
              <a:rPr b="0" i="0" lang="en-US" sz="2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DCT is applied</a:t>
            </a:r>
            <a:endParaRPr/>
          </a:p>
          <a:p>
            <a:pPr indent="-468312" lvl="0" marL="468312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365"/>
              <a:buFont typeface="Noto Sans Symbols"/>
              <a:buChar char="□"/>
            </a:pPr>
            <a:r>
              <a:rPr b="0" i="0" lang="en-US" sz="2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values are rounded to integers</a:t>
            </a:r>
            <a:endParaRPr/>
          </a:p>
          <a:p>
            <a:pPr indent="-468312" lvl="0" marL="468312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365"/>
              <a:buFont typeface="Noto Sans Symbols"/>
              <a:buChar char="□"/>
            </a:pPr>
            <a:r>
              <a:rPr b="0" i="0" lang="en-US" sz="21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2-D DCT transforms the image into linear combination of these patterns</a:t>
            </a:r>
            <a:endParaRPr/>
          </a:p>
        </p:txBody>
      </p:sp>
      <p:pic>
        <p:nvPicPr>
          <p:cNvPr id="462" name="Google Shape;4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056981" y="572293"/>
            <a:ext cx="3255962" cy="36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487" y="4202112"/>
            <a:ext cx="7462837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3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70" name="Google Shape;470;p3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0" i="0" lang="en-US" sz="3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Quantization</a:t>
            </a:r>
            <a:endParaRPr/>
          </a:p>
        </p:txBody>
      </p:sp>
      <p:sp>
        <p:nvSpPr>
          <p:cNvPr id="471" name="Google Shape;471;p33"/>
          <p:cNvSpPr txBox="1"/>
          <p:nvPr>
            <p:ph idx="1" type="body"/>
          </p:nvPr>
        </p:nvSpPr>
        <p:spPr>
          <a:xfrm>
            <a:off x="0" y="1655762"/>
            <a:ext cx="524192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□"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Values in the transformed matrix are divided by corresponding values in</a:t>
            </a:r>
            <a:endParaRPr/>
          </a:p>
          <a:p>
            <a:pPr indent="-468312" lvl="0" marL="468312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Quantization matrix.</a:t>
            </a:r>
            <a:endParaRPr/>
          </a:p>
          <a:p>
            <a:pPr indent="-468312" lvl="0" marL="468312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□"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Round (-415/16)‏</a:t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8312" lvl="0" marL="468312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  = Round(-25.93)‏</a:t>
            </a:r>
            <a:endParaRPr/>
          </a:p>
          <a:p>
            <a:pPr indent="-468312" lvl="0" marL="468312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  = -26</a:t>
            </a:r>
            <a:endParaRPr/>
          </a:p>
        </p:txBody>
      </p:sp>
      <p:pic>
        <p:nvPicPr>
          <p:cNvPr id="472" name="Google Shape;47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3862" y="406400"/>
            <a:ext cx="3340100" cy="31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5694362" y="3673475"/>
            <a:ext cx="3001962" cy="3370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4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80" name="Google Shape;480;p3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0" i="0" lang="en-US" sz="3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Entropy Coding</a:t>
            </a:r>
            <a:endParaRPr/>
          </a:p>
        </p:txBody>
      </p:sp>
      <p:sp>
        <p:nvSpPr>
          <p:cNvPr id="481" name="Google Shape;481;p34"/>
          <p:cNvSpPr txBox="1"/>
          <p:nvPr>
            <p:ph idx="1" type="body"/>
          </p:nvPr>
        </p:nvSpPr>
        <p:spPr>
          <a:xfrm>
            <a:off x="273050" y="1758950"/>
            <a:ext cx="62182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matrix is sequenced using zig-zag scanning, that groups similar frequencies together</a:t>
            </a:r>
            <a:endParaRPr/>
          </a:p>
          <a:p>
            <a:pPr indent="-468312" lvl="0" marL="468312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sequence is compressed using lossless RLE and the coded with Huffman or Arithmetic coding.</a:t>
            </a:r>
            <a:endParaRPr/>
          </a:p>
        </p:txBody>
      </p:sp>
      <p:pic>
        <p:nvPicPr>
          <p:cNvPr id="482" name="Google Shape;4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115050" y="3671887"/>
            <a:ext cx="2239962" cy="2693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5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89" name="Google Shape;489;p3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0" i="0" lang="en-US" sz="3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Decoding Process</a:t>
            </a:r>
            <a:endParaRPr/>
          </a:p>
        </p:txBody>
      </p:sp>
      <p:sp>
        <p:nvSpPr>
          <p:cNvPr id="490" name="Google Shape;490;p35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90"/>
              <a:buFont typeface="Noto Sans Symbols"/>
              <a:buChar char="□"/>
            </a:pPr>
            <a:r>
              <a:rPr b="0" i="0" lang="en-US" sz="2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Basically the encoding done backwards</a:t>
            </a:r>
            <a:endParaRPr/>
          </a:p>
          <a:p>
            <a:pPr indent="-468312" lvl="0" marL="468312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690"/>
              <a:buFont typeface="Noto Sans Symbols"/>
              <a:buChar char="□"/>
            </a:pPr>
            <a:r>
              <a:rPr b="0" i="0" lang="en-US" sz="2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Reconstruct the Huffman/RLE stream to a sequence</a:t>
            </a:r>
            <a:endParaRPr/>
          </a:p>
          <a:p>
            <a:pPr indent="-468312" lvl="0" marL="468312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690"/>
              <a:buFont typeface="Noto Sans Symbols"/>
              <a:buChar char="□"/>
            </a:pPr>
            <a:r>
              <a:rPr b="0" i="0" lang="en-US" sz="2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Arrange the sequence to a matrix using the zigzag scanning backwards</a:t>
            </a:r>
            <a:endParaRPr/>
          </a:p>
          <a:p>
            <a:pPr indent="-468312" lvl="0" marL="468312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690"/>
              <a:buFont typeface="Noto Sans Symbols"/>
              <a:buChar char="□"/>
            </a:pPr>
            <a:r>
              <a:rPr b="0" i="0" lang="en-US" sz="2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Multiply the matrix by quantization table</a:t>
            </a:r>
            <a:endParaRPr/>
          </a:p>
          <a:p>
            <a:pPr indent="-468312" lvl="0" marL="468312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690"/>
              <a:buFont typeface="Noto Sans Symbols"/>
              <a:buChar char="□"/>
            </a:pPr>
            <a:r>
              <a:rPr b="0" i="0" lang="en-US" sz="2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Perform inverse DCT</a:t>
            </a:r>
            <a:endParaRPr/>
          </a:p>
          <a:p>
            <a:pPr indent="-468312" lvl="0" marL="468312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690"/>
              <a:buFont typeface="Noto Sans Symbols"/>
              <a:buChar char="□"/>
            </a:pPr>
            <a:r>
              <a:rPr b="0" i="0" lang="en-US" sz="2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Shift the values by +128</a:t>
            </a:r>
            <a:endParaRPr/>
          </a:p>
          <a:p>
            <a:pPr indent="-468312" lvl="0" marL="468312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690"/>
              <a:buFont typeface="Noto Sans Symbols"/>
              <a:buChar char="□"/>
            </a:pPr>
            <a:r>
              <a:rPr b="0" i="0" lang="en-US" sz="2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Transform back to RGB color space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6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97" name="Google Shape;497;p3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0" i="0" lang="en-US" sz="3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Pros &amp; Cons</a:t>
            </a:r>
            <a:endParaRPr/>
          </a:p>
        </p:txBody>
      </p:sp>
      <p:sp>
        <p:nvSpPr>
          <p:cNvPr id="498" name="Google Shape;498;p36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Low complexity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Memory efficient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Reasonable coding efficiency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Excellent color range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Generally excellent image quality / file sizes for photographs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Compatibility (hardware &amp; software)‏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Adjustable image quality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7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505" name="Google Shape;505;p3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0" i="0" lang="en-US" sz="3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Pros &amp; Cons</a:t>
            </a:r>
            <a:endParaRPr/>
          </a:p>
        </p:txBody>
      </p:sp>
      <p:sp>
        <p:nvSpPr>
          <p:cNvPr id="506" name="Google Shape;506;p37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Single resolution</a:t>
            </a:r>
            <a:endParaRPr/>
          </a:p>
          <a:p>
            <a:pPr indent="-468312" lvl="0" marL="468312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Single quality</a:t>
            </a:r>
            <a:endParaRPr/>
          </a:p>
          <a:p>
            <a:pPr indent="-468312" lvl="0" marL="468312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No target bit rate</a:t>
            </a:r>
            <a:endParaRPr/>
          </a:p>
          <a:p>
            <a:pPr indent="-468312" lvl="0" marL="468312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No regions of interest</a:t>
            </a:r>
            <a:endParaRPr/>
          </a:p>
          <a:p>
            <a:pPr indent="-468312" lvl="0" marL="468312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Compression algorithm occasionally results in suboptimal</a:t>
            </a:r>
            <a:endParaRPr/>
          </a:p>
          <a:p>
            <a:pPr indent="-468312" lvl="0" marL="468312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visual results when used on graphics art and text</a:t>
            </a:r>
            <a:endParaRPr/>
          </a:p>
          <a:p>
            <a:pPr indent="-436562" lvl="1" marL="906462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300"/>
              <a:buFont typeface="Noto Sans Symbols"/>
              <a:buChar char="▪"/>
            </a:pPr>
            <a:r>
              <a:rPr b="0" i="0" lang="en-US" sz="2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No support for transparency.</a:t>
            </a:r>
            <a:endParaRPr/>
          </a:p>
          <a:p>
            <a:pPr indent="-436562" lvl="1" marL="906462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300"/>
              <a:buFont typeface="Noto Sans Symbols"/>
              <a:buChar char="▪"/>
            </a:pPr>
            <a:r>
              <a:rPr b="0" i="0" lang="en-US" sz="2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No support for animation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513" name="Google Shape;513;p38"/>
          <p:cNvSpPr txBox="1"/>
          <p:nvPr>
            <p:ph type="title"/>
          </p:nvPr>
        </p:nvSpPr>
        <p:spPr>
          <a:xfrm>
            <a:off x="579437" y="2881312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0" i="0" lang="en-US" sz="3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06" name="Google Shape;206;p4"/>
          <p:cNvSpPr txBox="1"/>
          <p:nvPr>
            <p:ph idx="1" type="body"/>
          </p:nvPr>
        </p:nvSpPr>
        <p:spPr>
          <a:xfrm>
            <a:off x="635000" y="1725612"/>
            <a:ext cx="7772400" cy="5132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90"/>
              <a:buFont typeface="Noto Sans Symbols"/>
              <a:buChar char="□"/>
            </a:pPr>
            <a:r>
              <a:rPr b="0" i="0" lang="en-US" sz="2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 goal of data compression</a:t>
            </a:r>
            <a:endParaRPr/>
          </a:p>
          <a:p>
            <a:pPr indent="-436562" lvl="1" marL="90646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Reduce the amount of data required to represent a given quantity of information</a:t>
            </a:r>
            <a:endParaRPr/>
          </a:p>
          <a:p>
            <a:pPr indent="-436562" lvl="1" marL="90646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Reduce </a:t>
            </a:r>
            <a:r>
              <a:rPr b="1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relative data redundancy </a:t>
            </a:r>
            <a:endParaRPr/>
          </a:p>
          <a:p>
            <a:pPr indent="-436562" lvl="1" marL="90646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b="1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646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646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646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646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■"/>
            </a:pPr>
            <a:r>
              <a:rPr b="0" i="0" lang="en-US" sz="2200" u="sng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n1 and n2 denote the number of information carrying units</a:t>
            </a: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in two data-sets that represent the same information.</a:t>
            </a:r>
            <a:endParaRPr/>
          </a:p>
          <a:p>
            <a:pPr indent="-436562" lvl="1" marL="90646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0" baseline="-2500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="0" i="0" lang="en-US" sz="2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is the compression ratio.</a:t>
            </a:r>
            <a:endParaRPr/>
          </a:p>
          <a:p>
            <a:pPr indent="-436562" lvl="1" marL="90646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77508" lvl="0" marL="468313" rtl="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207" name="Google Shape;207;p4"/>
          <p:cNvGraphicFramePr/>
          <p:nvPr/>
        </p:nvGraphicFramePr>
        <p:xfrm>
          <a:off x="2165350" y="2963862"/>
          <a:ext cx="2803525" cy="1012825"/>
        </p:xfrm>
        <a:graphic>
          <a:graphicData uri="http://schemas.openxmlformats.org/presentationml/2006/ole">
            <mc:AlternateContent>
              <mc:Choice Requires="v">
                <p:oleObj r:id="rId4" imgH="1012825" imgW="2803525" spid="_x0000_s1">
                  <p:embed/>
                </p:oleObj>
              </mc:Choice>
              <mc:Fallback>
                <p:oleObj r:id="rId5" imgH="1012825" imgW="2803525">
                  <p:embed/>
                  <p:pic>
                    <p:nvPicPr>
                      <p:cNvPr id="207" name="Google Shape;207;p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165350" y="2963862"/>
                        <a:ext cx="280352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" name="Google Shape;208;p4"/>
          <p:cNvSpPr txBox="1"/>
          <p:nvPr>
            <p:ph type="title"/>
          </p:nvPr>
        </p:nvSpPr>
        <p:spPr>
          <a:xfrm>
            <a:off x="420687" y="357187"/>
            <a:ext cx="8229600" cy="7334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0" i="0" lang="en-US" sz="4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Image compression..</a:t>
            </a:r>
            <a:endParaRPr/>
          </a:p>
        </p:txBody>
      </p:sp>
      <p:pic>
        <p:nvPicPr>
          <p:cNvPr id="209" name="Google Shape;209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17750" y="3705225"/>
            <a:ext cx="1571625" cy="105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18" name="Google Shape;218;p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0" i="0" lang="en-US" sz="3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Information  vs  Data</a:t>
            </a:r>
            <a:endParaRPr/>
          </a:p>
        </p:txBody>
      </p:sp>
      <p:sp>
        <p:nvSpPr>
          <p:cNvPr id="219" name="Google Shape;219;p5"/>
          <p:cNvSpPr/>
          <p:nvPr/>
        </p:nvSpPr>
        <p:spPr>
          <a:xfrm>
            <a:off x="2438400" y="1544637"/>
            <a:ext cx="4191000" cy="3962400"/>
          </a:xfrm>
          <a:prstGeom prst="ellipse">
            <a:avLst/>
          </a:prstGeom>
          <a:solidFill>
            <a:srgbClr val="CC0000"/>
          </a:solidFill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5"/>
          <p:cNvSpPr/>
          <p:nvPr/>
        </p:nvSpPr>
        <p:spPr>
          <a:xfrm>
            <a:off x="3276600" y="3733800"/>
            <a:ext cx="2590800" cy="1600200"/>
          </a:xfrm>
          <a:prstGeom prst="ellipse">
            <a:avLst/>
          </a:prstGeom>
          <a:solidFill>
            <a:srgbClr val="FFFFFF"/>
          </a:solidFill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5"/>
          <p:cNvSpPr txBox="1"/>
          <p:nvPr/>
        </p:nvSpPr>
        <p:spPr>
          <a:xfrm>
            <a:off x="3429000" y="2200275"/>
            <a:ext cx="22098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REDUNDANTDATA</a:t>
            </a:r>
            <a:endParaRPr/>
          </a:p>
        </p:txBody>
      </p:sp>
      <p:sp>
        <p:nvSpPr>
          <p:cNvPr id="222" name="Google Shape;222;p5"/>
          <p:cNvSpPr txBox="1"/>
          <p:nvPr/>
        </p:nvSpPr>
        <p:spPr>
          <a:xfrm>
            <a:off x="3352800" y="4267200"/>
            <a:ext cx="25146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endParaRPr/>
          </a:p>
        </p:txBody>
      </p:sp>
      <p:sp>
        <p:nvSpPr>
          <p:cNvPr id="223" name="Google Shape;223;p5"/>
          <p:cNvSpPr txBox="1"/>
          <p:nvPr/>
        </p:nvSpPr>
        <p:spPr>
          <a:xfrm>
            <a:off x="914400" y="5678487"/>
            <a:ext cx="74676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INFORMATION + REDUNDANT DATA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30" name="Google Shape;230;p6"/>
          <p:cNvSpPr txBox="1"/>
          <p:nvPr>
            <p:ph type="title"/>
          </p:nvPr>
        </p:nvSpPr>
        <p:spPr>
          <a:xfrm>
            <a:off x="1300162" y="35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0" i="0" lang="en-US" sz="3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Redundancies</a:t>
            </a:r>
            <a:endParaRPr/>
          </a:p>
        </p:txBody>
      </p:sp>
      <p:sp>
        <p:nvSpPr>
          <p:cNvPr id="231" name="Google Shape;231;p6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50"/>
              <a:buFont typeface="Noto Sans Symbols"/>
              <a:buChar char="□"/>
            </a:pPr>
            <a:r>
              <a:rPr b="0" i="0" lang="en-US" sz="3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Three basic data “redundancies” for image compression: </a:t>
            </a:r>
            <a:endParaRPr/>
          </a:p>
          <a:p>
            <a:pPr indent="-436562" lvl="1" marL="90646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Coding redundancy</a:t>
            </a:r>
            <a:endParaRPr/>
          </a:p>
          <a:p>
            <a:pPr indent="-436562" lvl="1" marL="90646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Inter-pixel redundancy and</a:t>
            </a:r>
            <a:endParaRPr/>
          </a:p>
          <a:p>
            <a:pPr indent="-436562" lvl="1" marL="90646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Psycho-visual redundancy</a:t>
            </a:r>
            <a:endParaRPr/>
          </a:p>
          <a:p>
            <a:pPr indent="-360997" lvl="0" marL="468313" rtl="0" algn="l">
              <a:lnSpc>
                <a:spcPct val="97000"/>
              </a:lnSpc>
              <a:spcBef>
                <a:spcPts val="750"/>
              </a:spcBef>
              <a:spcAft>
                <a:spcPts val="0"/>
              </a:spcAft>
              <a:buSzPts val="1690"/>
              <a:buNone/>
            </a:pPr>
            <a:r>
              <a:t/>
            </a:r>
            <a:endParaRPr b="0" i="0" sz="26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38" name="Google Shape;238;p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0" i="0" lang="en-US" sz="3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Coding redundancy</a:t>
            </a:r>
            <a:endParaRPr/>
          </a:p>
        </p:txBody>
      </p:sp>
      <p:sp>
        <p:nvSpPr>
          <p:cNvPr id="239" name="Google Shape;239;p7"/>
          <p:cNvSpPr txBox="1"/>
          <p:nvPr>
            <p:ph idx="1" type="body"/>
          </p:nvPr>
        </p:nvSpPr>
        <p:spPr>
          <a:xfrm>
            <a:off x="454025" y="1609725"/>
            <a:ext cx="8167687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90"/>
              <a:buFont typeface="Noto Sans Symbols"/>
              <a:buChar char="□"/>
            </a:pPr>
            <a:r>
              <a:rPr b="0" i="0" lang="en-US" sz="2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Coding redundancy is due to inefficiencies in data representations.</a:t>
            </a:r>
            <a:endParaRPr/>
          </a:p>
          <a:p>
            <a:pPr indent="-468312" lvl="0" marL="468312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690"/>
              <a:buFont typeface="Noto Sans Symbols"/>
              <a:buChar char="□"/>
            </a:pPr>
            <a:r>
              <a:rPr b="0" i="0" lang="en-US" sz="2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Spatial and temporal redundancy</a:t>
            </a:r>
            <a:endParaRPr/>
          </a:p>
          <a:p>
            <a:pPr indent="-436562" lvl="1" marL="906462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remove unnecessarily replicated information in the representations of the pixels</a:t>
            </a:r>
            <a:endParaRPr/>
          </a:p>
          <a:p>
            <a:pPr indent="-468312" lvl="0" marL="468312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690"/>
              <a:buFont typeface="Noto Sans Symbols"/>
              <a:buChar char="□"/>
            </a:pPr>
            <a:r>
              <a:rPr b="0" i="0" lang="en-US" sz="2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Irrelevant information</a:t>
            </a:r>
            <a:endParaRPr/>
          </a:p>
          <a:p>
            <a:pPr indent="-436562" lvl="1" marL="906462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Remove information ignored by the human visual system.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46" name="Google Shape;246;p8"/>
          <p:cNvSpPr txBox="1"/>
          <p:nvPr>
            <p:ph type="title"/>
          </p:nvPr>
        </p:nvSpPr>
        <p:spPr>
          <a:xfrm>
            <a:off x="485775" y="4032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0" i="0" lang="en-US" sz="3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Coding redundancy </a:t>
            </a:r>
            <a:endParaRPr/>
          </a:p>
        </p:txBody>
      </p:sp>
      <p:sp>
        <p:nvSpPr>
          <p:cNvPr id="247" name="Google Shape;247;p8"/>
          <p:cNvSpPr txBox="1"/>
          <p:nvPr>
            <p:ph idx="1" type="body"/>
          </p:nvPr>
        </p:nvSpPr>
        <p:spPr>
          <a:xfrm>
            <a:off x="438150" y="1798637"/>
            <a:ext cx="811688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□"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gray level of an image, r</a:t>
            </a:r>
            <a:r>
              <a:rPr b="0" baseline="-2500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occur with probability p</a:t>
            </a:r>
            <a:r>
              <a:rPr b="0" baseline="-2500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(r</a:t>
            </a:r>
            <a:r>
              <a:rPr b="0" baseline="-2500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).</a:t>
            </a:r>
            <a:endParaRPr/>
          </a:p>
          <a:p>
            <a:pPr indent="-468312" lvl="0" marL="468312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□"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average of number bits required to represent each pixel   </a:t>
            </a:r>
            <a:endParaRPr/>
          </a:p>
          <a:p>
            <a:pPr indent="-468312" lvl="0" marL="468312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8312" lvl="0" marL="468312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8312" lvl="0" marL="468312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□"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Where</a:t>
            </a:r>
            <a:endParaRPr/>
          </a:p>
          <a:p>
            <a:pPr indent="-436562" lvl="1" marL="906462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L= number of gray levels.</a:t>
            </a:r>
            <a:endParaRPr/>
          </a:p>
          <a:p>
            <a:pPr indent="-436562" lvl="1" marL="906462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l( r</a:t>
            </a:r>
            <a:r>
              <a:rPr b="0" baseline="-2500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 </a:t>
            </a: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 = number of bits used to represent each value of r</a:t>
            </a:r>
            <a:r>
              <a:rPr b="0" baseline="-2500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k.</a:t>
            </a:r>
            <a:endParaRPr/>
          </a:p>
        </p:txBody>
      </p:sp>
      <p:graphicFrame>
        <p:nvGraphicFramePr>
          <p:cNvPr id="248" name="Google Shape;248;p8"/>
          <p:cNvGraphicFramePr/>
          <p:nvPr/>
        </p:nvGraphicFramePr>
        <p:xfrm>
          <a:off x="3127375" y="3429000"/>
          <a:ext cx="3498850" cy="1146175"/>
        </p:xfrm>
        <a:graphic>
          <a:graphicData uri="http://schemas.openxmlformats.org/presentationml/2006/ole">
            <mc:AlternateContent>
              <mc:Choice Requires="v">
                <p:oleObj r:id="rId4" imgH="1146175" imgW="3498850" spid="_x0000_s1">
                  <p:embed/>
                </p:oleObj>
              </mc:Choice>
              <mc:Fallback>
                <p:oleObj r:id="rId5" imgH="1146175" imgW="3498850">
                  <p:embed/>
                  <p:pic>
                    <p:nvPicPr>
                      <p:cNvPr id="248" name="Google Shape;248;p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127375" y="3429000"/>
                        <a:ext cx="349885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"/>
          <p:cNvSpPr txBox="1"/>
          <p:nvPr/>
        </p:nvSpPr>
        <p:spPr>
          <a:xfrm>
            <a:off x="6553200" y="6245225"/>
            <a:ext cx="19796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57" name="Google Shape;257;p9"/>
          <p:cNvSpPr txBox="1"/>
          <p:nvPr/>
        </p:nvSpPr>
        <p:spPr>
          <a:xfrm>
            <a:off x="2706687" y="449262"/>
            <a:ext cx="3725862" cy="94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</a:pPr>
            <a:r>
              <a:rPr b="0" i="0" lang="en-US" sz="2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Image Compression</a:t>
            </a:r>
            <a:endParaRPr/>
          </a:p>
        </p:txBody>
      </p:sp>
      <p:pic>
        <p:nvPicPr>
          <p:cNvPr id="258" name="Google Shape;2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437" y="3128962"/>
            <a:ext cx="7794625" cy="319563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9"/>
          <p:cNvSpPr txBox="1"/>
          <p:nvPr/>
        </p:nvSpPr>
        <p:spPr>
          <a:xfrm>
            <a:off x="752475" y="1808162"/>
            <a:ext cx="7661275" cy="137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12700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Char char="□"/>
            </a:pPr>
            <a:r>
              <a:rPr b="1" i="0" lang="en-US" sz="2000" u="non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Variable length coding</a:t>
            </a:r>
            <a:r>
              <a:rPr b="0" i="0" lang="en-US" sz="2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-assign fewer bits to the more probable gray level than less probable ones achieve data compression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Gonzalez</dc:creator>
</cp:coreProperties>
</file>