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6735750" cy="98694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319">
          <p15:clr>
            <a:srgbClr val="000000"/>
          </p15:clr>
        </p15:guide>
        <p15:guide id="2" pos="5759">
          <p15:clr>
            <a:srgbClr val="000000"/>
          </p15:clr>
        </p15:guide>
      </p15:sldGuideLst>
    </p:ext>
    <p:ext uri="http://customooxmlschemas.google.com/">
      <go:slidesCustomData xmlns:go="http://customooxmlschemas.google.com/" r:id="rId26" roundtripDataSignature="AMtx7mh2Y4FqACL/MxttCRr5nv6xAmw5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319" orient="horz"/>
        <p:guide pos="575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890837" cy="514350"/>
          </a:xfrm>
          <a:prstGeom prst="rect">
            <a:avLst/>
          </a:prstGeom>
          <a:noFill/>
          <a:ln>
            <a:noFill/>
          </a:ln>
        </p:spPr>
        <p:txBody>
          <a:bodyPr anchorCtr="0" anchor="t" bIns="43775" lIns="87575" spcFirstLastPara="1" rIns="87575" wrap="square" tIns="43775">
            <a:noAutofit/>
          </a:bodyPr>
          <a:lstStyle>
            <a:lvl1pPr lvl="0" marR="0" rtl="0" algn="ctr">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1pPr>
            <a:lvl2pPr lvl="1" marR="0" rtl="0" algn="ctr">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2pPr>
            <a:lvl3pPr lvl="2" marR="0" rtl="0" algn="ctr">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3pPr>
            <a:lvl4pPr lvl="3" marR="0" rtl="0" algn="ctr">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4pPr>
            <a:lvl5pPr lvl="4" marR="0" rtl="0" algn="ctr">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5pPr>
            <a:lvl6pPr lvl="5" marR="0" rtl="0" algn="ctr">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6pPr>
            <a:lvl7pPr lvl="6" marR="0" rtl="0" algn="ctr">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7pPr>
            <a:lvl8pPr lvl="7" marR="0" rtl="0" algn="ctr">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8pPr>
            <a:lvl9pPr lvl="8" marR="0" rtl="0" algn="ctr">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30637" y="0"/>
            <a:ext cx="2890837" cy="514350"/>
          </a:xfrm>
          <a:prstGeom prst="rect">
            <a:avLst/>
          </a:prstGeom>
          <a:noFill/>
          <a:ln>
            <a:noFill/>
          </a:ln>
        </p:spPr>
        <p:txBody>
          <a:bodyPr anchorCtr="0" anchor="t" bIns="43775" lIns="87575" spcFirstLastPara="1" rIns="87575" wrap="square" tIns="43775">
            <a:noAutofit/>
          </a:bodyPr>
          <a:lstStyle>
            <a:lvl1pPr lvl="0" marR="0" rtl="0" algn="ctr">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1pPr>
            <a:lvl2pPr lvl="1" marR="0" rtl="0" algn="ctr">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2pPr>
            <a:lvl3pPr lvl="2" marR="0" rtl="0" algn="ctr">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3pPr>
            <a:lvl4pPr lvl="3" marR="0" rtl="0" algn="ctr">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4pPr>
            <a:lvl5pPr lvl="4" marR="0" rtl="0" algn="ctr">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5pPr>
            <a:lvl6pPr lvl="5" marR="0" rtl="0" algn="ctr">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6pPr>
            <a:lvl7pPr lvl="6" marR="0" rtl="0" algn="ctr">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7pPr>
            <a:lvl8pPr lvl="7" marR="0" rtl="0" algn="ctr">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8pPr>
            <a:lvl9pPr lvl="8" marR="0" rtl="0" algn="ctr">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947737" y="735012"/>
            <a:ext cx="4900612" cy="36750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866775" y="4703762"/>
            <a:ext cx="4987925" cy="4410075"/>
          </a:xfrm>
          <a:prstGeom prst="rect">
            <a:avLst/>
          </a:prstGeom>
          <a:noFill/>
          <a:ln>
            <a:noFill/>
          </a:ln>
        </p:spPr>
        <p:txBody>
          <a:bodyPr anchorCtr="0" anchor="t" bIns="43775" lIns="87575" spcFirstLastPara="1" rIns="87575" wrap="square" tIns="437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409112"/>
            <a:ext cx="2890837" cy="439737"/>
          </a:xfrm>
          <a:prstGeom prst="rect">
            <a:avLst/>
          </a:prstGeom>
          <a:noFill/>
          <a:ln>
            <a:noFill/>
          </a:ln>
        </p:spPr>
        <p:txBody>
          <a:bodyPr anchorCtr="0" anchor="b" bIns="43775" lIns="87575" spcFirstLastPara="1" rIns="87575" wrap="square" tIns="43775">
            <a:noAutofit/>
          </a:bodyPr>
          <a:lstStyle>
            <a:lvl1pPr lvl="0" marR="0" rtl="0" algn="ctr">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1pPr>
            <a:lvl2pPr lvl="1" marR="0" rtl="0" algn="ctr">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2pPr>
            <a:lvl3pPr lvl="2" marR="0" rtl="0" algn="ctr">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3pPr>
            <a:lvl4pPr lvl="3" marR="0" rtl="0" algn="ctr">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4pPr>
            <a:lvl5pPr lvl="4" marR="0" rtl="0" algn="ctr">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5pPr>
            <a:lvl6pPr lvl="5" marR="0" rtl="0" algn="ctr">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6pPr>
            <a:lvl7pPr lvl="6" marR="0" rtl="0" algn="ctr">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7pPr>
            <a:lvl8pPr lvl="7" marR="0" rtl="0" algn="ctr">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8pPr>
            <a:lvl9pPr lvl="8" marR="0" rtl="0" algn="ctr">
              <a:lnSpc>
                <a:spcPct val="100000"/>
              </a:lnSpc>
              <a:spcBef>
                <a:spcPts val="0"/>
              </a:spcBef>
              <a:spcAft>
                <a:spcPts val="0"/>
              </a:spcAft>
              <a:buSzPts val="1400"/>
              <a:buNone/>
              <a:defRPr b="1"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30637" y="9409112"/>
            <a:ext cx="2890837" cy="439737"/>
          </a:xfrm>
          <a:prstGeom prst="rect">
            <a:avLst/>
          </a:prstGeom>
          <a:noFill/>
          <a:ln>
            <a:noFill/>
          </a:ln>
        </p:spPr>
        <p:txBody>
          <a:bodyPr anchorCtr="0" anchor="b" bIns="43775" lIns="87575" spcFirstLastPara="1" rIns="87575" wrap="square" tIns="43775">
            <a:noAutofit/>
          </a:bodyPr>
          <a:lstStyle/>
          <a:p>
            <a:pPr indent="0" lvl="0" marL="0" marR="0" rtl="0" algn="r">
              <a:lnSpc>
                <a:spcPct val="100000"/>
              </a:lnSpc>
              <a:spcBef>
                <a:spcPts val="0"/>
              </a:spcBef>
              <a:spcAft>
                <a:spcPts val="0"/>
              </a:spcAft>
              <a:buClr>
                <a:srgbClr val="000000"/>
              </a:buClr>
              <a:buSzPts val="1100"/>
              <a:buFont typeface="Times New Roman"/>
              <a:buNone/>
            </a:pPr>
            <a:fld id="{00000000-1234-1234-1234-123412341234}" type="slidenum">
              <a:rPr b="0" i="0" lang="en-US" sz="11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866775" y="4703762"/>
            <a:ext cx="4987925" cy="4410075"/>
          </a:xfrm>
          <a:prstGeom prst="rect">
            <a:avLst/>
          </a:prstGeom>
        </p:spPr>
        <p:txBody>
          <a:bodyPr anchorCtr="0" anchor="t" bIns="43775" lIns="87575" spcFirstLastPara="1" rIns="87575" wrap="square" tIns="43775">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947737" y="735012"/>
            <a:ext cx="4900612" cy="36750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866775" y="4703762"/>
            <a:ext cx="4987925" cy="4410075"/>
          </a:xfrm>
          <a:prstGeom prst="rect">
            <a:avLst/>
          </a:prstGeom>
        </p:spPr>
        <p:txBody>
          <a:bodyPr anchorCtr="0" anchor="t" bIns="43775" lIns="87575" spcFirstLastPara="1" rIns="87575" wrap="square" tIns="43775">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947737" y="735012"/>
            <a:ext cx="4900612" cy="36750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866775" y="4703762"/>
            <a:ext cx="4987925" cy="4410075"/>
          </a:xfrm>
          <a:prstGeom prst="rect">
            <a:avLst/>
          </a:prstGeom>
        </p:spPr>
        <p:txBody>
          <a:bodyPr anchorCtr="0" anchor="t" bIns="43775" lIns="87575" spcFirstLastPara="1" rIns="87575" wrap="square" tIns="43775">
            <a:noAutofit/>
          </a:bodyPr>
          <a:lstStyle/>
          <a:p>
            <a:pPr indent="0" lvl="0" marL="0" rtl="0" algn="l">
              <a:spcBef>
                <a:spcPts val="0"/>
              </a:spcBef>
              <a:spcAft>
                <a:spcPts val="0"/>
              </a:spcAft>
              <a:buNone/>
            </a:pPr>
            <a:r>
              <a:t/>
            </a:r>
            <a:endParaRPr/>
          </a:p>
        </p:txBody>
      </p:sp>
      <p:sp>
        <p:nvSpPr>
          <p:cNvPr id="207" name="Google Shape;207;p11:notes"/>
          <p:cNvSpPr/>
          <p:nvPr>
            <p:ph idx="2" type="sldImg"/>
          </p:nvPr>
        </p:nvSpPr>
        <p:spPr>
          <a:xfrm>
            <a:off x="947737" y="735012"/>
            <a:ext cx="4900612" cy="36750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2:notes"/>
          <p:cNvSpPr txBox="1"/>
          <p:nvPr>
            <p:ph idx="1" type="body"/>
          </p:nvPr>
        </p:nvSpPr>
        <p:spPr>
          <a:xfrm>
            <a:off x="866775" y="4703762"/>
            <a:ext cx="4987925" cy="4410075"/>
          </a:xfrm>
          <a:prstGeom prst="rect">
            <a:avLst/>
          </a:prstGeom>
        </p:spPr>
        <p:txBody>
          <a:bodyPr anchorCtr="0" anchor="t" bIns="43775" lIns="87575" spcFirstLastPara="1" rIns="87575" wrap="square" tIns="43775">
            <a:noAutofit/>
          </a:bodyPr>
          <a:lstStyle/>
          <a:p>
            <a:pPr indent="0" lvl="0" marL="0" rtl="0" algn="l">
              <a:spcBef>
                <a:spcPts val="0"/>
              </a:spcBef>
              <a:spcAft>
                <a:spcPts val="0"/>
              </a:spcAft>
              <a:buNone/>
            </a:pPr>
            <a:r>
              <a:t/>
            </a:r>
            <a:endParaRPr/>
          </a:p>
        </p:txBody>
      </p:sp>
      <p:sp>
        <p:nvSpPr>
          <p:cNvPr id="260" name="Google Shape;260;p12:notes"/>
          <p:cNvSpPr/>
          <p:nvPr>
            <p:ph idx="2" type="sldImg"/>
          </p:nvPr>
        </p:nvSpPr>
        <p:spPr>
          <a:xfrm>
            <a:off x="947737" y="735012"/>
            <a:ext cx="4900612" cy="36750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3:notes"/>
          <p:cNvSpPr txBox="1"/>
          <p:nvPr>
            <p:ph idx="1" type="body"/>
          </p:nvPr>
        </p:nvSpPr>
        <p:spPr>
          <a:xfrm>
            <a:off x="866775" y="4703762"/>
            <a:ext cx="4987925" cy="4410075"/>
          </a:xfrm>
          <a:prstGeom prst="rect">
            <a:avLst/>
          </a:prstGeom>
        </p:spPr>
        <p:txBody>
          <a:bodyPr anchorCtr="0" anchor="t" bIns="43775" lIns="87575" spcFirstLastPara="1" rIns="87575" wrap="square" tIns="43775">
            <a:noAutofit/>
          </a:bodyPr>
          <a:lstStyle/>
          <a:p>
            <a:pPr indent="0" lvl="0" marL="0" rtl="0" algn="l">
              <a:spcBef>
                <a:spcPts val="0"/>
              </a:spcBef>
              <a:spcAft>
                <a:spcPts val="0"/>
              </a:spcAft>
              <a:buNone/>
            </a:pPr>
            <a:r>
              <a:t/>
            </a:r>
            <a:endParaRPr/>
          </a:p>
        </p:txBody>
      </p:sp>
      <p:sp>
        <p:nvSpPr>
          <p:cNvPr id="269" name="Google Shape;269;p13:notes"/>
          <p:cNvSpPr/>
          <p:nvPr>
            <p:ph idx="2" type="sldImg"/>
          </p:nvPr>
        </p:nvSpPr>
        <p:spPr>
          <a:xfrm>
            <a:off x="947737" y="735012"/>
            <a:ext cx="4900612" cy="36750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4:notes"/>
          <p:cNvSpPr txBox="1"/>
          <p:nvPr>
            <p:ph idx="1" type="body"/>
          </p:nvPr>
        </p:nvSpPr>
        <p:spPr>
          <a:xfrm>
            <a:off x="866775" y="4703762"/>
            <a:ext cx="4987925" cy="4410075"/>
          </a:xfrm>
          <a:prstGeom prst="rect">
            <a:avLst/>
          </a:prstGeom>
        </p:spPr>
        <p:txBody>
          <a:bodyPr anchorCtr="0" anchor="t" bIns="43775" lIns="87575" spcFirstLastPara="1" rIns="87575" wrap="square" tIns="43775">
            <a:noAutofit/>
          </a:bodyPr>
          <a:lstStyle/>
          <a:p>
            <a:pPr indent="0" lvl="0" marL="0" rtl="0" algn="l">
              <a:spcBef>
                <a:spcPts val="0"/>
              </a:spcBef>
              <a:spcAft>
                <a:spcPts val="0"/>
              </a:spcAft>
              <a:buNone/>
            </a:pPr>
            <a:r>
              <a:t/>
            </a:r>
            <a:endParaRPr/>
          </a:p>
        </p:txBody>
      </p:sp>
      <p:sp>
        <p:nvSpPr>
          <p:cNvPr id="278" name="Google Shape;278;p14:notes"/>
          <p:cNvSpPr/>
          <p:nvPr>
            <p:ph idx="2" type="sldImg"/>
          </p:nvPr>
        </p:nvSpPr>
        <p:spPr>
          <a:xfrm>
            <a:off x="947737" y="735012"/>
            <a:ext cx="4900612" cy="36750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5:notes"/>
          <p:cNvSpPr txBox="1"/>
          <p:nvPr>
            <p:ph idx="1" type="body"/>
          </p:nvPr>
        </p:nvSpPr>
        <p:spPr>
          <a:xfrm>
            <a:off x="866775" y="4703762"/>
            <a:ext cx="4987925" cy="4410075"/>
          </a:xfrm>
          <a:prstGeom prst="rect">
            <a:avLst/>
          </a:prstGeom>
        </p:spPr>
        <p:txBody>
          <a:bodyPr anchorCtr="0" anchor="t" bIns="43775" lIns="87575" spcFirstLastPara="1" rIns="87575" wrap="square" tIns="43775">
            <a:noAutofit/>
          </a:bodyPr>
          <a:lstStyle/>
          <a:p>
            <a:pPr indent="0" lvl="0" marL="0" rtl="0" algn="l">
              <a:spcBef>
                <a:spcPts val="0"/>
              </a:spcBef>
              <a:spcAft>
                <a:spcPts val="0"/>
              </a:spcAft>
              <a:buNone/>
            </a:pPr>
            <a:r>
              <a:t/>
            </a:r>
            <a:endParaRPr/>
          </a:p>
        </p:txBody>
      </p:sp>
      <p:sp>
        <p:nvSpPr>
          <p:cNvPr id="287" name="Google Shape;287;p15:notes"/>
          <p:cNvSpPr/>
          <p:nvPr>
            <p:ph idx="2" type="sldImg"/>
          </p:nvPr>
        </p:nvSpPr>
        <p:spPr>
          <a:xfrm>
            <a:off x="947737" y="735012"/>
            <a:ext cx="4900612" cy="36750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6:notes"/>
          <p:cNvSpPr txBox="1"/>
          <p:nvPr>
            <p:ph idx="1" type="body"/>
          </p:nvPr>
        </p:nvSpPr>
        <p:spPr>
          <a:xfrm>
            <a:off x="866775" y="4703762"/>
            <a:ext cx="4987925" cy="4410075"/>
          </a:xfrm>
          <a:prstGeom prst="rect">
            <a:avLst/>
          </a:prstGeom>
        </p:spPr>
        <p:txBody>
          <a:bodyPr anchorCtr="0" anchor="t" bIns="43775" lIns="87575" spcFirstLastPara="1" rIns="87575" wrap="square" tIns="43775">
            <a:noAutofit/>
          </a:bodyPr>
          <a:lstStyle/>
          <a:p>
            <a:pPr indent="0" lvl="0" marL="0" rtl="0" algn="l">
              <a:spcBef>
                <a:spcPts val="0"/>
              </a:spcBef>
              <a:spcAft>
                <a:spcPts val="0"/>
              </a:spcAft>
              <a:buNone/>
            </a:pPr>
            <a:r>
              <a:t/>
            </a:r>
            <a:endParaRPr/>
          </a:p>
        </p:txBody>
      </p:sp>
      <p:sp>
        <p:nvSpPr>
          <p:cNvPr id="303" name="Google Shape;303;p16:notes"/>
          <p:cNvSpPr/>
          <p:nvPr>
            <p:ph idx="2" type="sldImg"/>
          </p:nvPr>
        </p:nvSpPr>
        <p:spPr>
          <a:xfrm>
            <a:off x="947737" y="735012"/>
            <a:ext cx="4900612" cy="36750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7:notes"/>
          <p:cNvSpPr txBox="1"/>
          <p:nvPr>
            <p:ph idx="1" type="body"/>
          </p:nvPr>
        </p:nvSpPr>
        <p:spPr>
          <a:xfrm>
            <a:off x="866775" y="4703762"/>
            <a:ext cx="4987925" cy="4410075"/>
          </a:xfrm>
          <a:prstGeom prst="rect">
            <a:avLst/>
          </a:prstGeom>
        </p:spPr>
        <p:txBody>
          <a:bodyPr anchorCtr="0" anchor="t" bIns="43775" lIns="87575" spcFirstLastPara="1" rIns="87575" wrap="square" tIns="43775">
            <a:noAutofit/>
          </a:bodyPr>
          <a:lstStyle/>
          <a:p>
            <a:pPr indent="0" lvl="0" marL="0" rtl="0" algn="l">
              <a:spcBef>
                <a:spcPts val="0"/>
              </a:spcBef>
              <a:spcAft>
                <a:spcPts val="0"/>
              </a:spcAft>
              <a:buNone/>
            </a:pPr>
            <a:r>
              <a:t/>
            </a:r>
            <a:endParaRPr/>
          </a:p>
        </p:txBody>
      </p:sp>
      <p:sp>
        <p:nvSpPr>
          <p:cNvPr id="319" name="Google Shape;319;p17:notes"/>
          <p:cNvSpPr/>
          <p:nvPr>
            <p:ph idx="2" type="sldImg"/>
          </p:nvPr>
        </p:nvSpPr>
        <p:spPr>
          <a:xfrm>
            <a:off x="947737" y="735012"/>
            <a:ext cx="4900612" cy="36750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8:notes"/>
          <p:cNvSpPr txBox="1"/>
          <p:nvPr>
            <p:ph idx="1" type="body"/>
          </p:nvPr>
        </p:nvSpPr>
        <p:spPr>
          <a:xfrm>
            <a:off x="866775" y="4703762"/>
            <a:ext cx="4987925" cy="4410075"/>
          </a:xfrm>
          <a:prstGeom prst="rect">
            <a:avLst/>
          </a:prstGeom>
        </p:spPr>
        <p:txBody>
          <a:bodyPr anchorCtr="0" anchor="t" bIns="43775" lIns="87575" spcFirstLastPara="1" rIns="87575" wrap="square" tIns="43775">
            <a:noAutofit/>
          </a:bodyPr>
          <a:lstStyle/>
          <a:p>
            <a:pPr indent="0" lvl="0" marL="0" rtl="0" algn="l">
              <a:spcBef>
                <a:spcPts val="0"/>
              </a:spcBef>
              <a:spcAft>
                <a:spcPts val="0"/>
              </a:spcAft>
              <a:buNone/>
            </a:pPr>
            <a:r>
              <a:t/>
            </a:r>
            <a:endParaRPr/>
          </a:p>
        </p:txBody>
      </p:sp>
      <p:sp>
        <p:nvSpPr>
          <p:cNvPr id="328" name="Google Shape;328;p18:notes"/>
          <p:cNvSpPr/>
          <p:nvPr>
            <p:ph idx="2" type="sldImg"/>
          </p:nvPr>
        </p:nvSpPr>
        <p:spPr>
          <a:xfrm>
            <a:off x="947737" y="735012"/>
            <a:ext cx="4900612" cy="36750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9:notes"/>
          <p:cNvSpPr txBox="1"/>
          <p:nvPr>
            <p:ph idx="1" type="body"/>
          </p:nvPr>
        </p:nvSpPr>
        <p:spPr>
          <a:xfrm>
            <a:off x="866775" y="4703762"/>
            <a:ext cx="4987925" cy="4410075"/>
          </a:xfrm>
          <a:prstGeom prst="rect">
            <a:avLst/>
          </a:prstGeom>
        </p:spPr>
        <p:txBody>
          <a:bodyPr anchorCtr="0" anchor="t" bIns="43775" lIns="87575" spcFirstLastPara="1" rIns="87575" wrap="square" tIns="43775">
            <a:noAutofit/>
          </a:bodyPr>
          <a:lstStyle/>
          <a:p>
            <a:pPr indent="0" lvl="0" marL="0" rtl="0" algn="l">
              <a:spcBef>
                <a:spcPts val="0"/>
              </a:spcBef>
              <a:spcAft>
                <a:spcPts val="0"/>
              </a:spcAft>
              <a:buNone/>
            </a:pPr>
            <a:r>
              <a:t/>
            </a:r>
            <a:endParaRPr/>
          </a:p>
        </p:txBody>
      </p:sp>
      <p:sp>
        <p:nvSpPr>
          <p:cNvPr id="337" name="Google Shape;337;p19:notes"/>
          <p:cNvSpPr/>
          <p:nvPr>
            <p:ph idx="2" type="sldImg"/>
          </p:nvPr>
        </p:nvSpPr>
        <p:spPr>
          <a:xfrm>
            <a:off x="947737" y="735012"/>
            <a:ext cx="4900612" cy="36750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866775" y="4703762"/>
            <a:ext cx="4987925" cy="4410075"/>
          </a:xfrm>
          <a:prstGeom prst="rect">
            <a:avLst/>
          </a:prstGeom>
        </p:spPr>
        <p:txBody>
          <a:bodyPr anchorCtr="0" anchor="t" bIns="43775" lIns="87575" spcFirstLastPara="1" rIns="87575" wrap="square" tIns="43775">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947737" y="735012"/>
            <a:ext cx="4900612" cy="36750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866775" y="4703762"/>
            <a:ext cx="4987925" cy="4410075"/>
          </a:xfrm>
          <a:prstGeom prst="rect">
            <a:avLst/>
          </a:prstGeom>
        </p:spPr>
        <p:txBody>
          <a:bodyPr anchorCtr="0" anchor="t" bIns="43775" lIns="87575" spcFirstLastPara="1" rIns="87575" wrap="square" tIns="43775">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947737" y="735012"/>
            <a:ext cx="4900612" cy="36750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866775" y="4703762"/>
            <a:ext cx="4987925" cy="4410075"/>
          </a:xfrm>
          <a:prstGeom prst="rect">
            <a:avLst/>
          </a:prstGeom>
        </p:spPr>
        <p:txBody>
          <a:bodyPr anchorCtr="0" anchor="t" bIns="43775" lIns="87575" spcFirstLastPara="1" rIns="87575" wrap="square" tIns="43775">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947737" y="735012"/>
            <a:ext cx="4900612" cy="36750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866775" y="4703762"/>
            <a:ext cx="4987925" cy="4410075"/>
          </a:xfrm>
          <a:prstGeom prst="rect">
            <a:avLst/>
          </a:prstGeom>
        </p:spPr>
        <p:txBody>
          <a:bodyPr anchorCtr="0" anchor="t" bIns="43775" lIns="87575" spcFirstLastPara="1" rIns="87575" wrap="square" tIns="43775">
            <a:noAutofit/>
          </a:bodyPr>
          <a:lstStyle/>
          <a:p>
            <a:pPr indent="0" lvl="0" marL="0" rtl="0" algn="l">
              <a:spcBef>
                <a:spcPts val="0"/>
              </a:spcBef>
              <a:spcAft>
                <a:spcPts val="0"/>
              </a:spcAft>
              <a:buNone/>
            </a:pPr>
            <a:r>
              <a:t/>
            </a:r>
            <a:endParaRPr/>
          </a:p>
        </p:txBody>
      </p:sp>
      <p:sp>
        <p:nvSpPr>
          <p:cNvPr id="142" name="Google Shape;142;p5:notes"/>
          <p:cNvSpPr/>
          <p:nvPr>
            <p:ph idx="2" type="sldImg"/>
          </p:nvPr>
        </p:nvSpPr>
        <p:spPr>
          <a:xfrm>
            <a:off x="947737" y="735012"/>
            <a:ext cx="4900612" cy="36750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txBox="1"/>
          <p:nvPr>
            <p:ph idx="1" type="body"/>
          </p:nvPr>
        </p:nvSpPr>
        <p:spPr>
          <a:xfrm>
            <a:off x="866775" y="4703762"/>
            <a:ext cx="4987925" cy="4410075"/>
          </a:xfrm>
          <a:prstGeom prst="rect">
            <a:avLst/>
          </a:prstGeom>
        </p:spPr>
        <p:txBody>
          <a:bodyPr anchorCtr="0" anchor="t" bIns="43775" lIns="87575" spcFirstLastPara="1" rIns="87575" wrap="square" tIns="43775">
            <a:noAutofit/>
          </a:bodyPr>
          <a:lstStyle/>
          <a:p>
            <a:pPr indent="0" lvl="0" marL="0" rtl="0" algn="l">
              <a:spcBef>
                <a:spcPts val="0"/>
              </a:spcBef>
              <a:spcAft>
                <a:spcPts val="0"/>
              </a:spcAft>
              <a:buNone/>
            </a:pPr>
            <a:r>
              <a:t/>
            </a:r>
            <a:endParaRPr/>
          </a:p>
        </p:txBody>
      </p:sp>
      <p:sp>
        <p:nvSpPr>
          <p:cNvPr id="153" name="Google Shape;153;p6:notes"/>
          <p:cNvSpPr/>
          <p:nvPr>
            <p:ph idx="2" type="sldImg"/>
          </p:nvPr>
        </p:nvSpPr>
        <p:spPr>
          <a:xfrm>
            <a:off x="947737" y="735012"/>
            <a:ext cx="4900612" cy="36750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866775" y="4703762"/>
            <a:ext cx="4987925" cy="4410075"/>
          </a:xfrm>
          <a:prstGeom prst="rect">
            <a:avLst/>
          </a:prstGeom>
        </p:spPr>
        <p:txBody>
          <a:bodyPr anchorCtr="0" anchor="t" bIns="43775" lIns="87575" spcFirstLastPara="1" rIns="87575" wrap="square" tIns="43775">
            <a:noAutofit/>
          </a:bodyPr>
          <a:lstStyle/>
          <a:p>
            <a:pPr indent="0" lvl="0" marL="0" rtl="0" algn="l">
              <a:spcBef>
                <a:spcPts val="0"/>
              </a:spcBef>
              <a:spcAft>
                <a:spcPts val="0"/>
              </a:spcAft>
              <a:buNone/>
            </a:pPr>
            <a:r>
              <a:t/>
            </a:r>
            <a:endParaRPr/>
          </a:p>
        </p:txBody>
      </p:sp>
      <p:sp>
        <p:nvSpPr>
          <p:cNvPr id="163" name="Google Shape;163;p7:notes"/>
          <p:cNvSpPr/>
          <p:nvPr>
            <p:ph idx="2" type="sldImg"/>
          </p:nvPr>
        </p:nvSpPr>
        <p:spPr>
          <a:xfrm>
            <a:off x="947737" y="735012"/>
            <a:ext cx="4900612" cy="36750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txBox="1"/>
          <p:nvPr>
            <p:ph idx="1" type="body"/>
          </p:nvPr>
        </p:nvSpPr>
        <p:spPr>
          <a:xfrm>
            <a:off x="866775" y="4703762"/>
            <a:ext cx="4987925" cy="4410075"/>
          </a:xfrm>
          <a:prstGeom prst="rect">
            <a:avLst/>
          </a:prstGeom>
        </p:spPr>
        <p:txBody>
          <a:bodyPr anchorCtr="0" anchor="t" bIns="43775" lIns="87575" spcFirstLastPara="1" rIns="87575" wrap="square" tIns="43775">
            <a:noAutofit/>
          </a:bodyPr>
          <a:lstStyle/>
          <a:p>
            <a:pPr indent="0" lvl="0" marL="0" rtl="0" algn="l">
              <a:spcBef>
                <a:spcPts val="0"/>
              </a:spcBef>
              <a:spcAft>
                <a:spcPts val="0"/>
              </a:spcAft>
              <a:buNone/>
            </a:pPr>
            <a:r>
              <a:t/>
            </a:r>
            <a:endParaRPr/>
          </a:p>
        </p:txBody>
      </p:sp>
      <p:sp>
        <p:nvSpPr>
          <p:cNvPr id="174" name="Google Shape;174;p8:notes"/>
          <p:cNvSpPr/>
          <p:nvPr>
            <p:ph idx="2" type="sldImg"/>
          </p:nvPr>
        </p:nvSpPr>
        <p:spPr>
          <a:xfrm>
            <a:off x="947737" y="735012"/>
            <a:ext cx="4900612" cy="36750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txBox="1"/>
          <p:nvPr>
            <p:ph idx="1" type="body"/>
          </p:nvPr>
        </p:nvSpPr>
        <p:spPr>
          <a:xfrm>
            <a:off x="866775" y="4703762"/>
            <a:ext cx="4987925" cy="4410075"/>
          </a:xfrm>
          <a:prstGeom prst="rect">
            <a:avLst/>
          </a:prstGeom>
        </p:spPr>
        <p:txBody>
          <a:bodyPr anchorCtr="0" anchor="t" bIns="43775" lIns="87575" spcFirstLastPara="1" rIns="87575" wrap="square" tIns="43775">
            <a:noAutofit/>
          </a:bodyPr>
          <a:lstStyle/>
          <a:p>
            <a:pPr indent="0" lvl="0" marL="0" rtl="0" algn="l">
              <a:spcBef>
                <a:spcPts val="0"/>
              </a:spcBef>
              <a:spcAft>
                <a:spcPts val="0"/>
              </a:spcAft>
              <a:buNone/>
            </a:pPr>
            <a:r>
              <a:t/>
            </a:r>
            <a:endParaRPr/>
          </a:p>
        </p:txBody>
      </p:sp>
      <p:sp>
        <p:nvSpPr>
          <p:cNvPr id="184" name="Google Shape;184;p9:notes"/>
          <p:cNvSpPr/>
          <p:nvPr>
            <p:ph idx="2" type="sldImg"/>
          </p:nvPr>
        </p:nvSpPr>
        <p:spPr>
          <a:xfrm>
            <a:off x="947737" y="735012"/>
            <a:ext cx="4900612" cy="36750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2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 name="Google Shape;20;p2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42900" lvl="1" marL="914400" algn="l">
              <a:spcBef>
                <a:spcPts val="360"/>
              </a:spcBef>
              <a:spcAft>
                <a:spcPts val="0"/>
              </a:spcAft>
              <a:buSzPts val="1800"/>
              <a:buChar char="•"/>
              <a:defRPr/>
            </a:lvl2pPr>
            <a:lvl3pPr indent="-308610" lvl="2" marL="1371600" algn="l">
              <a:spcBef>
                <a:spcPts val="360"/>
              </a:spcBef>
              <a:spcAft>
                <a:spcPts val="0"/>
              </a:spcAft>
              <a:buSzPts val="1260"/>
              <a:buChar char="◆"/>
              <a:defRPr/>
            </a:lvl3pPr>
            <a:lvl4pPr indent="-342900" lvl="3" marL="1828800" algn="l">
              <a:spcBef>
                <a:spcPts val="360"/>
              </a:spcBef>
              <a:spcAft>
                <a:spcPts val="0"/>
              </a:spcAft>
              <a:buSzPts val="180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21" name="Google Shape;21;p2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200">
                <a:latin typeface="Gulim"/>
                <a:ea typeface="Gulim"/>
                <a:cs typeface="Gulim"/>
                <a:sym typeface="Gul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 name="Google Shape;22;p2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200">
                <a:latin typeface="Gulim"/>
                <a:ea typeface="Gulim"/>
                <a:cs typeface="Gulim"/>
                <a:sym typeface="Gul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2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Gulim"/>
              <a:buNone/>
              <a:defRPr b="0" i="0" sz="1200" u="none" cap="none" strike="noStrik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1200"/>
              <a:buFont typeface="Gulim"/>
              <a:buNone/>
              <a:defRPr b="0" i="0" sz="1200" u="none" cap="none" strike="noStrik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1200"/>
              <a:buFont typeface="Gulim"/>
              <a:buNone/>
              <a:defRPr b="0" i="0" sz="1200" u="none" cap="none" strike="noStrik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1200"/>
              <a:buFont typeface="Gulim"/>
              <a:buNone/>
              <a:defRPr b="0" i="0" sz="1200" u="none" cap="none" strike="noStrik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1200"/>
              <a:buFont typeface="Gulim"/>
              <a:buNone/>
              <a:defRPr b="0" i="0" sz="1200" u="none" cap="none" strike="noStrik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1200"/>
              <a:buFont typeface="Gulim"/>
              <a:buNone/>
              <a:defRPr b="0" i="0" sz="1200" u="none" cap="none" strike="noStrik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1200"/>
              <a:buFont typeface="Gulim"/>
              <a:buNone/>
              <a:defRPr b="0" i="0" sz="1200" u="none" cap="none" strike="noStrik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1200"/>
              <a:buFont typeface="Gulim"/>
              <a:buNone/>
              <a:defRPr b="0" i="0" sz="1200" u="none" cap="none" strike="noStrik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1200"/>
              <a:buFont typeface="Gulim"/>
              <a:buNone/>
              <a:defRPr b="0" i="0" sz="1200" u="none" cap="none" strike="noStrik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3" name="Shape 73"/>
        <p:cNvGrpSpPr/>
        <p:nvPr/>
      </p:nvGrpSpPr>
      <p:grpSpPr>
        <a:xfrm>
          <a:off x="0" y="0"/>
          <a:ext cx="0" cy="0"/>
          <a:chOff x="0" y="0"/>
          <a:chExt cx="0" cy="0"/>
        </a:xfrm>
      </p:grpSpPr>
      <p:sp>
        <p:nvSpPr>
          <p:cNvPr id="74" name="Google Shape;74;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5" name="Google Shape;75;p3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SzPts val="2000"/>
              <a:buFont typeface="Gulim"/>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600"/>
              <a:buFont typeface="Gulim"/>
              <a:buNone/>
              <a:defRPr b="1" sz="1600"/>
            </a:lvl4pPr>
            <a:lvl5pPr indent="-228600" lvl="4" marL="2286000" algn="l">
              <a:spcBef>
                <a:spcPts val="320"/>
              </a:spcBef>
              <a:spcAft>
                <a:spcPts val="0"/>
              </a:spcAft>
              <a:buSzPts val="1120"/>
              <a:buNone/>
              <a:defRPr b="1" sz="1600"/>
            </a:lvl5pPr>
            <a:lvl6pPr indent="-228600" lvl="5" marL="2743200" algn="l">
              <a:spcBef>
                <a:spcPts val="320"/>
              </a:spcBef>
              <a:spcAft>
                <a:spcPts val="0"/>
              </a:spcAft>
              <a:buSzPts val="1120"/>
              <a:buNone/>
              <a:defRPr b="1" sz="1600"/>
            </a:lvl6pPr>
            <a:lvl7pPr indent="-228600" lvl="6" marL="3200400" algn="l">
              <a:spcBef>
                <a:spcPts val="320"/>
              </a:spcBef>
              <a:spcAft>
                <a:spcPts val="0"/>
              </a:spcAft>
              <a:buSzPts val="1120"/>
              <a:buNone/>
              <a:defRPr b="1" sz="1600"/>
            </a:lvl7pPr>
            <a:lvl8pPr indent="-228600" lvl="7" marL="3657600" algn="l">
              <a:spcBef>
                <a:spcPts val="320"/>
              </a:spcBef>
              <a:spcAft>
                <a:spcPts val="0"/>
              </a:spcAft>
              <a:buSzPts val="1120"/>
              <a:buNone/>
              <a:defRPr b="1" sz="1600"/>
            </a:lvl8pPr>
            <a:lvl9pPr indent="-228600" lvl="8" marL="4114800" algn="l">
              <a:spcBef>
                <a:spcPts val="320"/>
              </a:spcBef>
              <a:spcAft>
                <a:spcPts val="0"/>
              </a:spcAft>
              <a:buSzPts val="1120"/>
              <a:buNone/>
              <a:defRPr b="1" sz="1600"/>
            </a:lvl9pPr>
          </a:lstStyle>
          <a:p/>
        </p:txBody>
      </p:sp>
      <p:sp>
        <p:nvSpPr>
          <p:cNvPr id="76" name="Google Shape;76;p3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SzPts val="1680"/>
              <a:buChar char="◆"/>
              <a:defRPr sz="2400"/>
            </a:lvl1pPr>
            <a:lvl2pPr indent="-355600" lvl="1" marL="914400" algn="l">
              <a:spcBef>
                <a:spcPts val="400"/>
              </a:spcBef>
              <a:spcAft>
                <a:spcPts val="0"/>
              </a:spcAft>
              <a:buSzPts val="2000"/>
              <a:buFont typeface="Gulim"/>
              <a:buChar char="•"/>
              <a:defRPr sz="2000"/>
            </a:lvl2pPr>
            <a:lvl3pPr indent="-308610" lvl="2" marL="1371600" algn="l">
              <a:spcBef>
                <a:spcPts val="360"/>
              </a:spcBef>
              <a:spcAft>
                <a:spcPts val="0"/>
              </a:spcAft>
              <a:buSzPts val="1260"/>
              <a:buChar char="◆"/>
              <a:defRPr sz="1800"/>
            </a:lvl3pPr>
            <a:lvl4pPr indent="-330200" lvl="3" marL="1828800" algn="l">
              <a:spcBef>
                <a:spcPts val="320"/>
              </a:spcBef>
              <a:spcAft>
                <a:spcPts val="0"/>
              </a:spcAft>
              <a:buSzPts val="1600"/>
              <a:buFont typeface="Gulim"/>
              <a:buChar char="•"/>
              <a:defRPr sz="1600"/>
            </a:lvl4pPr>
            <a:lvl5pPr indent="-299720" lvl="4" marL="2286000" algn="l">
              <a:spcBef>
                <a:spcPts val="320"/>
              </a:spcBef>
              <a:spcAft>
                <a:spcPts val="0"/>
              </a:spcAft>
              <a:buSzPts val="1120"/>
              <a:buChar char="◆"/>
              <a:defRPr sz="1600"/>
            </a:lvl5pPr>
            <a:lvl6pPr indent="-299720" lvl="5" marL="2743200" algn="l">
              <a:spcBef>
                <a:spcPts val="320"/>
              </a:spcBef>
              <a:spcAft>
                <a:spcPts val="0"/>
              </a:spcAft>
              <a:buSzPts val="1120"/>
              <a:buChar char="◆"/>
              <a:defRPr sz="1600"/>
            </a:lvl6pPr>
            <a:lvl7pPr indent="-299720" lvl="6" marL="3200400" algn="l">
              <a:spcBef>
                <a:spcPts val="320"/>
              </a:spcBef>
              <a:spcAft>
                <a:spcPts val="0"/>
              </a:spcAft>
              <a:buSzPts val="1120"/>
              <a:buChar char="◆"/>
              <a:defRPr sz="1600"/>
            </a:lvl7pPr>
            <a:lvl8pPr indent="-299720" lvl="7" marL="3657600" algn="l">
              <a:spcBef>
                <a:spcPts val="320"/>
              </a:spcBef>
              <a:spcAft>
                <a:spcPts val="0"/>
              </a:spcAft>
              <a:buSzPts val="1120"/>
              <a:buChar char="◆"/>
              <a:defRPr sz="1600"/>
            </a:lvl8pPr>
            <a:lvl9pPr indent="-299720" lvl="8" marL="4114800" algn="l">
              <a:spcBef>
                <a:spcPts val="320"/>
              </a:spcBef>
              <a:spcAft>
                <a:spcPts val="0"/>
              </a:spcAft>
              <a:buSzPts val="1120"/>
              <a:buChar char="◆"/>
              <a:defRPr sz="1600"/>
            </a:lvl9pPr>
          </a:lstStyle>
          <a:p/>
        </p:txBody>
      </p:sp>
      <p:sp>
        <p:nvSpPr>
          <p:cNvPr id="77" name="Google Shape;77;p3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SzPts val="2000"/>
              <a:buFont typeface="Gulim"/>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600"/>
              <a:buFont typeface="Gulim"/>
              <a:buNone/>
              <a:defRPr b="1" sz="1600"/>
            </a:lvl4pPr>
            <a:lvl5pPr indent="-228600" lvl="4" marL="2286000" algn="l">
              <a:spcBef>
                <a:spcPts val="320"/>
              </a:spcBef>
              <a:spcAft>
                <a:spcPts val="0"/>
              </a:spcAft>
              <a:buSzPts val="1120"/>
              <a:buNone/>
              <a:defRPr b="1" sz="1600"/>
            </a:lvl5pPr>
            <a:lvl6pPr indent="-228600" lvl="5" marL="2743200" algn="l">
              <a:spcBef>
                <a:spcPts val="320"/>
              </a:spcBef>
              <a:spcAft>
                <a:spcPts val="0"/>
              </a:spcAft>
              <a:buSzPts val="1120"/>
              <a:buNone/>
              <a:defRPr b="1" sz="1600"/>
            </a:lvl6pPr>
            <a:lvl7pPr indent="-228600" lvl="6" marL="3200400" algn="l">
              <a:spcBef>
                <a:spcPts val="320"/>
              </a:spcBef>
              <a:spcAft>
                <a:spcPts val="0"/>
              </a:spcAft>
              <a:buSzPts val="1120"/>
              <a:buNone/>
              <a:defRPr b="1" sz="1600"/>
            </a:lvl7pPr>
            <a:lvl8pPr indent="-228600" lvl="7" marL="3657600" algn="l">
              <a:spcBef>
                <a:spcPts val="320"/>
              </a:spcBef>
              <a:spcAft>
                <a:spcPts val="0"/>
              </a:spcAft>
              <a:buSzPts val="1120"/>
              <a:buNone/>
              <a:defRPr b="1" sz="1600"/>
            </a:lvl8pPr>
            <a:lvl9pPr indent="-228600" lvl="8" marL="4114800" algn="l">
              <a:spcBef>
                <a:spcPts val="320"/>
              </a:spcBef>
              <a:spcAft>
                <a:spcPts val="0"/>
              </a:spcAft>
              <a:buSzPts val="1120"/>
              <a:buNone/>
              <a:defRPr b="1" sz="1600"/>
            </a:lvl9pPr>
          </a:lstStyle>
          <a:p/>
        </p:txBody>
      </p:sp>
      <p:sp>
        <p:nvSpPr>
          <p:cNvPr id="78" name="Google Shape;78;p3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SzPts val="1680"/>
              <a:buChar char="◆"/>
              <a:defRPr sz="2400"/>
            </a:lvl1pPr>
            <a:lvl2pPr indent="-355600" lvl="1" marL="914400" algn="l">
              <a:spcBef>
                <a:spcPts val="400"/>
              </a:spcBef>
              <a:spcAft>
                <a:spcPts val="0"/>
              </a:spcAft>
              <a:buSzPts val="2000"/>
              <a:buFont typeface="Gulim"/>
              <a:buChar char="•"/>
              <a:defRPr sz="2000"/>
            </a:lvl2pPr>
            <a:lvl3pPr indent="-308610" lvl="2" marL="1371600" algn="l">
              <a:spcBef>
                <a:spcPts val="360"/>
              </a:spcBef>
              <a:spcAft>
                <a:spcPts val="0"/>
              </a:spcAft>
              <a:buSzPts val="1260"/>
              <a:buChar char="◆"/>
              <a:defRPr sz="1800"/>
            </a:lvl3pPr>
            <a:lvl4pPr indent="-330200" lvl="3" marL="1828800" algn="l">
              <a:spcBef>
                <a:spcPts val="320"/>
              </a:spcBef>
              <a:spcAft>
                <a:spcPts val="0"/>
              </a:spcAft>
              <a:buSzPts val="1600"/>
              <a:buFont typeface="Gulim"/>
              <a:buChar char="•"/>
              <a:defRPr sz="1600"/>
            </a:lvl4pPr>
            <a:lvl5pPr indent="-299720" lvl="4" marL="2286000" algn="l">
              <a:spcBef>
                <a:spcPts val="320"/>
              </a:spcBef>
              <a:spcAft>
                <a:spcPts val="0"/>
              </a:spcAft>
              <a:buSzPts val="1120"/>
              <a:buChar char="◆"/>
              <a:defRPr sz="1600"/>
            </a:lvl5pPr>
            <a:lvl6pPr indent="-299720" lvl="5" marL="2743200" algn="l">
              <a:spcBef>
                <a:spcPts val="320"/>
              </a:spcBef>
              <a:spcAft>
                <a:spcPts val="0"/>
              </a:spcAft>
              <a:buSzPts val="1120"/>
              <a:buChar char="◆"/>
              <a:defRPr sz="1600"/>
            </a:lvl6pPr>
            <a:lvl7pPr indent="-299720" lvl="6" marL="3200400" algn="l">
              <a:spcBef>
                <a:spcPts val="320"/>
              </a:spcBef>
              <a:spcAft>
                <a:spcPts val="0"/>
              </a:spcAft>
              <a:buSzPts val="1120"/>
              <a:buChar char="◆"/>
              <a:defRPr sz="1600"/>
            </a:lvl7pPr>
            <a:lvl8pPr indent="-299720" lvl="7" marL="3657600" algn="l">
              <a:spcBef>
                <a:spcPts val="320"/>
              </a:spcBef>
              <a:spcAft>
                <a:spcPts val="0"/>
              </a:spcAft>
              <a:buSzPts val="1120"/>
              <a:buChar char="◆"/>
              <a:defRPr sz="1600"/>
            </a:lvl8pPr>
            <a:lvl9pPr indent="-299720" lvl="8" marL="4114800" algn="l">
              <a:spcBef>
                <a:spcPts val="320"/>
              </a:spcBef>
              <a:spcAft>
                <a:spcPts val="0"/>
              </a:spcAft>
              <a:buSzPts val="1120"/>
              <a:buChar char="◆"/>
              <a:defRPr sz="1600"/>
            </a:lvl9pPr>
          </a:lstStyle>
          <a:p/>
        </p:txBody>
      </p:sp>
      <p:sp>
        <p:nvSpPr>
          <p:cNvPr id="79" name="Google Shape;79;p3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200">
                <a:latin typeface="Gulim"/>
                <a:ea typeface="Gulim"/>
                <a:cs typeface="Gulim"/>
                <a:sym typeface="Gul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3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200">
                <a:latin typeface="Gulim"/>
                <a:ea typeface="Gulim"/>
                <a:cs typeface="Gulim"/>
                <a:sym typeface="Gul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1" name="Google Shape;81;p3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 name="Shape 82"/>
        <p:cNvGrpSpPr/>
        <p:nvPr/>
      </p:nvGrpSpPr>
      <p:grpSpPr>
        <a:xfrm>
          <a:off x="0" y="0"/>
          <a:ext cx="0" cy="0"/>
          <a:chOff x="0" y="0"/>
          <a:chExt cx="0" cy="0"/>
        </a:xfrm>
      </p:grpSpPr>
      <p:sp>
        <p:nvSpPr>
          <p:cNvPr id="83" name="Google Shape;83;p3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 name="Google Shape;84;p3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400"/>
              <a:buNone/>
              <a:defRPr sz="2000"/>
            </a:lvl1pPr>
            <a:lvl2pPr indent="-228600" lvl="1" marL="914400" algn="l">
              <a:spcBef>
                <a:spcPts val="360"/>
              </a:spcBef>
              <a:spcAft>
                <a:spcPts val="0"/>
              </a:spcAft>
              <a:buSzPts val="1800"/>
              <a:buFont typeface="Gulim"/>
              <a:buNone/>
              <a:defRPr sz="1800"/>
            </a:lvl2pPr>
            <a:lvl3pPr indent="-228600" lvl="2" marL="1371600" algn="l">
              <a:spcBef>
                <a:spcPts val="320"/>
              </a:spcBef>
              <a:spcAft>
                <a:spcPts val="0"/>
              </a:spcAft>
              <a:buSzPts val="1120"/>
              <a:buNone/>
              <a:defRPr sz="1600"/>
            </a:lvl3pPr>
            <a:lvl4pPr indent="-228600" lvl="3" marL="1828800" algn="l">
              <a:spcBef>
                <a:spcPts val="280"/>
              </a:spcBef>
              <a:spcAft>
                <a:spcPts val="0"/>
              </a:spcAft>
              <a:buSzPts val="1400"/>
              <a:buFont typeface="Gulim"/>
              <a:buNone/>
              <a:defRPr sz="1400"/>
            </a:lvl4pPr>
            <a:lvl5pPr indent="-228600" lvl="4" marL="2286000" algn="l">
              <a:spcBef>
                <a:spcPts val="280"/>
              </a:spcBef>
              <a:spcAft>
                <a:spcPts val="0"/>
              </a:spcAft>
              <a:buSzPts val="980"/>
              <a:buNone/>
              <a:defRPr sz="1400"/>
            </a:lvl5pPr>
            <a:lvl6pPr indent="-228600" lvl="5" marL="2743200" algn="l">
              <a:spcBef>
                <a:spcPts val="280"/>
              </a:spcBef>
              <a:spcAft>
                <a:spcPts val="0"/>
              </a:spcAft>
              <a:buSzPts val="980"/>
              <a:buNone/>
              <a:defRPr sz="1400"/>
            </a:lvl6pPr>
            <a:lvl7pPr indent="-228600" lvl="6" marL="3200400" algn="l">
              <a:spcBef>
                <a:spcPts val="280"/>
              </a:spcBef>
              <a:spcAft>
                <a:spcPts val="0"/>
              </a:spcAft>
              <a:buSzPts val="980"/>
              <a:buNone/>
              <a:defRPr sz="1400"/>
            </a:lvl7pPr>
            <a:lvl8pPr indent="-228600" lvl="7" marL="3657600" algn="l">
              <a:spcBef>
                <a:spcPts val="280"/>
              </a:spcBef>
              <a:spcAft>
                <a:spcPts val="0"/>
              </a:spcAft>
              <a:buSzPts val="980"/>
              <a:buNone/>
              <a:defRPr sz="1400"/>
            </a:lvl8pPr>
            <a:lvl9pPr indent="-228600" lvl="8" marL="4114800" algn="l">
              <a:spcBef>
                <a:spcPts val="280"/>
              </a:spcBef>
              <a:spcAft>
                <a:spcPts val="0"/>
              </a:spcAft>
              <a:buSzPts val="980"/>
              <a:buNone/>
              <a:defRPr sz="1400"/>
            </a:lvl9pPr>
          </a:lstStyle>
          <a:p/>
        </p:txBody>
      </p:sp>
      <p:sp>
        <p:nvSpPr>
          <p:cNvPr id="85" name="Google Shape;85;p3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200">
                <a:latin typeface="Gulim"/>
                <a:ea typeface="Gulim"/>
                <a:cs typeface="Gulim"/>
                <a:sym typeface="Gul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6" name="Google Shape;86;p3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200">
                <a:latin typeface="Gulim"/>
                <a:ea typeface="Gulim"/>
                <a:cs typeface="Gulim"/>
                <a:sym typeface="Gul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7" name="Google Shape;87;p3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99" name="Shape 99"/>
        <p:cNvGrpSpPr/>
        <p:nvPr/>
      </p:nvGrpSpPr>
      <p:grpSpPr>
        <a:xfrm>
          <a:off x="0" y="0"/>
          <a:ext cx="0" cy="0"/>
          <a:chOff x="0" y="0"/>
          <a:chExt cx="0" cy="0"/>
        </a:xfrm>
      </p:grpSpPr>
      <p:sp>
        <p:nvSpPr>
          <p:cNvPr id="100" name="Google Shape;100;p33"/>
          <p:cNvSpPr txBox="1"/>
          <p:nvPr>
            <p:ph type="ctrTitle"/>
          </p:nvPr>
        </p:nvSpPr>
        <p:spPr>
          <a:xfrm>
            <a:off x="685800" y="22860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1" name="Google Shape;101;p3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2240"/>
              <a:buFont typeface="Noto Sans Symbols"/>
              <a:buNone/>
              <a:defRPr>
                <a:solidFill>
                  <a:srgbClr val="4D4D4D"/>
                </a:solidFill>
              </a:defRPr>
            </a:lvl1pPr>
            <a:lvl2pPr lvl="1" algn="l">
              <a:spcBef>
                <a:spcPts val="360"/>
              </a:spcBef>
              <a:spcAft>
                <a:spcPts val="0"/>
              </a:spcAft>
              <a:buSzPts val="1800"/>
              <a:buChar char="•"/>
              <a:defRPr/>
            </a:lvl2pPr>
            <a:lvl3pPr lvl="2" algn="l">
              <a:spcBef>
                <a:spcPts val="360"/>
              </a:spcBef>
              <a:spcAft>
                <a:spcPts val="0"/>
              </a:spcAft>
              <a:buSzPts val="1260"/>
              <a:buChar char="◆"/>
              <a:defRPr/>
            </a:lvl3pPr>
            <a:lvl4pPr lvl="3" algn="l">
              <a:spcBef>
                <a:spcPts val="360"/>
              </a:spcBef>
              <a:spcAft>
                <a:spcPts val="0"/>
              </a:spcAft>
              <a:buSzPts val="1800"/>
              <a:buChar char="•"/>
              <a:defRPr/>
            </a:lvl4pPr>
            <a:lvl5pPr lvl="4" algn="l">
              <a:spcBef>
                <a:spcPts val="360"/>
              </a:spcBef>
              <a:spcAft>
                <a:spcPts val="0"/>
              </a:spcAft>
              <a:buSzPts val="1260"/>
              <a:buChar char="◆"/>
              <a:defRPr/>
            </a:lvl5pPr>
            <a:lvl6pPr lvl="5" algn="l">
              <a:spcBef>
                <a:spcPts val="360"/>
              </a:spcBef>
              <a:spcAft>
                <a:spcPts val="0"/>
              </a:spcAft>
              <a:buSzPts val="1260"/>
              <a:buChar char="◆"/>
              <a:defRPr/>
            </a:lvl6pPr>
            <a:lvl7pPr lvl="6" algn="l">
              <a:spcBef>
                <a:spcPts val="360"/>
              </a:spcBef>
              <a:spcAft>
                <a:spcPts val="0"/>
              </a:spcAft>
              <a:buSzPts val="1260"/>
              <a:buChar char="◆"/>
              <a:defRPr/>
            </a:lvl7pPr>
            <a:lvl8pPr lvl="7" algn="l">
              <a:spcBef>
                <a:spcPts val="360"/>
              </a:spcBef>
              <a:spcAft>
                <a:spcPts val="0"/>
              </a:spcAft>
              <a:buSzPts val="1260"/>
              <a:buChar char="◆"/>
              <a:defRPr/>
            </a:lvl8pPr>
            <a:lvl9pPr lvl="8" algn="l">
              <a:spcBef>
                <a:spcPts val="360"/>
              </a:spcBef>
              <a:spcAft>
                <a:spcPts val="0"/>
              </a:spcAft>
              <a:buSzPts val="1260"/>
              <a:buChar char="◆"/>
              <a:defRPr/>
            </a:lvl9pPr>
          </a:lstStyle>
          <a:p/>
        </p:txBody>
      </p:sp>
      <p:sp>
        <p:nvSpPr>
          <p:cNvPr id="102" name="Google Shape;102;p3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200">
                <a:latin typeface="Gulim"/>
                <a:ea typeface="Gulim"/>
                <a:cs typeface="Gulim"/>
                <a:sym typeface="Gul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3" name="Google Shape;103;p3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200">
                <a:latin typeface="Gulim"/>
                <a:ea typeface="Gulim"/>
                <a:cs typeface="Gulim"/>
                <a:sym typeface="Gul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4" name="Google Shape;104;p3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 name="Shape 24"/>
        <p:cNvGrpSpPr/>
        <p:nvPr/>
      </p:nvGrpSpPr>
      <p:grpSpPr>
        <a:xfrm>
          <a:off x="0" y="0"/>
          <a:ext cx="0" cy="0"/>
          <a:chOff x="0" y="0"/>
          <a:chExt cx="0" cy="0"/>
        </a:xfrm>
      </p:grpSpPr>
      <p:sp>
        <p:nvSpPr>
          <p:cNvPr id="25" name="Google Shape;25;p2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22"/>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SzPts val="1960"/>
              <a:buChar char="◆"/>
              <a:defRPr sz="2800"/>
            </a:lvl1pPr>
            <a:lvl2pPr indent="-381000" lvl="1" marL="914400" algn="l">
              <a:spcBef>
                <a:spcPts val="480"/>
              </a:spcBef>
              <a:spcAft>
                <a:spcPts val="0"/>
              </a:spcAft>
              <a:buSzPts val="2400"/>
              <a:buFont typeface="Gulim"/>
              <a:buChar char="•"/>
              <a:defRPr sz="2400"/>
            </a:lvl2pPr>
            <a:lvl3pPr indent="-317500" lvl="2" marL="1371600" algn="l">
              <a:spcBef>
                <a:spcPts val="400"/>
              </a:spcBef>
              <a:spcAft>
                <a:spcPts val="0"/>
              </a:spcAft>
              <a:buSzPts val="1400"/>
              <a:buChar char="◆"/>
              <a:defRPr sz="2000"/>
            </a:lvl3pPr>
            <a:lvl4pPr indent="-342900" lvl="3" marL="1828800" algn="l">
              <a:spcBef>
                <a:spcPts val="360"/>
              </a:spcBef>
              <a:spcAft>
                <a:spcPts val="0"/>
              </a:spcAft>
              <a:buSzPts val="1800"/>
              <a:buFont typeface="Gulim"/>
              <a:buChar char="•"/>
              <a:defRPr sz="1800"/>
            </a:lvl4pPr>
            <a:lvl5pPr indent="-308610" lvl="4" marL="2286000" algn="l">
              <a:spcBef>
                <a:spcPts val="360"/>
              </a:spcBef>
              <a:spcAft>
                <a:spcPts val="0"/>
              </a:spcAft>
              <a:buSzPts val="1260"/>
              <a:buChar char="◆"/>
              <a:defRPr sz="1800"/>
            </a:lvl5pPr>
            <a:lvl6pPr indent="-308610" lvl="5" marL="2743200" algn="l">
              <a:spcBef>
                <a:spcPts val="360"/>
              </a:spcBef>
              <a:spcAft>
                <a:spcPts val="0"/>
              </a:spcAft>
              <a:buSzPts val="1260"/>
              <a:buChar char="◆"/>
              <a:defRPr sz="1800"/>
            </a:lvl6pPr>
            <a:lvl7pPr indent="-308610" lvl="6" marL="3200400" algn="l">
              <a:spcBef>
                <a:spcPts val="360"/>
              </a:spcBef>
              <a:spcAft>
                <a:spcPts val="0"/>
              </a:spcAft>
              <a:buSzPts val="1260"/>
              <a:buChar char="◆"/>
              <a:defRPr sz="1800"/>
            </a:lvl7pPr>
            <a:lvl8pPr indent="-308609" lvl="7" marL="3657600" algn="l">
              <a:spcBef>
                <a:spcPts val="360"/>
              </a:spcBef>
              <a:spcAft>
                <a:spcPts val="0"/>
              </a:spcAft>
              <a:buSzPts val="1260"/>
              <a:buChar char="◆"/>
              <a:defRPr sz="1800"/>
            </a:lvl8pPr>
            <a:lvl9pPr indent="-308609" lvl="8" marL="4114800" algn="l">
              <a:spcBef>
                <a:spcPts val="360"/>
              </a:spcBef>
              <a:spcAft>
                <a:spcPts val="0"/>
              </a:spcAft>
              <a:buSzPts val="1260"/>
              <a:buChar char="◆"/>
              <a:defRPr sz="1800"/>
            </a:lvl9pPr>
          </a:lstStyle>
          <a:p/>
        </p:txBody>
      </p:sp>
      <p:sp>
        <p:nvSpPr>
          <p:cNvPr id="27" name="Google Shape;27;p22"/>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SzPts val="1960"/>
              <a:buChar char="◆"/>
              <a:defRPr sz="2800"/>
            </a:lvl1pPr>
            <a:lvl2pPr indent="-381000" lvl="1" marL="914400" algn="l">
              <a:spcBef>
                <a:spcPts val="480"/>
              </a:spcBef>
              <a:spcAft>
                <a:spcPts val="0"/>
              </a:spcAft>
              <a:buSzPts val="2400"/>
              <a:buFont typeface="Gulim"/>
              <a:buChar char="•"/>
              <a:defRPr sz="2400"/>
            </a:lvl2pPr>
            <a:lvl3pPr indent="-317500" lvl="2" marL="1371600" algn="l">
              <a:spcBef>
                <a:spcPts val="400"/>
              </a:spcBef>
              <a:spcAft>
                <a:spcPts val="0"/>
              </a:spcAft>
              <a:buSzPts val="1400"/>
              <a:buChar char="◆"/>
              <a:defRPr sz="2000"/>
            </a:lvl3pPr>
            <a:lvl4pPr indent="-342900" lvl="3" marL="1828800" algn="l">
              <a:spcBef>
                <a:spcPts val="360"/>
              </a:spcBef>
              <a:spcAft>
                <a:spcPts val="0"/>
              </a:spcAft>
              <a:buSzPts val="1800"/>
              <a:buFont typeface="Gulim"/>
              <a:buChar char="•"/>
              <a:defRPr sz="1800"/>
            </a:lvl4pPr>
            <a:lvl5pPr indent="-308610" lvl="4" marL="2286000" algn="l">
              <a:spcBef>
                <a:spcPts val="360"/>
              </a:spcBef>
              <a:spcAft>
                <a:spcPts val="0"/>
              </a:spcAft>
              <a:buSzPts val="1260"/>
              <a:buChar char="◆"/>
              <a:defRPr sz="1800"/>
            </a:lvl5pPr>
            <a:lvl6pPr indent="-308610" lvl="5" marL="2743200" algn="l">
              <a:spcBef>
                <a:spcPts val="360"/>
              </a:spcBef>
              <a:spcAft>
                <a:spcPts val="0"/>
              </a:spcAft>
              <a:buSzPts val="1260"/>
              <a:buChar char="◆"/>
              <a:defRPr sz="1800"/>
            </a:lvl6pPr>
            <a:lvl7pPr indent="-308610" lvl="6" marL="3200400" algn="l">
              <a:spcBef>
                <a:spcPts val="360"/>
              </a:spcBef>
              <a:spcAft>
                <a:spcPts val="0"/>
              </a:spcAft>
              <a:buSzPts val="1260"/>
              <a:buChar char="◆"/>
              <a:defRPr sz="1800"/>
            </a:lvl7pPr>
            <a:lvl8pPr indent="-308609" lvl="7" marL="3657600" algn="l">
              <a:spcBef>
                <a:spcPts val="360"/>
              </a:spcBef>
              <a:spcAft>
                <a:spcPts val="0"/>
              </a:spcAft>
              <a:buSzPts val="1260"/>
              <a:buChar char="◆"/>
              <a:defRPr sz="1800"/>
            </a:lvl8pPr>
            <a:lvl9pPr indent="-308609" lvl="8" marL="4114800" algn="l">
              <a:spcBef>
                <a:spcPts val="360"/>
              </a:spcBef>
              <a:spcAft>
                <a:spcPts val="0"/>
              </a:spcAft>
              <a:buSzPts val="1260"/>
              <a:buChar char="◆"/>
              <a:defRPr sz="1800"/>
            </a:lvl9pPr>
          </a:lstStyle>
          <a:p/>
        </p:txBody>
      </p:sp>
      <p:sp>
        <p:nvSpPr>
          <p:cNvPr id="28" name="Google Shape;28;p2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200">
                <a:latin typeface="Gulim"/>
                <a:ea typeface="Gulim"/>
                <a:cs typeface="Gulim"/>
                <a:sym typeface="Gul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2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200">
                <a:latin typeface="Gulim"/>
                <a:ea typeface="Gulim"/>
                <a:cs typeface="Gulim"/>
                <a:sym typeface="Gul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 name="Google Shape;30;p2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Gulim"/>
              <a:buNone/>
              <a:defRPr b="0" i="0" sz="1200" u="none" cap="none" strike="noStrik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1200"/>
              <a:buFont typeface="Gulim"/>
              <a:buNone/>
              <a:defRPr b="0" i="0" sz="1200" u="none" cap="none" strike="noStrik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1200"/>
              <a:buFont typeface="Gulim"/>
              <a:buNone/>
              <a:defRPr b="0" i="0" sz="1200" u="none" cap="none" strike="noStrik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1200"/>
              <a:buFont typeface="Gulim"/>
              <a:buNone/>
              <a:defRPr b="0" i="0" sz="1200" u="none" cap="none" strike="noStrik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1200"/>
              <a:buFont typeface="Gulim"/>
              <a:buNone/>
              <a:defRPr b="0" i="0" sz="1200" u="none" cap="none" strike="noStrik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1200"/>
              <a:buFont typeface="Gulim"/>
              <a:buNone/>
              <a:defRPr b="0" i="0" sz="1200" u="none" cap="none" strike="noStrik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1200"/>
              <a:buFont typeface="Gulim"/>
              <a:buNone/>
              <a:defRPr b="0" i="0" sz="1200" u="none" cap="none" strike="noStrik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1200"/>
              <a:buFont typeface="Gulim"/>
              <a:buNone/>
              <a:defRPr b="0" i="0" sz="1200" u="none" cap="none" strike="noStrik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1200"/>
              <a:buFont typeface="Gulim"/>
              <a:buNone/>
              <a:defRPr b="0" i="0" sz="1200" u="none" cap="none" strike="noStrik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1" name="Shape 31"/>
        <p:cNvGrpSpPr/>
        <p:nvPr/>
      </p:nvGrpSpPr>
      <p:grpSpPr>
        <a:xfrm>
          <a:off x="0" y="0"/>
          <a:ext cx="0" cy="0"/>
          <a:chOff x="0" y="0"/>
          <a:chExt cx="0" cy="0"/>
        </a:xfrm>
      </p:grpSpPr>
      <p:sp>
        <p:nvSpPr>
          <p:cNvPr id="32" name="Google Shape;32;p2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23"/>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42900" lvl="1" marL="914400" algn="l">
              <a:spcBef>
                <a:spcPts val="360"/>
              </a:spcBef>
              <a:spcAft>
                <a:spcPts val="0"/>
              </a:spcAft>
              <a:buSzPts val="1800"/>
              <a:buChar char="•"/>
              <a:defRPr/>
            </a:lvl2pPr>
            <a:lvl3pPr indent="-308610" lvl="2" marL="1371600" algn="l">
              <a:spcBef>
                <a:spcPts val="360"/>
              </a:spcBef>
              <a:spcAft>
                <a:spcPts val="0"/>
              </a:spcAft>
              <a:buSzPts val="1260"/>
              <a:buChar char="◆"/>
              <a:defRPr/>
            </a:lvl3pPr>
            <a:lvl4pPr indent="-342900" lvl="3" marL="1828800" algn="l">
              <a:spcBef>
                <a:spcPts val="360"/>
              </a:spcBef>
              <a:spcAft>
                <a:spcPts val="0"/>
              </a:spcAft>
              <a:buSzPts val="180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34" name="Google Shape;34;p23"/>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42900" lvl="1" marL="914400" algn="l">
              <a:spcBef>
                <a:spcPts val="360"/>
              </a:spcBef>
              <a:spcAft>
                <a:spcPts val="0"/>
              </a:spcAft>
              <a:buSzPts val="1800"/>
              <a:buChar char="•"/>
              <a:defRPr/>
            </a:lvl2pPr>
            <a:lvl3pPr indent="-308610" lvl="2" marL="1371600" algn="l">
              <a:spcBef>
                <a:spcPts val="360"/>
              </a:spcBef>
              <a:spcAft>
                <a:spcPts val="0"/>
              </a:spcAft>
              <a:buSzPts val="1260"/>
              <a:buChar char="◆"/>
              <a:defRPr/>
            </a:lvl3pPr>
            <a:lvl4pPr indent="-342900" lvl="3" marL="1828800" algn="l">
              <a:spcBef>
                <a:spcPts val="360"/>
              </a:spcBef>
              <a:spcAft>
                <a:spcPts val="0"/>
              </a:spcAft>
              <a:buSzPts val="180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35" name="Google Shape;35;p2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200">
                <a:latin typeface="Gulim"/>
                <a:ea typeface="Gulim"/>
                <a:cs typeface="Gulim"/>
                <a:sym typeface="Gul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 name="Google Shape;36;p2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200">
                <a:latin typeface="Gulim"/>
                <a:ea typeface="Gulim"/>
                <a:cs typeface="Gulim"/>
                <a:sym typeface="Gul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 name="Google Shape;37;p2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8" name="Shape 38"/>
        <p:cNvGrpSpPr/>
        <p:nvPr/>
      </p:nvGrpSpPr>
      <p:grpSpPr>
        <a:xfrm>
          <a:off x="0" y="0"/>
          <a:ext cx="0" cy="0"/>
          <a:chOff x="0" y="0"/>
          <a:chExt cx="0" cy="0"/>
        </a:xfrm>
      </p:grpSpPr>
      <p:sp>
        <p:nvSpPr>
          <p:cNvPr id="39" name="Google Shape;39;p24"/>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24"/>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42900" lvl="1" marL="914400" algn="l">
              <a:spcBef>
                <a:spcPts val="360"/>
              </a:spcBef>
              <a:spcAft>
                <a:spcPts val="0"/>
              </a:spcAft>
              <a:buSzPts val="1800"/>
              <a:buChar char="•"/>
              <a:defRPr/>
            </a:lvl2pPr>
            <a:lvl3pPr indent="-308610" lvl="2" marL="1371600" algn="l">
              <a:spcBef>
                <a:spcPts val="360"/>
              </a:spcBef>
              <a:spcAft>
                <a:spcPts val="0"/>
              </a:spcAft>
              <a:buSzPts val="1260"/>
              <a:buChar char="◆"/>
              <a:defRPr/>
            </a:lvl3pPr>
            <a:lvl4pPr indent="-342900" lvl="3" marL="1828800" algn="l">
              <a:spcBef>
                <a:spcPts val="360"/>
              </a:spcBef>
              <a:spcAft>
                <a:spcPts val="0"/>
              </a:spcAft>
              <a:buSzPts val="180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41" name="Google Shape;41;p2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200">
                <a:latin typeface="Gulim"/>
                <a:ea typeface="Gulim"/>
                <a:cs typeface="Gulim"/>
                <a:sym typeface="Gul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 name="Google Shape;42;p2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200">
                <a:latin typeface="Gulim"/>
                <a:ea typeface="Gulim"/>
                <a:cs typeface="Gulim"/>
                <a:sym typeface="Gul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 name="Google Shape;43;p2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4" name="Shape 44"/>
        <p:cNvGrpSpPr/>
        <p:nvPr/>
      </p:nvGrpSpPr>
      <p:grpSpPr>
        <a:xfrm>
          <a:off x="0" y="0"/>
          <a:ext cx="0" cy="0"/>
          <a:chOff x="0" y="0"/>
          <a:chExt cx="0" cy="0"/>
        </a:xfrm>
      </p:grpSpPr>
      <p:sp>
        <p:nvSpPr>
          <p:cNvPr id="45" name="Google Shape;45;p2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25"/>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42900" lvl="1" marL="914400" algn="l">
              <a:spcBef>
                <a:spcPts val="360"/>
              </a:spcBef>
              <a:spcAft>
                <a:spcPts val="0"/>
              </a:spcAft>
              <a:buSzPts val="1800"/>
              <a:buChar char="•"/>
              <a:defRPr/>
            </a:lvl2pPr>
            <a:lvl3pPr indent="-308610" lvl="2" marL="1371600" algn="l">
              <a:spcBef>
                <a:spcPts val="360"/>
              </a:spcBef>
              <a:spcAft>
                <a:spcPts val="0"/>
              </a:spcAft>
              <a:buSzPts val="1260"/>
              <a:buChar char="◆"/>
              <a:defRPr/>
            </a:lvl3pPr>
            <a:lvl4pPr indent="-342900" lvl="3" marL="1828800" algn="l">
              <a:spcBef>
                <a:spcPts val="360"/>
              </a:spcBef>
              <a:spcAft>
                <a:spcPts val="0"/>
              </a:spcAft>
              <a:buSzPts val="1800"/>
              <a:buChar char="•"/>
              <a:defRPr/>
            </a:lvl4pPr>
            <a:lvl5pPr indent="-308610" lvl="4" marL="2286000" algn="l">
              <a:spcBef>
                <a:spcPts val="360"/>
              </a:spcBef>
              <a:spcAft>
                <a:spcPts val="0"/>
              </a:spcAft>
              <a:buSzPts val="1260"/>
              <a:buChar char="◆"/>
              <a:defRPr/>
            </a:lvl5pPr>
            <a:lvl6pPr indent="-308610" lvl="5" marL="2743200" algn="l">
              <a:spcBef>
                <a:spcPts val="360"/>
              </a:spcBef>
              <a:spcAft>
                <a:spcPts val="0"/>
              </a:spcAft>
              <a:buSzPts val="1260"/>
              <a:buChar char="◆"/>
              <a:defRPr/>
            </a:lvl6pPr>
            <a:lvl7pPr indent="-308610" lvl="6" marL="3200400" algn="l">
              <a:spcBef>
                <a:spcPts val="360"/>
              </a:spcBef>
              <a:spcAft>
                <a:spcPts val="0"/>
              </a:spcAft>
              <a:buSzPts val="1260"/>
              <a:buChar char="◆"/>
              <a:defRPr/>
            </a:lvl7pPr>
            <a:lvl8pPr indent="-308609" lvl="7" marL="3657600" algn="l">
              <a:spcBef>
                <a:spcPts val="360"/>
              </a:spcBef>
              <a:spcAft>
                <a:spcPts val="0"/>
              </a:spcAft>
              <a:buSzPts val="1260"/>
              <a:buChar char="◆"/>
              <a:defRPr/>
            </a:lvl8pPr>
            <a:lvl9pPr indent="-308609" lvl="8" marL="4114800" algn="l">
              <a:spcBef>
                <a:spcPts val="360"/>
              </a:spcBef>
              <a:spcAft>
                <a:spcPts val="0"/>
              </a:spcAft>
              <a:buSzPts val="1260"/>
              <a:buChar char="◆"/>
              <a:defRPr/>
            </a:lvl9pPr>
          </a:lstStyle>
          <a:p/>
        </p:txBody>
      </p:sp>
      <p:sp>
        <p:nvSpPr>
          <p:cNvPr id="47" name="Google Shape;47;p2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200">
                <a:latin typeface="Gulim"/>
                <a:ea typeface="Gulim"/>
                <a:cs typeface="Gulim"/>
                <a:sym typeface="Gul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 name="Google Shape;48;p2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200">
                <a:latin typeface="Gulim"/>
                <a:ea typeface="Gulim"/>
                <a:cs typeface="Gulim"/>
                <a:sym typeface="Gul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 name="Google Shape;49;p2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0" name="Shape 50"/>
        <p:cNvGrpSpPr/>
        <p:nvPr/>
      </p:nvGrpSpPr>
      <p:grpSpPr>
        <a:xfrm>
          <a:off x="0" y="0"/>
          <a:ext cx="0" cy="0"/>
          <a:chOff x="0" y="0"/>
          <a:chExt cx="0" cy="0"/>
        </a:xfrm>
      </p:grpSpPr>
      <p:sp>
        <p:nvSpPr>
          <p:cNvPr id="51" name="Google Shape;51;p2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2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accent1"/>
              </a:buClr>
              <a:buSzPts val="2240"/>
              <a:buFont typeface="Noto Sans Symbols"/>
              <a:buNone/>
              <a:defRPr b="0" i="0" sz="3200" u="none" cap="none" strike="noStrike">
                <a:solidFill>
                  <a:schemeClr val="dk1"/>
                </a:solidFill>
                <a:latin typeface="Gulim"/>
                <a:ea typeface="Gulim"/>
                <a:cs typeface="Gulim"/>
                <a:sym typeface="Gulim"/>
              </a:defRPr>
            </a:lvl1pPr>
            <a:lvl2pPr lvl="1" marR="0" rtl="0" algn="l">
              <a:spcBef>
                <a:spcPts val="560"/>
              </a:spcBef>
              <a:spcAft>
                <a:spcPts val="0"/>
              </a:spcAft>
              <a:buClr>
                <a:schemeClr val="lt2"/>
              </a:buClr>
              <a:buSzPts val="2800"/>
              <a:buFont typeface="Gulim"/>
              <a:buNone/>
              <a:defRPr b="0" i="0" sz="2800" u="none" cap="none" strike="noStrike">
                <a:solidFill>
                  <a:schemeClr val="dk1"/>
                </a:solidFill>
                <a:latin typeface="Gulim"/>
                <a:ea typeface="Gulim"/>
                <a:cs typeface="Gulim"/>
                <a:sym typeface="Gulim"/>
              </a:defRPr>
            </a:lvl2pPr>
            <a:lvl3pPr lvl="2" marR="0" rtl="0" algn="l">
              <a:spcBef>
                <a:spcPts val="480"/>
              </a:spcBef>
              <a:spcAft>
                <a:spcPts val="0"/>
              </a:spcAft>
              <a:buClr>
                <a:schemeClr val="accent1"/>
              </a:buClr>
              <a:buSzPts val="1680"/>
              <a:buFont typeface="Noto Sans Symbols"/>
              <a:buNone/>
              <a:defRPr b="0" i="0" sz="2400" u="none" cap="none" strike="noStrike">
                <a:solidFill>
                  <a:schemeClr val="dk1"/>
                </a:solidFill>
                <a:latin typeface="Gulim"/>
                <a:ea typeface="Gulim"/>
                <a:cs typeface="Gulim"/>
                <a:sym typeface="Gulim"/>
              </a:defRPr>
            </a:lvl3pPr>
            <a:lvl4pPr lvl="3" marR="0" rtl="0" algn="l">
              <a:spcBef>
                <a:spcPts val="400"/>
              </a:spcBef>
              <a:spcAft>
                <a:spcPts val="0"/>
              </a:spcAft>
              <a:buClr>
                <a:schemeClr val="lt2"/>
              </a:buClr>
              <a:buSzPts val="2000"/>
              <a:buFont typeface="Gulim"/>
              <a:buNone/>
              <a:defRPr b="0" i="0" sz="2000" u="none" cap="none" strike="noStrike">
                <a:solidFill>
                  <a:schemeClr val="dk1"/>
                </a:solidFill>
                <a:latin typeface="Gulim"/>
                <a:ea typeface="Gulim"/>
                <a:cs typeface="Gulim"/>
                <a:sym typeface="Gulim"/>
              </a:defRPr>
            </a:lvl4pPr>
            <a:lvl5pPr lvl="4" marR="0" rtl="0" algn="l">
              <a:spcBef>
                <a:spcPts val="400"/>
              </a:spcBef>
              <a:spcAft>
                <a:spcPts val="0"/>
              </a:spcAft>
              <a:buClr>
                <a:schemeClr val="accent1"/>
              </a:buClr>
              <a:buSzPts val="1400"/>
              <a:buFont typeface="Noto Sans Symbols"/>
              <a:buNone/>
              <a:defRPr b="0" i="0" sz="2000" u="none" cap="none" strike="noStrike">
                <a:solidFill>
                  <a:schemeClr val="dk1"/>
                </a:solidFill>
                <a:latin typeface="Gulim"/>
                <a:ea typeface="Gulim"/>
                <a:cs typeface="Gulim"/>
                <a:sym typeface="Gulim"/>
              </a:defRPr>
            </a:lvl5pPr>
            <a:lvl6pPr lvl="5" marR="0" rtl="0" algn="l">
              <a:spcBef>
                <a:spcPts val="400"/>
              </a:spcBef>
              <a:spcAft>
                <a:spcPts val="0"/>
              </a:spcAft>
              <a:buClr>
                <a:schemeClr val="accent1"/>
              </a:buClr>
              <a:buSzPts val="1400"/>
              <a:buFont typeface="Noto Sans Symbols"/>
              <a:buNone/>
              <a:defRPr b="0" i="0" sz="2000" u="none" cap="none" strike="noStrike">
                <a:solidFill>
                  <a:schemeClr val="dk1"/>
                </a:solidFill>
                <a:latin typeface="Gulim"/>
                <a:ea typeface="Gulim"/>
                <a:cs typeface="Gulim"/>
                <a:sym typeface="Gulim"/>
              </a:defRPr>
            </a:lvl6pPr>
            <a:lvl7pPr lvl="6" marR="0" rtl="0" algn="l">
              <a:spcBef>
                <a:spcPts val="400"/>
              </a:spcBef>
              <a:spcAft>
                <a:spcPts val="0"/>
              </a:spcAft>
              <a:buClr>
                <a:schemeClr val="accent1"/>
              </a:buClr>
              <a:buSzPts val="1400"/>
              <a:buFont typeface="Noto Sans Symbols"/>
              <a:buNone/>
              <a:defRPr b="0" i="0" sz="2000" u="none" cap="none" strike="noStrike">
                <a:solidFill>
                  <a:schemeClr val="dk1"/>
                </a:solidFill>
                <a:latin typeface="Gulim"/>
                <a:ea typeface="Gulim"/>
                <a:cs typeface="Gulim"/>
                <a:sym typeface="Gulim"/>
              </a:defRPr>
            </a:lvl7pPr>
            <a:lvl8pPr lvl="7" marR="0" rtl="0" algn="l">
              <a:spcBef>
                <a:spcPts val="400"/>
              </a:spcBef>
              <a:spcAft>
                <a:spcPts val="0"/>
              </a:spcAft>
              <a:buClr>
                <a:schemeClr val="accent1"/>
              </a:buClr>
              <a:buSzPts val="1400"/>
              <a:buFont typeface="Noto Sans Symbols"/>
              <a:buNone/>
              <a:defRPr b="0" i="0" sz="2000" u="none" cap="none" strike="noStrike">
                <a:solidFill>
                  <a:schemeClr val="dk1"/>
                </a:solidFill>
                <a:latin typeface="Gulim"/>
                <a:ea typeface="Gulim"/>
                <a:cs typeface="Gulim"/>
                <a:sym typeface="Gulim"/>
              </a:defRPr>
            </a:lvl8pPr>
            <a:lvl9pPr lvl="8" marR="0" rtl="0" algn="l">
              <a:spcBef>
                <a:spcPts val="400"/>
              </a:spcBef>
              <a:spcAft>
                <a:spcPts val="0"/>
              </a:spcAft>
              <a:buClr>
                <a:schemeClr val="accent1"/>
              </a:buClr>
              <a:buSzPts val="1400"/>
              <a:buFont typeface="Noto Sans Symbols"/>
              <a:buNone/>
              <a:defRPr b="0" i="0" sz="2000" u="none" cap="none" strike="noStrike">
                <a:solidFill>
                  <a:schemeClr val="dk1"/>
                </a:solidFill>
                <a:latin typeface="Gulim"/>
                <a:ea typeface="Gulim"/>
                <a:cs typeface="Gulim"/>
                <a:sym typeface="Gulim"/>
              </a:defRPr>
            </a:lvl9pPr>
          </a:lstStyle>
          <a:p/>
        </p:txBody>
      </p:sp>
      <p:sp>
        <p:nvSpPr>
          <p:cNvPr id="53" name="Google Shape;53;p2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SzPts val="1200"/>
              <a:buFont typeface="Gulim"/>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900"/>
              <a:buFont typeface="Gulim"/>
              <a:buNone/>
              <a:defRPr sz="900"/>
            </a:lvl4pPr>
            <a:lvl5pPr indent="-228600" lvl="4" marL="2286000" algn="l">
              <a:spcBef>
                <a:spcPts val="180"/>
              </a:spcBef>
              <a:spcAft>
                <a:spcPts val="0"/>
              </a:spcAft>
              <a:buSzPts val="630"/>
              <a:buNone/>
              <a:defRPr sz="900"/>
            </a:lvl5pPr>
            <a:lvl6pPr indent="-228600" lvl="5" marL="2743200" algn="l">
              <a:spcBef>
                <a:spcPts val="180"/>
              </a:spcBef>
              <a:spcAft>
                <a:spcPts val="0"/>
              </a:spcAft>
              <a:buSzPts val="630"/>
              <a:buNone/>
              <a:defRPr sz="900"/>
            </a:lvl6pPr>
            <a:lvl7pPr indent="-228600" lvl="6" marL="3200400" algn="l">
              <a:spcBef>
                <a:spcPts val="180"/>
              </a:spcBef>
              <a:spcAft>
                <a:spcPts val="0"/>
              </a:spcAft>
              <a:buSzPts val="630"/>
              <a:buNone/>
              <a:defRPr sz="900"/>
            </a:lvl7pPr>
            <a:lvl8pPr indent="-228600" lvl="7" marL="3657600" algn="l">
              <a:spcBef>
                <a:spcPts val="180"/>
              </a:spcBef>
              <a:spcAft>
                <a:spcPts val="0"/>
              </a:spcAft>
              <a:buSzPts val="630"/>
              <a:buNone/>
              <a:defRPr sz="900"/>
            </a:lvl8pPr>
            <a:lvl9pPr indent="-228600" lvl="8" marL="4114800" algn="l">
              <a:spcBef>
                <a:spcPts val="180"/>
              </a:spcBef>
              <a:spcAft>
                <a:spcPts val="0"/>
              </a:spcAft>
              <a:buSzPts val="630"/>
              <a:buNone/>
              <a:defRPr sz="900"/>
            </a:lvl9pPr>
          </a:lstStyle>
          <a:p/>
        </p:txBody>
      </p:sp>
      <p:sp>
        <p:nvSpPr>
          <p:cNvPr id="54" name="Google Shape;54;p2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200">
                <a:latin typeface="Gulim"/>
                <a:ea typeface="Gulim"/>
                <a:cs typeface="Gulim"/>
                <a:sym typeface="Gul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2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200">
                <a:latin typeface="Gulim"/>
                <a:ea typeface="Gulim"/>
                <a:cs typeface="Gulim"/>
                <a:sym typeface="Gul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6" name="Google Shape;56;p2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2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70840" lvl="0" marL="457200" algn="l">
              <a:spcBef>
                <a:spcPts val="640"/>
              </a:spcBef>
              <a:spcAft>
                <a:spcPts val="0"/>
              </a:spcAft>
              <a:buSzPts val="2240"/>
              <a:buChar char="◆"/>
              <a:defRPr sz="3200"/>
            </a:lvl1pPr>
            <a:lvl2pPr indent="-406400" lvl="1" marL="914400" algn="l">
              <a:spcBef>
                <a:spcPts val="560"/>
              </a:spcBef>
              <a:spcAft>
                <a:spcPts val="0"/>
              </a:spcAft>
              <a:buSzPts val="2800"/>
              <a:buFont typeface="Gulim"/>
              <a:buChar char="•"/>
              <a:defRPr sz="2800"/>
            </a:lvl2pPr>
            <a:lvl3pPr indent="-335280" lvl="2" marL="1371600" algn="l">
              <a:spcBef>
                <a:spcPts val="480"/>
              </a:spcBef>
              <a:spcAft>
                <a:spcPts val="0"/>
              </a:spcAft>
              <a:buSzPts val="1680"/>
              <a:buChar char="◆"/>
              <a:defRPr sz="2400"/>
            </a:lvl3pPr>
            <a:lvl4pPr indent="-355600" lvl="3" marL="1828800" algn="l">
              <a:spcBef>
                <a:spcPts val="400"/>
              </a:spcBef>
              <a:spcAft>
                <a:spcPts val="0"/>
              </a:spcAft>
              <a:buSzPts val="2000"/>
              <a:buFont typeface="Gulim"/>
              <a:buChar char="•"/>
              <a:defRPr sz="2000"/>
            </a:lvl4pPr>
            <a:lvl5pPr indent="-317500" lvl="4" marL="2286000" algn="l">
              <a:spcBef>
                <a:spcPts val="400"/>
              </a:spcBef>
              <a:spcAft>
                <a:spcPts val="0"/>
              </a:spcAft>
              <a:buSzPts val="1400"/>
              <a:buChar char="◆"/>
              <a:defRPr sz="2000"/>
            </a:lvl5pPr>
            <a:lvl6pPr indent="-317500" lvl="5" marL="2743200" algn="l">
              <a:spcBef>
                <a:spcPts val="400"/>
              </a:spcBef>
              <a:spcAft>
                <a:spcPts val="0"/>
              </a:spcAft>
              <a:buSzPts val="1400"/>
              <a:buChar char="◆"/>
              <a:defRPr sz="2000"/>
            </a:lvl6pPr>
            <a:lvl7pPr indent="-317500" lvl="6" marL="3200400" algn="l">
              <a:spcBef>
                <a:spcPts val="400"/>
              </a:spcBef>
              <a:spcAft>
                <a:spcPts val="0"/>
              </a:spcAft>
              <a:buSzPts val="1400"/>
              <a:buChar char="◆"/>
              <a:defRPr sz="2000"/>
            </a:lvl7pPr>
            <a:lvl8pPr indent="-317500" lvl="7" marL="3657600" algn="l">
              <a:spcBef>
                <a:spcPts val="400"/>
              </a:spcBef>
              <a:spcAft>
                <a:spcPts val="0"/>
              </a:spcAft>
              <a:buSzPts val="1400"/>
              <a:buChar char="◆"/>
              <a:defRPr sz="2000"/>
            </a:lvl8pPr>
            <a:lvl9pPr indent="-317500" lvl="8" marL="4114800" algn="l">
              <a:spcBef>
                <a:spcPts val="400"/>
              </a:spcBef>
              <a:spcAft>
                <a:spcPts val="0"/>
              </a:spcAft>
              <a:buSzPts val="1400"/>
              <a:buChar char="◆"/>
              <a:defRPr sz="2000"/>
            </a:lvl9pPr>
          </a:lstStyle>
          <a:p/>
        </p:txBody>
      </p:sp>
      <p:sp>
        <p:nvSpPr>
          <p:cNvPr id="60" name="Google Shape;60;p2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SzPts val="1200"/>
              <a:buFont typeface="Gulim"/>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900"/>
              <a:buFont typeface="Gulim"/>
              <a:buNone/>
              <a:defRPr sz="900"/>
            </a:lvl4pPr>
            <a:lvl5pPr indent="-228600" lvl="4" marL="2286000" algn="l">
              <a:spcBef>
                <a:spcPts val="180"/>
              </a:spcBef>
              <a:spcAft>
                <a:spcPts val="0"/>
              </a:spcAft>
              <a:buSzPts val="630"/>
              <a:buNone/>
              <a:defRPr sz="900"/>
            </a:lvl5pPr>
            <a:lvl6pPr indent="-228600" lvl="5" marL="2743200" algn="l">
              <a:spcBef>
                <a:spcPts val="180"/>
              </a:spcBef>
              <a:spcAft>
                <a:spcPts val="0"/>
              </a:spcAft>
              <a:buSzPts val="630"/>
              <a:buNone/>
              <a:defRPr sz="900"/>
            </a:lvl6pPr>
            <a:lvl7pPr indent="-228600" lvl="6" marL="3200400" algn="l">
              <a:spcBef>
                <a:spcPts val="180"/>
              </a:spcBef>
              <a:spcAft>
                <a:spcPts val="0"/>
              </a:spcAft>
              <a:buSzPts val="630"/>
              <a:buNone/>
              <a:defRPr sz="900"/>
            </a:lvl7pPr>
            <a:lvl8pPr indent="-228600" lvl="7" marL="3657600" algn="l">
              <a:spcBef>
                <a:spcPts val="180"/>
              </a:spcBef>
              <a:spcAft>
                <a:spcPts val="0"/>
              </a:spcAft>
              <a:buSzPts val="630"/>
              <a:buNone/>
              <a:defRPr sz="900"/>
            </a:lvl8pPr>
            <a:lvl9pPr indent="-228600" lvl="8" marL="4114800" algn="l">
              <a:spcBef>
                <a:spcPts val="180"/>
              </a:spcBef>
              <a:spcAft>
                <a:spcPts val="0"/>
              </a:spcAft>
              <a:buSzPts val="630"/>
              <a:buNone/>
              <a:defRPr sz="900"/>
            </a:lvl9pPr>
          </a:lstStyle>
          <a:p/>
        </p:txBody>
      </p:sp>
      <p:sp>
        <p:nvSpPr>
          <p:cNvPr id="61" name="Google Shape;61;p2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200">
                <a:latin typeface="Gulim"/>
                <a:ea typeface="Gulim"/>
                <a:cs typeface="Gulim"/>
                <a:sym typeface="Gul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 name="Google Shape;62;p2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200">
                <a:latin typeface="Gulim"/>
                <a:ea typeface="Gulim"/>
                <a:cs typeface="Gulim"/>
                <a:sym typeface="Gul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 name="Google Shape;63;p2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2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200">
                <a:latin typeface="Gulim"/>
                <a:ea typeface="Gulim"/>
                <a:cs typeface="Gulim"/>
                <a:sym typeface="Gul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6" name="Google Shape;66;p2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200">
                <a:latin typeface="Gulim"/>
                <a:ea typeface="Gulim"/>
                <a:cs typeface="Gulim"/>
                <a:sym typeface="Gul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2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2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2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0" sz="1200">
                <a:latin typeface="Gulim"/>
                <a:ea typeface="Gulim"/>
                <a:cs typeface="Gulim"/>
                <a:sym typeface="Gul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 name="Google Shape;71;p2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0" sz="1200">
                <a:latin typeface="Gulim"/>
                <a:ea typeface="Gulim"/>
                <a:cs typeface="Gulim"/>
                <a:sym typeface="Gul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2" name="Google Shape;72;p2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1pPr>
            <a:lvl2pPr indent="0" lvl="1"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2pPr>
            <a:lvl3pPr indent="0" lvl="2"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3pPr>
            <a:lvl4pPr indent="0" lvl="3"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4pPr>
            <a:lvl5pPr indent="0" lvl="4"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5pPr>
            <a:lvl6pPr indent="0" lvl="5"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6pPr>
            <a:lvl7pPr indent="0" lvl="6"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7pPr>
            <a:lvl8pPr indent="0" lvl="7"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8pPr>
            <a:lvl9pPr indent="0" lvl="8" marL="0" marR="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8.jp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image" Target="../media/image1.jpg"/><Relationship Id="rId3" Type="http://schemas.openxmlformats.org/officeDocument/2006/relationships/image" Target="../media/image3.jpg"/><Relationship Id="rId4" Type="http://schemas.openxmlformats.org/officeDocument/2006/relationships/slideLayout" Target="../slideLayouts/slideLayout12.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0"/>
          <p:cNvGrpSpPr/>
          <p:nvPr/>
        </p:nvGrpSpPr>
        <p:grpSpPr>
          <a:xfrm>
            <a:off x="0" y="0"/>
            <a:ext cx="9144000" cy="2743200"/>
            <a:chOff x="0" y="0"/>
            <a:chExt cx="5760" cy="1728"/>
          </a:xfrm>
        </p:grpSpPr>
        <p:pic>
          <p:nvPicPr>
            <p:cNvPr descr="F:\micro\pot\bright\8\back.JPG" id="11" name="Google Shape;11;p20"/>
            <p:cNvPicPr preferRelativeResize="0"/>
            <p:nvPr/>
          </p:nvPicPr>
          <p:blipFill rotWithShape="1">
            <a:blip r:embed="rId1">
              <a:alphaModFix/>
            </a:blip>
            <a:srcRect b="0" l="0" r="0" t="0"/>
            <a:stretch/>
          </p:blipFill>
          <p:spPr>
            <a:xfrm>
              <a:off x="0" y="0"/>
              <a:ext cx="5760" cy="1191"/>
            </a:xfrm>
            <a:prstGeom prst="rect">
              <a:avLst/>
            </a:prstGeom>
            <a:noFill/>
            <a:ln>
              <a:noFill/>
            </a:ln>
          </p:spPr>
        </p:pic>
        <p:pic>
          <p:nvPicPr>
            <p:cNvPr descr="F:\micro\pot\bright\8\8.JPG" id="12" name="Google Shape;12;p20"/>
            <p:cNvPicPr preferRelativeResize="0"/>
            <p:nvPr/>
          </p:nvPicPr>
          <p:blipFill rotWithShape="1">
            <a:blip r:embed="rId2">
              <a:alphaModFix/>
            </a:blip>
            <a:srcRect b="0" l="0" r="0" t="0"/>
            <a:stretch/>
          </p:blipFill>
          <p:spPr>
            <a:xfrm>
              <a:off x="0" y="0"/>
              <a:ext cx="648" cy="1728"/>
            </a:xfrm>
            <a:prstGeom prst="rect">
              <a:avLst/>
            </a:prstGeom>
            <a:noFill/>
            <a:ln>
              <a:noFill/>
            </a:ln>
          </p:spPr>
        </p:pic>
      </p:grpSp>
      <p:sp>
        <p:nvSpPr>
          <p:cNvPr id="13" name="Google Shape;13;p2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chemeClr val="dk1"/>
                </a:solidFill>
                <a:latin typeface="Gulim"/>
                <a:ea typeface="Gulim"/>
                <a:cs typeface="Gulim"/>
                <a:sym typeface="Gulim"/>
              </a:defRPr>
            </a:lvl1pPr>
            <a:lvl2pPr lvl="1" marR="0" rtl="0" algn="ctr">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2pPr>
            <a:lvl3pPr lvl="2" marR="0" rtl="0" algn="ctr">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3pPr>
            <a:lvl4pPr lvl="3" marR="0" rtl="0" algn="ctr">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4pPr>
            <a:lvl5pPr lvl="4" marR="0" rtl="0" algn="ctr">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5pPr>
            <a:lvl6pPr lvl="5" marR="0" rtl="0" algn="ctr">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6pPr>
            <a:lvl7pPr lvl="6" marR="0" rtl="0" algn="ctr">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7pPr>
            <a:lvl8pPr lvl="7" marR="0" rtl="0" algn="ctr">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8pPr>
            <a:lvl9pPr lvl="8" marR="0" rtl="0" algn="ctr">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2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chemeClr val="dk1"/>
                </a:solidFill>
                <a:latin typeface="Gulim"/>
                <a:ea typeface="Gulim"/>
                <a:cs typeface="Gulim"/>
                <a:sym typeface="Gulim"/>
              </a:defRPr>
            </a:lvl1pPr>
            <a:lvl2pPr lvl="1" marR="0" rtl="0" algn="ctr">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2pPr>
            <a:lvl3pPr lvl="2" marR="0" rtl="0" algn="ctr">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3pPr>
            <a:lvl4pPr lvl="3" marR="0" rtl="0" algn="ctr">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4pPr>
            <a:lvl5pPr lvl="4" marR="0" rtl="0" algn="ctr">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5pPr>
            <a:lvl6pPr lvl="5" marR="0" rtl="0" algn="ctr">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6pPr>
            <a:lvl7pPr lvl="6" marR="0" rtl="0" algn="ctr">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7pPr>
            <a:lvl8pPr lvl="7" marR="0" rtl="0" algn="ctr">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8pPr>
            <a:lvl9pPr lvl="8" marR="0" rtl="0" algn="ctr">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9pPr>
          </a:lstStyle>
          <a:p/>
        </p:txBody>
      </p:sp>
      <p:sp>
        <p:nvSpPr>
          <p:cNvPr id="15" name="Google Shape;15;p2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Gulim"/>
              <a:buNone/>
              <a:defRPr b="0" i="0" sz="1200" u="none" cap="none" strike="noStrike">
                <a:solidFill>
                  <a:schemeClr val="dk1"/>
                </a:solidFill>
                <a:latin typeface="Gulim"/>
                <a:ea typeface="Gulim"/>
                <a:cs typeface="Gulim"/>
                <a:sym typeface="Gulim"/>
              </a:defRPr>
            </a:lvl1pPr>
            <a:lvl2pPr indent="0" lvl="1" marL="0" marR="0" rtl="0" algn="r">
              <a:lnSpc>
                <a:spcPct val="100000"/>
              </a:lnSpc>
              <a:spcBef>
                <a:spcPts val="0"/>
              </a:spcBef>
              <a:spcAft>
                <a:spcPts val="0"/>
              </a:spcAft>
              <a:buClr>
                <a:schemeClr val="dk1"/>
              </a:buClr>
              <a:buSzPts val="1200"/>
              <a:buFont typeface="Gulim"/>
              <a:buNone/>
              <a:defRPr b="0" i="0" sz="1200" u="none" cap="none" strike="noStrike">
                <a:solidFill>
                  <a:schemeClr val="dk1"/>
                </a:solidFill>
                <a:latin typeface="Gulim"/>
                <a:ea typeface="Gulim"/>
                <a:cs typeface="Gulim"/>
                <a:sym typeface="Gulim"/>
              </a:defRPr>
            </a:lvl2pPr>
            <a:lvl3pPr indent="0" lvl="2" marL="0" marR="0" rtl="0" algn="r">
              <a:lnSpc>
                <a:spcPct val="100000"/>
              </a:lnSpc>
              <a:spcBef>
                <a:spcPts val="0"/>
              </a:spcBef>
              <a:spcAft>
                <a:spcPts val="0"/>
              </a:spcAft>
              <a:buClr>
                <a:schemeClr val="dk1"/>
              </a:buClr>
              <a:buSzPts val="1200"/>
              <a:buFont typeface="Gulim"/>
              <a:buNone/>
              <a:defRPr b="0" i="0" sz="1200" u="none" cap="none" strike="noStrike">
                <a:solidFill>
                  <a:schemeClr val="dk1"/>
                </a:solidFill>
                <a:latin typeface="Gulim"/>
                <a:ea typeface="Gulim"/>
                <a:cs typeface="Gulim"/>
                <a:sym typeface="Gulim"/>
              </a:defRPr>
            </a:lvl3pPr>
            <a:lvl4pPr indent="0" lvl="3" marL="0" marR="0" rtl="0" algn="r">
              <a:lnSpc>
                <a:spcPct val="100000"/>
              </a:lnSpc>
              <a:spcBef>
                <a:spcPts val="0"/>
              </a:spcBef>
              <a:spcAft>
                <a:spcPts val="0"/>
              </a:spcAft>
              <a:buClr>
                <a:schemeClr val="dk1"/>
              </a:buClr>
              <a:buSzPts val="1200"/>
              <a:buFont typeface="Gulim"/>
              <a:buNone/>
              <a:defRPr b="0" i="0" sz="1200" u="none" cap="none" strike="noStrike">
                <a:solidFill>
                  <a:schemeClr val="dk1"/>
                </a:solidFill>
                <a:latin typeface="Gulim"/>
                <a:ea typeface="Gulim"/>
                <a:cs typeface="Gulim"/>
                <a:sym typeface="Gulim"/>
              </a:defRPr>
            </a:lvl4pPr>
            <a:lvl5pPr indent="0" lvl="4" marL="0" marR="0" rtl="0" algn="r">
              <a:lnSpc>
                <a:spcPct val="100000"/>
              </a:lnSpc>
              <a:spcBef>
                <a:spcPts val="0"/>
              </a:spcBef>
              <a:spcAft>
                <a:spcPts val="0"/>
              </a:spcAft>
              <a:buClr>
                <a:schemeClr val="dk1"/>
              </a:buClr>
              <a:buSzPts val="1200"/>
              <a:buFont typeface="Gulim"/>
              <a:buNone/>
              <a:defRPr b="0" i="0" sz="1200" u="none" cap="none" strike="noStrike">
                <a:solidFill>
                  <a:schemeClr val="dk1"/>
                </a:solidFill>
                <a:latin typeface="Gulim"/>
                <a:ea typeface="Gulim"/>
                <a:cs typeface="Gulim"/>
                <a:sym typeface="Gulim"/>
              </a:defRPr>
            </a:lvl5pPr>
            <a:lvl6pPr indent="0" lvl="5" marL="0" marR="0" rtl="0" algn="r">
              <a:lnSpc>
                <a:spcPct val="100000"/>
              </a:lnSpc>
              <a:spcBef>
                <a:spcPts val="0"/>
              </a:spcBef>
              <a:spcAft>
                <a:spcPts val="0"/>
              </a:spcAft>
              <a:buClr>
                <a:schemeClr val="dk1"/>
              </a:buClr>
              <a:buSzPts val="1200"/>
              <a:buFont typeface="Gulim"/>
              <a:buNone/>
              <a:defRPr b="0" i="0" sz="1200" u="none" cap="none" strike="noStrike">
                <a:solidFill>
                  <a:schemeClr val="dk1"/>
                </a:solidFill>
                <a:latin typeface="Gulim"/>
                <a:ea typeface="Gulim"/>
                <a:cs typeface="Gulim"/>
                <a:sym typeface="Gulim"/>
              </a:defRPr>
            </a:lvl6pPr>
            <a:lvl7pPr indent="0" lvl="6" marL="0" marR="0" rtl="0" algn="r">
              <a:lnSpc>
                <a:spcPct val="100000"/>
              </a:lnSpc>
              <a:spcBef>
                <a:spcPts val="0"/>
              </a:spcBef>
              <a:spcAft>
                <a:spcPts val="0"/>
              </a:spcAft>
              <a:buClr>
                <a:schemeClr val="dk1"/>
              </a:buClr>
              <a:buSzPts val="1200"/>
              <a:buFont typeface="Gulim"/>
              <a:buNone/>
              <a:defRPr b="0" i="0" sz="1200" u="none" cap="none" strike="noStrike">
                <a:solidFill>
                  <a:schemeClr val="dk1"/>
                </a:solidFill>
                <a:latin typeface="Gulim"/>
                <a:ea typeface="Gulim"/>
                <a:cs typeface="Gulim"/>
                <a:sym typeface="Gulim"/>
              </a:defRPr>
            </a:lvl7pPr>
            <a:lvl8pPr indent="0" lvl="7" marL="0" marR="0" rtl="0" algn="r">
              <a:lnSpc>
                <a:spcPct val="100000"/>
              </a:lnSpc>
              <a:spcBef>
                <a:spcPts val="0"/>
              </a:spcBef>
              <a:spcAft>
                <a:spcPts val="0"/>
              </a:spcAft>
              <a:buClr>
                <a:schemeClr val="dk1"/>
              </a:buClr>
              <a:buSzPts val="1200"/>
              <a:buFont typeface="Gulim"/>
              <a:buNone/>
              <a:defRPr b="0" i="0" sz="1200" u="none" cap="none" strike="noStrike">
                <a:solidFill>
                  <a:schemeClr val="dk1"/>
                </a:solidFill>
                <a:latin typeface="Gulim"/>
                <a:ea typeface="Gulim"/>
                <a:cs typeface="Gulim"/>
                <a:sym typeface="Gulim"/>
              </a:defRPr>
            </a:lvl8pPr>
            <a:lvl9pPr indent="0" lvl="8" marL="0" marR="0" rtl="0" algn="r">
              <a:lnSpc>
                <a:spcPct val="100000"/>
              </a:lnSpc>
              <a:spcBef>
                <a:spcPts val="0"/>
              </a:spcBef>
              <a:spcAft>
                <a:spcPts val="0"/>
              </a:spcAft>
              <a:buClr>
                <a:schemeClr val="dk1"/>
              </a:buClr>
              <a:buSzPts val="1200"/>
              <a:buFont typeface="Gulim"/>
              <a:buNone/>
              <a:defRPr b="0" i="0" sz="1200" u="none" cap="none" strike="noStrik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6" name="Google Shape;16;p2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200" u="none" cap="none" strike="noStrike">
                <a:solidFill>
                  <a:schemeClr val="dk2"/>
                </a:solidFill>
                <a:latin typeface="Gulim"/>
                <a:ea typeface="Gulim"/>
                <a:cs typeface="Gulim"/>
                <a:sym typeface="Gulim"/>
              </a:defRPr>
            </a:lvl1pPr>
            <a:lvl2pPr lvl="1" marR="0" rtl="0" algn="ctr">
              <a:spcBef>
                <a:spcPts val="0"/>
              </a:spcBef>
              <a:spcAft>
                <a:spcPts val="0"/>
              </a:spcAft>
              <a:buSzPts val="1400"/>
              <a:buNone/>
              <a:defRPr b="0" i="0" sz="4200" u="none" cap="none" strike="noStrike">
                <a:solidFill>
                  <a:schemeClr val="dk2"/>
                </a:solidFill>
                <a:latin typeface="Gulim"/>
                <a:ea typeface="Gulim"/>
                <a:cs typeface="Gulim"/>
                <a:sym typeface="Gulim"/>
              </a:defRPr>
            </a:lvl2pPr>
            <a:lvl3pPr lvl="2" marR="0" rtl="0" algn="ctr">
              <a:spcBef>
                <a:spcPts val="0"/>
              </a:spcBef>
              <a:spcAft>
                <a:spcPts val="0"/>
              </a:spcAft>
              <a:buSzPts val="1400"/>
              <a:buNone/>
              <a:defRPr b="0" i="0" sz="4200" u="none" cap="none" strike="noStrike">
                <a:solidFill>
                  <a:schemeClr val="dk2"/>
                </a:solidFill>
                <a:latin typeface="Gulim"/>
                <a:ea typeface="Gulim"/>
                <a:cs typeface="Gulim"/>
                <a:sym typeface="Gulim"/>
              </a:defRPr>
            </a:lvl3pPr>
            <a:lvl4pPr lvl="3" marR="0" rtl="0" algn="ctr">
              <a:spcBef>
                <a:spcPts val="0"/>
              </a:spcBef>
              <a:spcAft>
                <a:spcPts val="0"/>
              </a:spcAft>
              <a:buSzPts val="1400"/>
              <a:buNone/>
              <a:defRPr b="0" i="0" sz="4200" u="none" cap="none" strike="noStrike">
                <a:solidFill>
                  <a:schemeClr val="dk2"/>
                </a:solidFill>
                <a:latin typeface="Gulim"/>
                <a:ea typeface="Gulim"/>
                <a:cs typeface="Gulim"/>
                <a:sym typeface="Gulim"/>
              </a:defRPr>
            </a:lvl4pPr>
            <a:lvl5pPr lvl="4" marR="0" rtl="0" algn="ctr">
              <a:spcBef>
                <a:spcPts val="0"/>
              </a:spcBef>
              <a:spcAft>
                <a:spcPts val="0"/>
              </a:spcAft>
              <a:buSzPts val="1400"/>
              <a:buNone/>
              <a:defRPr b="0" i="0" sz="4200" u="none" cap="none" strike="noStrike">
                <a:solidFill>
                  <a:schemeClr val="dk2"/>
                </a:solidFill>
                <a:latin typeface="Gulim"/>
                <a:ea typeface="Gulim"/>
                <a:cs typeface="Gulim"/>
                <a:sym typeface="Gulim"/>
              </a:defRPr>
            </a:lvl5pPr>
            <a:lvl6pPr lvl="5" marR="0" rtl="0" algn="ctr">
              <a:spcBef>
                <a:spcPts val="0"/>
              </a:spcBef>
              <a:spcAft>
                <a:spcPts val="0"/>
              </a:spcAft>
              <a:buSzPts val="1400"/>
              <a:buNone/>
              <a:defRPr b="0" i="0" sz="4200" u="none" cap="none" strike="noStrike">
                <a:solidFill>
                  <a:schemeClr val="dk2"/>
                </a:solidFill>
                <a:latin typeface="Gulim"/>
                <a:ea typeface="Gulim"/>
                <a:cs typeface="Gulim"/>
                <a:sym typeface="Gulim"/>
              </a:defRPr>
            </a:lvl6pPr>
            <a:lvl7pPr lvl="6" marR="0" rtl="0" algn="ctr">
              <a:spcBef>
                <a:spcPts val="0"/>
              </a:spcBef>
              <a:spcAft>
                <a:spcPts val="0"/>
              </a:spcAft>
              <a:buSzPts val="1400"/>
              <a:buNone/>
              <a:defRPr b="0" i="0" sz="4200" u="none" cap="none" strike="noStrike">
                <a:solidFill>
                  <a:schemeClr val="dk2"/>
                </a:solidFill>
                <a:latin typeface="Gulim"/>
                <a:ea typeface="Gulim"/>
                <a:cs typeface="Gulim"/>
                <a:sym typeface="Gulim"/>
              </a:defRPr>
            </a:lvl7pPr>
            <a:lvl8pPr lvl="7" marR="0" rtl="0" algn="ctr">
              <a:spcBef>
                <a:spcPts val="0"/>
              </a:spcBef>
              <a:spcAft>
                <a:spcPts val="0"/>
              </a:spcAft>
              <a:buSzPts val="1400"/>
              <a:buNone/>
              <a:defRPr b="0" i="0" sz="4200" u="none" cap="none" strike="noStrike">
                <a:solidFill>
                  <a:schemeClr val="dk2"/>
                </a:solidFill>
                <a:latin typeface="Gulim"/>
                <a:ea typeface="Gulim"/>
                <a:cs typeface="Gulim"/>
                <a:sym typeface="Gulim"/>
              </a:defRPr>
            </a:lvl8pPr>
            <a:lvl9pPr lvl="8" marR="0" rtl="0" algn="ctr">
              <a:spcBef>
                <a:spcPts val="0"/>
              </a:spcBef>
              <a:spcAft>
                <a:spcPts val="0"/>
              </a:spcAft>
              <a:buSzPts val="1400"/>
              <a:buNone/>
              <a:defRPr b="0" i="0" sz="4200" u="none" cap="none" strike="noStrike">
                <a:solidFill>
                  <a:schemeClr val="dk2"/>
                </a:solidFill>
                <a:latin typeface="Gulim"/>
                <a:ea typeface="Gulim"/>
                <a:cs typeface="Gulim"/>
                <a:sym typeface="Gulim"/>
              </a:defRPr>
            </a:lvl9pPr>
          </a:lstStyle>
          <a:p/>
        </p:txBody>
      </p:sp>
      <p:sp>
        <p:nvSpPr>
          <p:cNvPr id="17" name="Google Shape;17;p2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70840" lvl="0" marL="457200" marR="0" rtl="0" algn="l">
              <a:spcBef>
                <a:spcPts val="640"/>
              </a:spcBef>
              <a:spcAft>
                <a:spcPts val="0"/>
              </a:spcAft>
              <a:buClr>
                <a:schemeClr val="accent1"/>
              </a:buClr>
              <a:buSzPts val="2240"/>
              <a:buFont typeface="Noto Sans Symbols"/>
              <a:buChar char="◆"/>
              <a:defRPr b="0" i="0" sz="3200" u="none" cap="none" strike="noStrike">
                <a:solidFill>
                  <a:schemeClr val="dk1"/>
                </a:solidFill>
                <a:latin typeface="Gulim"/>
                <a:ea typeface="Gulim"/>
                <a:cs typeface="Gulim"/>
                <a:sym typeface="Gulim"/>
              </a:defRPr>
            </a:lvl1pPr>
            <a:lvl2pPr indent="-393700" lvl="1" marL="914400" marR="0" rtl="0" algn="l">
              <a:spcBef>
                <a:spcPts val="520"/>
              </a:spcBef>
              <a:spcAft>
                <a:spcPts val="0"/>
              </a:spcAft>
              <a:buClr>
                <a:schemeClr val="lt2"/>
              </a:buClr>
              <a:buSzPts val="2600"/>
              <a:buFont typeface="Gulim"/>
              <a:buChar char="•"/>
              <a:defRPr b="0" i="0" sz="2600" u="none" cap="none" strike="noStrike">
                <a:solidFill>
                  <a:schemeClr val="dk1"/>
                </a:solidFill>
                <a:latin typeface="Gulim"/>
                <a:ea typeface="Gulim"/>
                <a:cs typeface="Gulim"/>
                <a:sym typeface="Gulim"/>
              </a:defRPr>
            </a:lvl2pPr>
            <a:lvl3pPr indent="-330835" lvl="2" marL="1371600" marR="0" rtl="0" algn="l">
              <a:spcBef>
                <a:spcPts val="460"/>
              </a:spcBef>
              <a:spcAft>
                <a:spcPts val="0"/>
              </a:spcAft>
              <a:buClr>
                <a:schemeClr val="accent1"/>
              </a:buClr>
              <a:buSzPts val="1610"/>
              <a:buFont typeface="Noto Sans Symbols"/>
              <a:buChar char="◆"/>
              <a:defRPr b="0" i="0" sz="2300" u="none" cap="none" strike="noStrike">
                <a:solidFill>
                  <a:schemeClr val="dk1"/>
                </a:solidFill>
                <a:latin typeface="Gulim"/>
                <a:ea typeface="Gulim"/>
                <a:cs typeface="Gulim"/>
                <a:sym typeface="Gulim"/>
              </a:defRPr>
            </a:lvl3pPr>
            <a:lvl4pPr indent="-368300" lvl="3" marL="1828800" marR="0" rtl="0" algn="l">
              <a:spcBef>
                <a:spcPts val="440"/>
              </a:spcBef>
              <a:spcAft>
                <a:spcPts val="0"/>
              </a:spcAft>
              <a:buClr>
                <a:schemeClr val="lt2"/>
              </a:buClr>
              <a:buSzPts val="2200"/>
              <a:buFont typeface="Gulim"/>
              <a:buChar char="•"/>
              <a:defRPr b="0" i="0" sz="2200" u="none" cap="none" strike="noStrike">
                <a:solidFill>
                  <a:schemeClr val="dk1"/>
                </a:solidFill>
                <a:latin typeface="Gulim"/>
                <a:ea typeface="Gulim"/>
                <a:cs typeface="Gulim"/>
                <a:sym typeface="Gulim"/>
              </a:defRPr>
            </a:lvl4pPr>
            <a:lvl5pPr indent="-326389" lvl="4" marL="2286000" marR="0" rtl="0" algn="l">
              <a:spcBef>
                <a:spcPts val="440"/>
              </a:spcBef>
              <a:spcAft>
                <a:spcPts val="0"/>
              </a:spcAft>
              <a:buClr>
                <a:schemeClr val="accent1"/>
              </a:buClr>
              <a:buSzPts val="1540"/>
              <a:buFont typeface="Noto Sans Symbols"/>
              <a:buChar char="◆"/>
              <a:defRPr b="0" i="0" sz="2200" u="none" cap="none" strike="noStrike">
                <a:solidFill>
                  <a:schemeClr val="dk1"/>
                </a:solidFill>
                <a:latin typeface="Gulim"/>
                <a:ea typeface="Gulim"/>
                <a:cs typeface="Gulim"/>
                <a:sym typeface="Gulim"/>
              </a:defRPr>
            </a:lvl5pPr>
            <a:lvl6pPr indent="-326389" lvl="5" marL="2743200" marR="0" rtl="0" algn="l">
              <a:spcBef>
                <a:spcPts val="440"/>
              </a:spcBef>
              <a:spcAft>
                <a:spcPts val="0"/>
              </a:spcAft>
              <a:buClr>
                <a:schemeClr val="accent1"/>
              </a:buClr>
              <a:buSzPts val="1540"/>
              <a:buFont typeface="Noto Sans Symbols"/>
              <a:buChar char="◆"/>
              <a:defRPr b="0" i="0" sz="2200" u="none" cap="none" strike="noStrike">
                <a:solidFill>
                  <a:schemeClr val="dk1"/>
                </a:solidFill>
                <a:latin typeface="Gulim"/>
                <a:ea typeface="Gulim"/>
                <a:cs typeface="Gulim"/>
                <a:sym typeface="Gulim"/>
              </a:defRPr>
            </a:lvl6pPr>
            <a:lvl7pPr indent="-326389" lvl="6" marL="3200400" marR="0" rtl="0" algn="l">
              <a:spcBef>
                <a:spcPts val="440"/>
              </a:spcBef>
              <a:spcAft>
                <a:spcPts val="0"/>
              </a:spcAft>
              <a:buClr>
                <a:schemeClr val="accent1"/>
              </a:buClr>
              <a:buSzPts val="1540"/>
              <a:buFont typeface="Noto Sans Symbols"/>
              <a:buChar char="◆"/>
              <a:defRPr b="0" i="0" sz="2200" u="none" cap="none" strike="noStrike">
                <a:solidFill>
                  <a:schemeClr val="dk1"/>
                </a:solidFill>
                <a:latin typeface="Gulim"/>
                <a:ea typeface="Gulim"/>
                <a:cs typeface="Gulim"/>
                <a:sym typeface="Gulim"/>
              </a:defRPr>
            </a:lvl7pPr>
            <a:lvl8pPr indent="-326390" lvl="7" marL="3657600" marR="0" rtl="0" algn="l">
              <a:spcBef>
                <a:spcPts val="440"/>
              </a:spcBef>
              <a:spcAft>
                <a:spcPts val="0"/>
              </a:spcAft>
              <a:buClr>
                <a:schemeClr val="accent1"/>
              </a:buClr>
              <a:buSzPts val="1540"/>
              <a:buFont typeface="Noto Sans Symbols"/>
              <a:buChar char="◆"/>
              <a:defRPr b="0" i="0" sz="2200" u="none" cap="none" strike="noStrike">
                <a:solidFill>
                  <a:schemeClr val="dk1"/>
                </a:solidFill>
                <a:latin typeface="Gulim"/>
                <a:ea typeface="Gulim"/>
                <a:cs typeface="Gulim"/>
                <a:sym typeface="Gulim"/>
              </a:defRPr>
            </a:lvl8pPr>
            <a:lvl9pPr indent="-326390" lvl="8" marL="4114800" marR="0" rtl="0" algn="l">
              <a:spcBef>
                <a:spcPts val="440"/>
              </a:spcBef>
              <a:spcAft>
                <a:spcPts val="0"/>
              </a:spcAft>
              <a:buClr>
                <a:schemeClr val="accent1"/>
              </a:buClr>
              <a:buSzPts val="1540"/>
              <a:buFont typeface="Noto Sans Symbols"/>
              <a:buChar char="◆"/>
              <a:defRPr b="0" i="0" sz="2200" u="none" cap="none" strike="noStrike">
                <a:solidFill>
                  <a:schemeClr val="dk1"/>
                </a:solidFill>
                <a:latin typeface="Gulim"/>
                <a:ea typeface="Gulim"/>
                <a:cs typeface="Gulim"/>
                <a:sym typeface="Gulim"/>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grpSp>
        <p:nvGrpSpPr>
          <p:cNvPr id="89" name="Google Shape;89;p32"/>
          <p:cNvGrpSpPr/>
          <p:nvPr/>
        </p:nvGrpSpPr>
        <p:grpSpPr>
          <a:xfrm>
            <a:off x="0" y="0"/>
            <a:ext cx="9144000" cy="5422900"/>
            <a:chOff x="0" y="0"/>
            <a:chExt cx="5760" cy="3416"/>
          </a:xfrm>
        </p:grpSpPr>
        <p:pic>
          <p:nvPicPr>
            <p:cNvPr descr="F:\micro\pot\bright\8\back.JPG" id="90" name="Google Shape;90;p32"/>
            <p:cNvPicPr preferRelativeResize="0"/>
            <p:nvPr/>
          </p:nvPicPr>
          <p:blipFill rotWithShape="1">
            <a:blip r:embed="rId1">
              <a:alphaModFix/>
            </a:blip>
            <a:srcRect b="0" l="0" r="0" t="0"/>
            <a:stretch/>
          </p:blipFill>
          <p:spPr>
            <a:xfrm>
              <a:off x="0" y="0"/>
              <a:ext cx="5760" cy="1191"/>
            </a:xfrm>
            <a:prstGeom prst="rect">
              <a:avLst/>
            </a:prstGeom>
            <a:noFill/>
            <a:ln>
              <a:noFill/>
            </a:ln>
          </p:spPr>
        </p:pic>
        <p:grpSp>
          <p:nvGrpSpPr>
            <p:cNvPr id="91" name="Google Shape;91;p32"/>
            <p:cNvGrpSpPr/>
            <p:nvPr/>
          </p:nvGrpSpPr>
          <p:grpSpPr>
            <a:xfrm>
              <a:off x="52" y="0"/>
              <a:ext cx="648" cy="3416"/>
              <a:chOff x="52" y="0"/>
              <a:chExt cx="648" cy="3416"/>
            </a:xfrm>
          </p:grpSpPr>
          <p:pic>
            <p:nvPicPr>
              <p:cNvPr descr="F:\micro\pot\bright\8\8.JPG" id="92" name="Google Shape;92;p32"/>
              <p:cNvPicPr preferRelativeResize="0"/>
              <p:nvPr/>
            </p:nvPicPr>
            <p:blipFill rotWithShape="1">
              <a:blip r:embed="rId2">
                <a:alphaModFix/>
              </a:blip>
              <a:srcRect b="0" l="0" r="0" t="0"/>
              <a:stretch/>
            </p:blipFill>
            <p:spPr>
              <a:xfrm>
                <a:off x="52" y="1688"/>
                <a:ext cx="648" cy="1728"/>
              </a:xfrm>
              <a:prstGeom prst="rect">
                <a:avLst/>
              </a:prstGeom>
              <a:noFill/>
              <a:ln>
                <a:noFill/>
              </a:ln>
            </p:spPr>
          </p:pic>
          <p:pic>
            <p:nvPicPr>
              <p:cNvPr descr="F:\micro\pot\bright\8\8_.jpg" id="93" name="Google Shape;93;p32"/>
              <p:cNvPicPr preferRelativeResize="0"/>
              <p:nvPr/>
            </p:nvPicPr>
            <p:blipFill rotWithShape="1">
              <a:blip r:embed="rId3">
                <a:alphaModFix/>
              </a:blip>
              <a:srcRect b="0" l="0" r="0" t="0"/>
              <a:stretch/>
            </p:blipFill>
            <p:spPr>
              <a:xfrm>
                <a:off x="63" y="0"/>
                <a:ext cx="633" cy="1688"/>
              </a:xfrm>
              <a:prstGeom prst="rect">
                <a:avLst/>
              </a:prstGeom>
              <a:noFill/>
              <a:ln>
                <a:noFill/>
              </a:ln>
            </p:spPr>
          </p:pic>
        </p:grpSp>
      </p:grpSp>
      <p:sp>
        <p:nvSpPr>
          <p:cNvPr id="94" name="Google Shape;94;p3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200" u="none" cap="none" strike="noStrike">
                <a:solidFill>
                  <a:schemeClr val="dk2"/>
                </a:solidFill>
                <a:latin typeface="Gulim"/>
                <a:ea typeface="Gulim"/>
                <a:cs typeface="Gulim"/>
                <a:sym typeface="Gulim"/>
              </a:defRPr>
            </a:lvl1pPr>
            <a:lvl2pPr lvl="1" marR="0" rtl="0" algn="ctr">
              <a:spcBef>
                <a:spcPts val="0"/>
              </a:spcBef>
              <a:spcAft>
                <a:spcPts val="0"/>
              </a:spcAft>
              <a:buSzPts val="1400"/>
              <a:buNone/>
              <a:defRPr b="0" i="0" sz="4200" u="none" cap="none" strike="noStrike">
                <a:solidFill>
                  <a:schemeClr val="dk2"/>
                </a:solidFill>
                <a:latin typeface="Gulim"/>
                <a:ea typeface="Gulim"/>
                <a:cs typeface="Gulim"/>
                <a:sym typeface="Gulim"/>
              </a:defRPr>
            </a:lvl2pPr>
            <a:lvl3pPr lvl="2" marR="0" rtl="0" algn="ctr">
              <a:spcBef>
                <a:spcPts val="0"/>
              </a:spcBef>
              <a:spcAft>
                <a:spcPts val="0"/>
              </a:spcAft>
              <a:buSzPts val="1400"/>
              <a:buNone/>
              <a:defRPr b="0" i="0" sz="4200" u="none" cap="none" strike="noStrike">
                <a:solidFill>
                  <a:schemeClr val="dk2"/>
                </a:solidFill>
                <a:latin typeface="Gulim"/>
                <a:ea typeface="Gulim"/>
                <a:cs typeface="Gulim"/>
                <a:sym typeface="Gulim"/>
              </a:defRPr>
            </a:lvl3pPr>
            <a:lvl4pPr lvl="3" marR="0" rtl="0" algn="ctr">
              <a:spcBef>
                <a:spcPts val="0"/>
              </a:spcBef>
              <a:spcAft>
                <a:spcPts val="0"/>
              </a:spcAft>
              <a:buSzPts val="1400"/>
              <a:buNone/>
              <a:defRPr b="0" i="0" sz="4200" u="none" cap="none" strike="noStrike">
                <a:solidFill>
                  <a:schemeClr val="dk2"/>
                </a:solidFill>
                <a:latin typeface="Gulim"/>
                <a:ea typeface="Gulim"/>
                <a:cs typeface="Gulim"/>
                <a:sym typeface="Gulim"/>
              </a:defRPr>
            </a:lvl4pPr>
            <a:lvl5pPr lvl="4" marR="0" rtl="0" algn="ctr">
              <a:spcBef>
                <a:spcPts val="0"/>
              </a:spcBef>
              <a:spcAft>
                <a:spcPts val="0"/>
              </a:spcAft>
              <a:buSzPts val="1400"/>
              <a:buNone/>
              <a:defRPr b="0" i="0" sz="4200" u="none" cap="none" strike="noStrike">
                <a:solidFill>
                  <a:schemeClr val="dk2"/>
                </a:solidFill>
                <a:latin typeface="Gulim"/>
                <a:ea typeface="Gulim"/>
                <a:cs typeface="Gulim"/>
                <a:sym typeface="Gulim"/>
              </a:defRPr>
            </a:lvl5pPr>
            <a:lvl6pPr lvl="5" marR="0" rtl="0" algn="ctr">
              <a:spcBef>
                <a:spcPts val="0"/>
              </a:spcBef>
              <a:spcAft>
                <a:spcPts val="0"/>
              </a:spcAft>
              <a:buSzPts val="1400"/>
              <a:buNone/>
              <a:defRPr b="0" i="0" sz="4200" u="none" cap="none" strike="noStrike">
                <a:solidFill>
                  <a:schemeClr val="dk2"/>
                </a:solidFill>
                <a:latin typeface="Gulim"/>
                <a:ea typeface="Gulim"/>
                <a:cs typeface="Gulim"/>
                <a:sym typeface="Gulim"/>
              </a:defRPr>
            </a:lvl6pPr>
            <a:lvl7pPr lvl="6" marR="0" rtl="0" algn="ctr">
              <a:spcBef>
                <a:spcPts val="0"/>
              </a:spcBef>
              <a:spcAft>
                <a:spcPts val="0"/>
              </a:spcAft>
              <a:buSzPts val="1400"/>
              <a:buNone/>
              <a:defRPr b="0" i="0" sz="4200" u="none" cap="none" strike="noStrike">
                <a:solidFill>
                  <a:schemeClr val="dk2"/>
                </a:solidFill>
                <a:latin typeface="Gulim"/>
                <a:ea typeface="Gulim"/>
                <a:cs typeface="Gulim"/>
                <a:sym typeface="Gulim"/>
              </a:defRPr>
            </a:lvl7pPr>
            <a:lvl8pPr lvl="7" marR="0" rtl="0" algn="ctr">
              <a:spcBef>
                <a:spcPts val="0"/>
              </a:spcBef>
              <a:spcAft>
                <a:spcPts val="0"/>
              </a:spcAft>
              <a:buSzPts val="1400"/>
              <a:buNone/>
              <a:defRPr b="0" i="0" sz="4200" u="none" cap="none" strike="noStrike">
                <a:solidFill>
                  <a:schemeClr val="dk2"/>
                </a:solidFill>
                <a:latin typeface="Gulim"/>
                <a:ea typeface="Gulim"/>
                <a:cs typeface="Gulim"/>
                <a:sym typeface="Gulim"/>
              </a:defRPr>
            </a:lvl8pPr>
            <a:lvl9pPr lvl="8" marR="0" rtl="0" algn="ctr">
              <a:spcBef>
                <a:spcPts val="0"/>
              </a:spcBef>
              <a:spcAft>
                <a:spcPts val="0"/>
              </a:spcAft>
              <a:buSzPts val="1400"/>
              <a:buNone/>
              <a:defRPr b="0" i="0" sz="4200" u="none" cap="none" strike="noStrike">
                <a:solidFill>
                  <a:schemeClr val="dk2"/>
                </a:solidFill>
                <a:latin typeface="Gulim"/>
                <a:ea typeface="Gulim"/>
                <a:cs typeface="Gulim"/>
                <a:sym typeface="Gulim"/>
              </a:defRPr>
            </a:lvl9pPr>
          </a:lstStyle>
          <a:p/>
        </p:txBody>
      </p:sp>
      <p:sp>
        <p:nvSpPr>
          <p:cNvPr id="95" name="Google Shape;95;p3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70840" lvl="0" marL="457200" marR="0" rtl="0" algn="l">
              <a:spcBef>
                <a:spcPts val="640"/>
              </a:spcBef>
              <a:spcAft>
                <a:spcPts val="0"/>
              </a:spcAft>
              <a:buClr>
                <a:schemeClr val="accent1"/>
              </a:buClr>
              <a:buSzPts val="2240"/>
              <a:buFont typeface="Noto Sans Symbols"/>
              <a:buChar char="◆"/>
              <a:defRPr b="0" i="0" sz="3200" u="none" cap="none" strike="noStrike">
                <a:solidFill>
                  <a:schemeClr val="dk1"/>
                </a:solidFill>
                <a:latin typeface="Gulim"/>
                <a:ea typeface="Gulim"/>
                <a:cs typeface="Gulim"/>
                <a:sym typeface="Gulim"/>
              </a:defRPr>
            </a:lvl1pPr>
            <a:lvl2pPr indent="-393700" lvl="1" marL="914400" marR="0" rtl="0" algn="l">
              <a:spcBef>
                <a:spcPts val="520"/>
              </a:spcBef>
              <a:spcAft>
                <a:spcPts val="0"/>
              </a:spcAft>
              <a:buClr>
                <a:schemeClr val="lt2"/>
              </a:buClr>
              <a:buSzPts val="2600"/>
              <a:buFont typeface="Gulim"/>
              <a:buChar char="•"/>
              <a:defRPr b="0" i="0" sz="2600" u="none" cap="none" strike="noStrike">
                <a:solidFill>
                  <a:schemeClr val="dk1"/>
                </a:solidFill>
                <a:latin typeface="Gulim"/>
                <a:ea typeface="Gulim"/>
                <a:cs typeface="Gulim"/>
                <a:sym typeface="Gulim"/>
              </a:defRPr>
            </a:lvl2pPr>
            <a:lvl3pPr indent="-330835" lvl="2" marL="1371600" marR="0" rtl="0" algn="l">
              <a:spcBef>
                <a:spcPts val="460"/>
              </a:spcBef>
              <a:spcAft>
                <a:spcPts val="0"/>
              </a:spcAft>
              <a:buClr>
                <a:schemeClr val="accent1"/>
              </a:buClr>
              <a:buSzPts val="1610"/>
              <a:buFont typeface="Noto Sans Symbols"/>
              <a:buChar char="◆"/>
              <a:defRPr b="0" i="0" sz="2300" u="none" cap="none" strike="noStrike">
                <a:solidFill>
                  <a:schemeClr val="dk1"/>
                </a:solidFill>
                <a:latin typeface="Gulim"/>
                <a:ea typeface="Gulim"/>
                <a:cs typeface="Gulim"/>
                <a:sym typeface="Gulim"/>
              </a:defRPr>
            </a:lvl3pPr>
            <a:lvl4pPr indent="-368300" lvl="3" marL="1828800" marR="0" rtl="0" algn="l">
              <a:spcBef>
                <a:spcPts val="440"/>
              </a:spcBef>
              <a:spcAft>
                <a:spcPts val="0"/>
              </a:spcAft>
              <a:buClr>
                <a:schemeClr val="lt2"/>
              </a:buClr>
              <a:buSzPts val="2200"/>
              <a:buFont typeface="Gulim"/>
              <a:buChar char="•"/>
              <a:defRPr b="0" i="0" sz="2200" u="none" cap="none" strike="noStrike">
                <a:solidFill>
                  <a:schemeClr val="dk1"/>
                </a:solidFill>
                <a:latin typeface="Gulim"/>
                <a:ea typeface="Gulim"/>
                <a:cs typeface="Gulim"/>
                <a:sym typeface="Gulim"/>
              </a:defRPr>
            </a:lvl4pPr>
            <a:lvl5pPr indent="-326389" lvl="4" marL="2286000" marR="0" rtl="0" algn="l">
              <a:spcBef>
                <a:spcPts val="440"/>
              </a:spcBef>
              <a:spcAft>
                <a:spcPts val="0"/>
              </a:spcAft>
              <a:buClr>
                <a:schemeClr val="accent1"/>
              </a:buClr>
              <a:buSzPts val="1540"/>
              <a:buFont typeface="Noto Sans Symbols"/>
              <a:buChar char="◆"/>
              <a:defRPr b="0" i="0" sz="2200" u="none" cap="none" strike="noStrike">
                <a:solidFill>
                  <a:schemeClr val="dk1"/>
                </a:solidFill>
                <a:latin typeface="Gulim"/>
                <a:ea typeface="Gulim"/>
                <a:cs typeface="Gulim"/>
                <a:sym typeface="Gulim"/>
              </a:defRPr>
            </a:lvl5pPr>
            <a:lvl6pPr indent="-326389" lvl="5" marL="2743200" marR="0" rtl="0" algn="l">
              <a:spcBef>
                <a:spcPts val="440"/>
              </a:spcBef>
              <a:spcAft>
                <a:spcPts val="0"/>
              </a:spcAft>
              <a:buClr>
                <a:schemeClr val="accent1"/>
              </a:buClr>
              <a:buSzPts val="1540"/>
              <a:buFont typeface="Noto Sans Symbols"/>
              <a:buChar char="◆"/>
              <a:defRPr b="0" i="0" sz="2200" u="none" cap="none" strike="noStrike">
                <a:solidFill>
                  <a:schemeClr val="dk1"/>
                </a:solidFill>
                <a:latin typeface="Gulim"/>
                <a:ea typeface="Gulim"/>
                <a:cs typeface="Gulim"/>
                <a:sym typeface="Gulim"/>
              </a:defRPr>
            </a:lvl6pPr>
            <a:lvl7pPr indent="-326389" lvl="6" marL="3200400" marR="0" rtl="0" algn="l">
              <a:spcBef>
                <a:spcPts val="440"/>
              </a:spcBef>
              <a:spcAft>
                <a:spcPts val="0"/>
              </a:spcAft>
              <a:buClr>
                <a:schemeClr val="accent1"/>
              </a:buClr>
              <a:buSzPts val="1540"/>
              <a:buFont typeface="Noto Sans Symbols"/>
              <a:buChar char="◆"/>
              <a:defRPr b="0" i="0" sz="2200" u="none" cap="none" strike="noStrike">
                <a:solidFill>
                  <a:schemeClr val="dk1"/>
                </a:solidFill>
                <a:latin typeface="Gulim"/>
                <a:ea typeface="Gulim"/>
                <a:cs typeface="Gulim"/>
                <a:sym typeface="Gulim"/>
              </a:defRPr>
            </a:lvl7pPr>
            <a:lvl8pPr indent="-326390" lvl="7" marL="3657600" marR="0" rtl="0" algn="l">
              <a:spcBef>
                <a:spcPts val="440"/>
              </a:spcBef>
              <a:spcAft>
                <a:spcPts val="0"/>
              </a:spcAft>
              <a:buClr>
                <a:schemeClr val="accent1"/>
              </a:buClr>
              <a:buSzPts val="1540"/>
              <a:buFont typeface="Noto Sans Symbols"/>
              <a:buChar char="◆"/>
              <a:defRPr b="0" i="0" sz="2200" u="none" cap="none" strike="noStrike">
                <a:solidFill>
                  <a:schemeClr val="dk1"/>
                </a:solidFill>
                <a:latin typeface="Gulim"/>
                <a:ea typeface="Gulim"/>
                <a:cs typeface="Gulim"/>
                <a:sym typeface="Gulim"/>
              </a:defRPr>
            </a:lvl8pPr>
            <a:lvl9pPr indent="-326390" lvl="8" marL="4114800" marR="0" rtl="0" algn="l">
              <a:spcBef>
                <a:spcPts val="440"/>
              </a:spcBef>
              <a:spcAft>
                <a:spcPts val="0"/>
              </a:spcAft>
              <a:buClr>
                <a:schemeClr val="accent1"/>
              </a:buClr>
              <a:buSzPts val="1540"/>
              <a:buFont typeface="Noto Sans Symbols"/>
              <a:buChar char="◆"/>
              <a:defRPr b="0" i="0" sz="2200" u="none" cap="none" strike="noStrike">
                <a:solidFill>
                  <a:schemeClr val="dk1"/>
                </a:solidFill>
                <a:latin typeface="Gulim"/>
                <a:ea typeface="Gulim"/>
                <a:cs typeface="Gulim"/>
                <a:sym typeface="Gulim"/>
              </a:defRPr>
            </a:lvl9pPr>
          </a:lstStyle>
          <a:p/>
        </p:txBody>
      </p:sp>
      <p:sp>
        <p:nvSpPr>
          <p:cNvPr id="96" name="Google Shape;96;p3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1"/>
                </a:solidFill>
                <a:latin typeface="Gulim"/>
                <a:ea typeface="Gulim"/>
                <a:cs typeface="Gulim"/>
                <a:sym typeface="Gulim"/>
              </a:defRPr>
            </a:lvl1pPr>
            <a:lvl2pPr lvl="1" marR="0" rtl="0" algn="ctr">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2pPr>
            <a:lvl3pPr lvl="2" marR="0" rtl="0" algn="ctr">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3pPr>
            <a:lvl4pPr lvl="3" marR="0" rtl="0" algn="ctr">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4pPr>
            <a:lvl5pPr lvl="4" marR="0" rtl="0" algn="ctr">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5pPr>
            <a:lvl6pPr lvl="5" marR="0" rtl="0" algn="ctr">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6pPr>
            <a:lvl7pPr lvl="6" marR="0" rtl="0" algn="ctr">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7pPr>
            <a:lvl8pPr lvl="7" marR="0" rtl="0" algn="ctr">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8pPr>
            <a:lvl9pPr lvl="8" marR="0" rtl="0" algn="ctr">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9pPr>
          </a:lstStyle>
          <a:p/>
        </p:txBody>
      </p:sp>
      <p:sp>
        <p:nvSpPr>
          <p:cNvPr id="97" name="Google Shape;97;p3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dk1"/>
                </a:solidFill>
                <a:latin typeface="Gulim"/>
                <a:ea typeface="Gulim"/>
                <a:cs typeface="Gulim"/>
                <a:sym typeface="Gulim"/>
              </a:defRPr>
            </a:lvl1pPr>
            <a:lvl2pPr lvl="1" marR="0" rtl="0" algn="ctr">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2pPr>
            <a:lvl3pPr lvl="2" marR="0" rtl="0" algn="ctr">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3pPr>
            <a:lvl4pPr lvl="3" marR="0" rtl="0" algn="ctr">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4pPr>
            <a:lvl5pPr lvl="4" marR="0" rtl="0" algn="ctr">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5pPr>
            <a:lvl6pPr lvl="5" marR="0" rtl="0" algn="ctr">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6pPr>
            <a:lvl7pPr lvl="6" marR="0" rtl="0" algn="ctr">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7pPr>
            <a:lvl8pPr lvl="7" marR="0" rtl="0" algn="ctr">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8pPr>
            <a:lvl9pPr lvl="8" marR="0" rtl="0" algn="ctr">
              <a:lnSpc>
                <a:spcPct val="100000"/>
              </a:lnSpc>
              <a:spcBef>
                <a:spcPts val="0"/>
              </a:spcBef>
              <a:spcAft>
                <a:spcPts val="0"/>
              </a:spcAft>
              <a:buSzPts val="1400"/>
              <a:buNone/>
              <a:defRPr b="1" i="0" sz="2400" u="none" cap="none" strike="noStrike">
                <a:solidFill>
                  <a:schemeClr val="dk1"/>
                </a:solidFill>
                <a:latin typeface="Times New Roman"/>
                <a:ea typeface="Times New Roman"/>
                <a:cs typeface="Times New Roman"/>
                <a:sym typeface="Times New Roman"/>
              </a:defRPr>
            </a:lvl9pPr>
          </a:lstStyle>
          <a:p/>
        </p:txBody>
      </p:sp>
      <p:sp>
        <p:nvSpPr>
          <p:cNvPr id="98" name="Google Shape;98;p3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1pPr>
            <a:lvl2pPr indent="0" lvl="1" marL="0" marR="0" rtl="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2pPr>
            <a:lvl3pPr indent="0" lvl="2" marL="0" marR="0" rtl="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3pPr>
            <a:lvl4pPr indent="0" lvl="3" marL="0" marR="0" rtl="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4pPr>
            <a:lvl5pPr indent="0" lvl="4" marL="0" marR="0" rtl="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5pPr>
            <a:lvl6pPr indent="0" lvl="5" marL="0" marR="0" rtl="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6pPr>
            <a:lvl7pPr indent="0" lvl="6" marL="0" marR="0" rtl="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7pPr>
            <a:lvl8pPr indent="0" lvl="7" marL="0" marR="0" rtl="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8pPr>
            <a:lvl9pPr indent="0" lvl="8" marL="0" marR="0" rtl="0" algn="r">
              <a:lnSpc>
                <a:spcPct val="100000"/>
              </a:lnSpc>
              <a:spcBef>
                <a:spcPts val="0"/>
              </a:spcBef>
              <a:spcAft>
                <a:spcPts val="0"/>
              </a:spcAft>
              <a:buClr>
                <a:schemeClr val="dk1"/>
              </a:buClr>
              <a:buSzPts val="1200"/>
              <a:buFont typeface="Gulim"/>
              <a:buNone/>
              <a:defRPr b="0" i="0" sz="1200" u="none">
                <a:solidFill>
                  <a:schemeClr val="dk1"/>
                </a:solidFill>
                <a:latin typeface="Gulim"/>
                <a:ea typeface="Gulim"/>
                <a:cs typeface="Gulim"/>
                <a:sym typeface="Gulim"/>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
          <p:cNvSpPr txBox="1"/>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Gulim"/>
              <a:buNone/>
            </a:pPr>
            <a:r>
              <a:rPr b="0" i="0" lang="en-US" sz="1200" u="none" cap="none" strike="noStrike">
                <a:solidFill>
                  <a:schemeClr val="dk1"/>
                </a:solidFill>
                <a:latin typeface="Gulim"/>
                <a:ea typeface="Gulim"/>
                <a:cs typeface="Gulim"/>
                <a:sym typeface="Gulim"/>
              </a:rPr>
              <a:t>*</a:t>
            </a:r>
            <a:endParaRPr/>
          </a:p>
        </p:txBody>
      </p:sp>
      <p:sp>
        <p:nvSpPr>
          <p:cNvPr id="110" name="Google Shape;110;p1"/>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cap="none" strike="noStrike">
                <a:solidFill>
                  <a:schemeClr val="dk1"/>
                </a:solidFill>
                <a:latin typeface="Gulim"/>
                <a:ea typeface="Gulim"/>
                <a:cs typeface="Gulim"/>
                <a:sym typeface="Gulim"/>
              </a:rPr>
              <a:t>Advanced Digital Image Processing,    Lecturer #6</a:t>
            </a:r>
            <a:endParaRPr/>
          </a:p>
        </p:txBody>
      </p:sp>
      <p:sp>
        <p:nvSpPr>
          <p:cNvPr id="111" name="Google Shape;111;p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Gulim"/>
              <a:buNone/>
            </a:pPr>
            <a:fld id="{00000000-1234-1234-1234-123412341234}" type="slidenum">
              <a:rPr b="0" i="0" lang="en-US" sz="1200" u="none" cap="none" strike="noStrike">
                <a:solidFill>
                  <a:schemeClr val="dk1"/>
                </a:solidFill>
                <a:latin typeface="Gulim"/>
                <a:ea typeface="Gulim"/>
                <a:cs typeface="Gulim"/>
                <a:sym typeface="Gulim"/>
              </a:rPr>
              <a:t>‹#›</a:t>
            </a:fld>
            <a:endParaRPr/>
          </a:p>
        </p:txBody>
      </p:sp>
      <p:sp>
        <p:nvSpPr>
          <p:cNvPr id="112" name="Google Shape;112;p1"/>
          <p:cNvSpPr txBox="1"/>
          <p:nvPr>
            <p:ph type="title"/>
          </p:nvPr>
        </p:nvSpPr>
        <p:spPr>
          <a:xfrm>
            <a:off x="838200" y="1219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Georgia"/>
              <a:buNone/>
            </a:pPr>
            <a:r>
              <a:rPr b="1" i="0" lang="en-US" sz="3200" u="none">
                <a:solidFill>
                  <a:schemeClr val="dk2"/>
                </a:solidFill>
                <a:latin typeface="Georgia"/>
                <a:ea typeface="Georgia"/>
                <a:cs typeface="Georgia"/>
                <a:sym typeface="Georgia"/>
              </a:rPr>
              <a:t>Digital Image Processing</a:t>
            </a:r>
            <a:br>
              <a:rPr b="1" i="0" lang="en-US" sz="3200" u="none">
                <a:solidFill>
                  <a:schemeClr val="dk2"/>
                </a:solidFill>
                <a:latin typeface="Georgia"/>
                <a:ea typeface="Georgia"/>
                <a:cs typeface="Georgia"/>
                <a:sym typeface="Georgia"/>
              </a:rP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0"/>
          <p:cNvSpPr txBox="1"/>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a:t>
            </a:r>
            <a:endParaRPr/>
          </a:p>
        </p:txBody>
      </p:sp>
      <p:sp>
        <p:nvSpPr>
          <p:cNvPr id="196" name="Google Shape;196;p10"/>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Advanced Digital Image Processing,    Lecturer #6</a:t>
            </a:r>
            <a:endParaRPr/>
          </a:p>
        </p:txBody>
      </p:sp>
      <p:sp>
        <p:nvSpPr>
          <p:cNvPr id="197" name="Google Shape;197;p1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Gulim"/>
              <a:buNone/>
            </a:pPr>
            <a:fld id="{00000000-1234-1234-1234-123412341234}" type="slidenum">
              <a:rPr b="0" i="0" lang="en-US" sz="1200" u="none">
                <a:solidFill>
                  <a:schemeClr val="dk1"/>
                </a:solidFill>
                <a:latin typeface="Gulim"/>
                <a:ea typeface="Gulim"/>
                <a:cs typeface="Gulim"/>
                <a:sym typeface="Gulim"/>
              </a:rPr>
              <a:t>‹#›</a:t>
            </a:fld>
            <a:endParaRPr/>
          </a:p>
        </p:txBody>
      </p:sp>
      <p:sp>
        <p:nvSpPr>
          <p:cNvPr id="198" name="Google Shape;198;p10"/>
          <p:cNvSpPr txBox="1"/>
          <p:nvPr>
            <p:ph type="title"/>
          </p:nvPr>
        </p:nvSpPr>
        <p:spPr>
          <a:xfrm>
            <a:off x="685800" y="609600"/>
            <a:ext cx="77724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Georgia"/>
              <a:buNone/>
            </a:pPr>
            <a:r>
              <a:rPr b="1" i="0" lang="en-US" sz="3600" u="none">
                <a:solidFill>
                  <a:schemeClr val="dk2"/>
                </a:solidFill>
                <a:latin typeface="Georgia"/>
                <a:ea typeface="Georgia"/>
                <a:cs typeface="Georgia"/>
                <a:sym typeface="Georgia"/>
              </a:rPr>
              <a:t>Region Growing (2 of 2)</a:t>
            </a:r>
            <a:endParaRPr/>
          </a:p>
        </p:txBody>
      </p:sp>
      <p:sp>
        <p:nvSpPr>
          <p:cNvPr id="199" name="Google Shape;199;p10"/>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pic>
        <p:nvPicPr>
          <p:cNvPr descr="regiongrowing" id="200" name="Google Shape;200;p10"/>
          <p:cNvPicPr preferRelativeResize="0"/>
          <p:nvPr>
            <p:ph idx="1" type="body"/>
          </p:nvPr>
        </p:nvPicPr>
        <p:blipFill rotWithShape="1">
          <a:blip r:embed="rId3">
            <a:alphaModFix/>
          </a:blip>
          <a:srcRect b="0" l="0" r="0" t="0"/>
          <a:stretch/>
        </p:blipFill>
        <p:spPr>
          <a:xfrm>
            <a:off x="1371600" y="1371600"/>
            <a:ext cx="5105400" cy="3932237"/>
          </a:xfrm>
          <a:prstGeom prst="rect">
            <a:avLst/>
          </a:prstGeom>
          <a:noFill/>
          <a:ln>
            <a:noFill/>
          </a:ln>
        </p:spPr>
      </p:pic>
      <p:sp>
        <p:nvSpPr>
          <p:cNvPr id="201" name="Google Shape;201;p10"/>
          <p:cNvSpPr txBox="1"/>
          <p:nvPr/>
        </p:nvSpPr>
        <p:spPr>
          <a:xfrm>
            <a:off x="152400" y="2667000"/>
            <a:ext cx="1066800" cy="1004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 b</a:t>
            </a:r>
            <a:endParaRPr/>
          </a:p>
          <a:p>
            <a:pPr indent="0" lvl="0" marL="0" marR="0" rtl="0" algn="ctr">
              <a:lnSpc>
                <a:spcPct val="100000"/>
              </a:lnSpc>
              <a:spcBef>
                <a:spcPts val="12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 d</a:t>
            </a:r>
            <a:endParaRPr/>
          </a:p>
        </p:txBody>
      </p:sp>
      <p:sp>
        <p:nvSpPr>
          <p:cNvPr id="202" name="Google Shape;202;p10"/>
          <p:cNvSpPr txBox="1"/>
          <p:nvPr/>
        </p:nvSpPr>
        <p:spPr>
          <a:xfrm>
            <a:off x="533400" y="5454650"/>
            <a:ext cx="8382000" cy="641350"/>
          </a:xfrm>
          <a:prstGeom prst="rect">
            <a:avLst/>
          </a:prstGeom>
          <a:noFill/>
          <a:ln>
            <a:noFill/>
          </a:ln>
        </p:spPr>
        <p:txBody>
          <a:bodyPr anchorCtr="0" anchor="t" bIns="45700" lIns="91425" spcFirstLastPara="1" rIns="91425" wrap="square" tIns="45700">
            <a:spAutoFit/>
          </a:bodyPr>
          <a:lstStyle/>
          <a:p>
            <a:pPr indent="-457200" lvl="0" marL="457200" marR="0" rtl="0" algn="ctr">
              <a:lnSpc>
                <a:spcPct val="75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 Defective welds, b) Seed points c) Result of region growing, d) Boundaries of segmented defective welds</a:t>
            </a:r>
            <a:endParaRPr/>
          </a:p>
        </p:txBody>
      </p:sp>
      <p:sp>
        <p:nvSpPr>
          <p:cNvPr id="203" name="Google Shape;203;p10"/>
          <p:cNvSpPr txBox="1"/>
          <p:nvPr/>
        </p:nvSpPr>
        <p:spPr>
          <a:xfrm>
            <a:off x="6705600" y="1524000"/>
            <a:ext cx="2209800" cy="701675"/>
          </a:xfrm>
          <a:prstGeom prst="rect">
            <a:avLst/>
          </a:prstGeom>
          <a:no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Seed points gray  value=255</a:t>
            </a:r>
            <a:endParaRPr/>
          </a:p>
        </p:txBody>
      </p:sp>
      <p:sp>
        <p:nvSpPr>
          <p:cNvPr id="204" name="Google Shape;204;p10"/>
          <p:cNvSpPr txBox="1"/>
          <p:nvPr/>
        </p:nvSpPr>
        <p:spPr>
          <a:xfrm>
            <a:off x="6681787" y="2422525"/>
            <a:ext cx="2360612" cy="2378075"/>
          </a:xfrm>
          <a:prstGeom prst="rect">
            <a:avLst/>
          </a:prstGeom>
          <a:no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Difference between seed point with other points gray level is   less than 65</a:t>
            </a:r>
            <a:endParaRPr/>
          </a:p>
          <a:p>
            <a:pPr indent="-127000" lvl="0" marL="0" marR="0" rtl="0" algn="l">
              <a:lnSpc>
                <a:spcPct val="100000"/>
              </a:lnSpc>
              <a:spcBef>
                <a:spcPts val="10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Find connected region that satisfies same condition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1"/>
          <p:cNvSpPr txBox="1"/>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a:t>
            </a:r>
            <a:endParaRPr/>
          </a:p>
        </p:txBody>
      </p:sp>
      <p:sp>
        <p:nvSpPr>
          <p:cNvPr id="210" name="Google Shape;210;p11"/>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Advanced Digital Image Processing,    Lecturer #6</a:t>
            </a:r>
            <a:endParaRPr/>
          </a:p>
        </p:txBody>
      </p:sp>
      <p:sp>
        <p:nvSpPr>
          <p:cNvPr id="211" name="Google Shape;211;p1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Gulim"/>
              <a:buNone/>
            </a:pPr>
            <a:fld id="{00000000-1234-1234-1234-123412341234}" type="slidenum">
              <a:rPr b="0" i="0" lang="en-US" sz="1200" u="none">
                <a:solidFill>
                  <a:schemeClr val="dk1"/>
                </a:solidFill>
                <a:latin typeface="Gulim"/>
                <a:ea typeface="Gulim"/>
                <a:cs typeface="Gulim"/>
                <a:sym typeface="Gulim"/>
              </a:rPr>
              <a:t>‹#›</a:t>
            </a:fld>
            <a:endParaRPr/>
          </a:p>
        </p:txBody>
      </p:sp>
      <p:sp>
        <p:nvSpPr>
          <p:cNvPr id="212" name="Google Shape;212;p11"/>
          <p:cNvSpPr txBox="1"/>
          <p:nvPr>
            <p:ph type="title"/>
          </p:nvPr>
        </p:nvSpPr>
        <p:spPr>
          <a:xfrm>
            <a:off x="685800" y="609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Georgia"/>
              <a:buNone/>
            </a:pPr>
            <a:r>
              <a:rPr b="1" i="0" lang="en-US" sz="3200" u="none">
                <a:solidFill>
                  <a:schemeClr val="dk2"/>
                </a:solidFill>
                <a:latin typeface="Georgia"/>
                <a:ea typeface="Georgia"/>
                <a:cs typeface="Georgia"/>
                <a:sym typeface="Georgia"/>
              </a:rPr>
              <a:t>Region Splitting and Merging (1 of 2)</a:t>
            </a:r>
            <a:endParaRPr/>
          </a:p>
        </p:txBody>
      </p:sp>
      <p:sp>
        <p:nvSpPr>
          <p:cNvPr id="213" name="Google Shape;213;p11"/>
          <p:cNvSpPr txBox="1"/>
          <p:nvPr>
            <p:ph idx="1" type="body"/>
          </p:nvPr>
        </p:nvSpPr>
        <p:spPr>
          <a:xfrm>
            <a:off x="304800" y="1981200"/>
            <a:ext cx="8837612"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60"/>
              <a:buFont typeface="Noto Sans Symbols"/>
              <a:buChar char="❖"/>
            </a:pPr>
            <a:r>
              <a:rPr b="0" i="0" lang="en-US" sz="2800" u="none" cap="none" strike="noStrike">
                <a:solidFill>
                  <a:schemeClr val="dk1"/>
                </a:solidFill>
                <a:latin typeface="Times New Roman"/>
                <a:ea typeface="Times New Roman"/>
                <a:cs typeface="Times New Roman"/>
                <a:sym typeface="Times New Roman"/>
              </a:rPr>
              <a:t>Partition the image into numbers of quadrant regions</a:t>
            </a:r>
            <a:endParaRPr/>
          </a:p>
        </p:txBody>
      </p:sp>
      <p:grpSp>
        <p:nvGrpSpPr>
          <p:cNvPr id="214" name="Google Shape;214;p11"/>
          <p:cNvGrpSpPr/>
          <p:nvPr/>
        </p:nvGrpSpPr>
        <p:grpSpPr>
          <a:xfrm>
            <a:off x="609600" y="3200400"/>
            <a:ext cx="2819400" cy="1981200"/>
            <a:chOff x="480" y="2160"/>
            <a:chExt cx="2016" cy="1392"/>
          </a:xfrm>
        </p:grpSpPr>
        <p:sp>
          <p:nvSpPr>
            <p:cNvPr id="215" name="Google Shape;215;p11"/>
            <p:cNvSpPr txBox="1"/>
            <p:nvPr/>
          </p:nvSpPr>
          <p:spPr>
            <a:xfrm>
              <a:off x="528" y="2256"/>
              <a:ext cx="1536" cy="3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16" name="Google Shape;216;p11"/>
            <p:cNvSpPr txBox="1"/>
            <p:nvPr/>
          </p:nvSpPr>
          <p:spPr>
            <a:xfrm>
              <a:off x="480" y="2160"/>
              <a:ext cx="2016" cy="139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cxnSp>
          <p:nvCxnSpPr>
            <p:cNvPr id="217" name="Google Shape;217;p11"/>
            <p:cNvCxnSpPr/>
            <p:nvPr/>
          </p:nvCxnSpPr>
          <p:spPr>
            <a:xfrm>
              <a:off x="1488" y="2160"/>
              <a:ext cx="0" cy="1392"/>
            </a:xfrm>
            <a:prstGeom prst="straightConnector1">
              <a:avLst/>
            </a:prstGeom>
            <a:noFill/>
            <a:ln cap="flat" cmpd="sng" w="9525">
              <a:solidFill>
                <a:schemeClr val="dk1"/>
              </a:solidFill>
              <a:prstDash val="solid"/>
              <a:miter lim="800000"/>
              <a:headEnd len="med" w="med" type="none"/>
              <a:tailEnd len="med" w="med" type="none"/>
            </a:ln>
          </p:spPr>
        </p:cxnSp>
        <p:cxnSp>
          <p:nvCxnSpPr>
            <p:cNvPr id="218" name="Google Shape;218;p11"/>
            <p:cNvCxnSpPr/>
            <p:nvPr/>
          </p:nvCxnSpPr>
          <p:spPr>
            <a:xfrm>
              <a:off x="480" y="2880"/>
              <a:ext cx="2016" cy="0"/>
            </a:xfrm>
            <a:prstGeom prst="straightConnector1">
              <a:avLst/>
            </a:prstGeom>
            <a:noFill/>
            <a:ln cap="flat" cmpd="sng" w="9525">
              <a:solidFill>
                <a:schemeClr val="dk1"/>
              </a:solidFill>
              <a:prstDash val="solid"/>
              <a:miter lim="800000"/>
              <a:headEnd len="med" w="med" type="none"/>
              <a:tailEnd len="med" w="med" type="none"/>
            </a:ln>
          </p:spPr>
        </p:cxnSp>
        <p:cxnSp>
          <p:nvCxnSpPr>
            <p:cNvPr id="219" name="Google Shape;219;p11"/>
            <p:cNvCxnSpPr/>
            <p:nvPr/>
          </p:nvCxnSpPr>
          <p:spPr>
            <a:xfrm>
              <a:off x="1968" y="2880"/>
              <a:ext cx="0" cy="672"/>
            </a:xfrm>
            <a:prstGeom prst="straightConnector1">
              <a:avLst/>
            </a:prstGeom>
            <a:noFill/>
            <a:ln cap="flat" cmpd="sng" w="9525">
              <a:solidFill>
                <a:schemeClr val="dk1"/>
              </a:solidFill>
              <a:prstDash val="solid"/>
              <a:miter lim="800000"/>
              <a:headEnd len="med" w="med" type="none"/>
              <a:tailEnd len="med" w="med" type="none"/>
            </a:ln>
          </p:spPr>
        </p:cxnSp>
        <p:cxnSp>
          <p:nvCxnSpPr>
            <p:cNvPr id="220" name="Google Shape;220;p11"/>
            <p:cNvCxnSpPr/>
            <p:nvPr/>
          </p:nvCxnSpPr>
          <p:spPr>
            <a:xfrm>
              <a:off x="1488" y="3216"/>
              <a:ext cx="1008" cy="0"/>
            </a:xfrm>
            <a:prstGeom prst="straightConnector1">
              <a:avLst/>
            </a:prstGeom>
            <a:noFill/>
            <a:ln cap="flat" cmpd="sng" w="9525">
              <a:solidFill>
                <a:schemeClr val="dk1"/>
              </a:solidFill>
              <a:prstDash val="solid"/>
              <a:miter lim="800000"/>
              <a:headEnd len="med" w="med" type="none"/>
              <a:tailEnd len="med" w="med" type="none"/>
            </a:ln>
          </p:spPr>
        </p:cxnSp>
        <p:sp>
          <p:nvSpPr>
            <p:cNvPr id="221" name="Google Shape;221;p11"/>
            <p:cNvSpPr txBox="1"/>
            <p:nvPr/>
          </p:nvSpPr>
          <p:spPr>
            <a:xfrm>
              <a:off x="1488" y="3216"/>
              <a:ext cx="480" cy="32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a:t>
              </a:r>
              <a:r>
                <a:rPr b="0" baseline="-25000" i="0" lang="en-US" sz="2400" u="none">
                  <a:solidFill>
                    <a:schemeClr val="dk1"/>
                  </a:solidFill>
                  <a:latin typeface="Times New Roman"/>
                  <a:ea typeface="Times New Roman"/>
                  <a:cs typeface="Times New Roman"/>
                  <a:sym typeface="Times New Roman"/>
                </a:rPr>
                <a:t>43</a:t>
              </a:r>
              <a:endParaRPr/>
            </a:p>
          </p:txBody>
        </p:sp>
        <p:sp>
          <p:nvSpPr>
            <p:cNvPr id="222" name="Google Shape;222;p11"/>
            <p:cNvSpPr txBox="1"/>
            <p:nvPr/>
          </p:nvSpPr>
          <p:spPr>
            <a:xfrm>
              <a:off x="1968" y="2896"/>
              <a:ext cx="480" cy="3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a:t>
              </a:r>
              <a:r>
                <a:rPr b="0" baseline="-25000" i="0" lang="en-US" sz="2400" u="none">
                  <a:solidFill>
                    <a:schemeClr val="dk1"/>
                  </a:solidFill>
                  <a:latin typeface="Times New Roman"/>
                  <a:ea typeface="Times New Roman"/>
                  <a:cs typeface="Times New Roman"/>
                  <a:sym typeface="Times New Roman"/>
                </a:rPr>
                <a:t>42</a:t>
              </a:r>
              <a:endParaRPr/>
            </a:p>
          </p:txBody>
        </p:sp>
        <p:sp>
          <p:nvSpPr>
            <p:cNvPr id="223" name="Google Shape;223;p11"/>
            <p:cNvSpPr txBox="1"/>
            <p:nvPr/>
          </p:nvSpPr>
          <p:spPr>
            <a:xfrm>
              <a:off x="1488" y="2904"/>
              <a:ext cx="480" cy="3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a:t>
              </a:r>
              <a:r>
                <a:rPr b="0" baseline="-25000" i="0" lang="en-US" sz="2400" u="none">
                  <a:solidFill>
                    <a:schemeClr val="dk1"/>
                  </a:solidFill>
                  <a:latin typeface="Times New Roman"/>
                  <a:ea typeface="Times New Roman"/>
                  <a:cs typeface="Times New Roman"/>
                  <a:sym typeface="Times New Roman"/>
                </a:rPr>
                <a:t>41</a:t>
              </a:r>
              <a:endParaRPr/>
            </a:p>
          </p:txBody>
        </p:sp>
        <p:sp>
          <p:nvSpPr>
            <p:cNvPr id="224" name="Google Shape;224;p11"/>
            <p:cNvSpPr txBox="1"/>
            <p:nvPr/>
          </p:nvSpPr>
          <p:spPr>
            <a:xfrm>
              <a:off x="688" y="3104"/>
              <a:ext cx="480" cy="3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a:t>
              </a:r>
              <a:r>
                <a:rPr b="0" baseline="-25000" i="0" lang="en-US" sz="2400" u="none">
                  <a:solidFill>
                    <a:schemeClr val="dk1"/>
                  </a:solidFill>
                  <a:latin typeface="Times New Roman"/>
                  <a:ea typeface="Times New Roman"/>
                  <a:cs typeface="Times New Roman"/>
                  <a:sym typeface="Times New Roman"/>
                </a:rPr>
                <a:t>3</a:t>
              </a:r>
              <a:endParaRPr/>
            </a:p>
          </p:txBody>
        </p:sp>
        <p:sp>
          <p:nvSpPr>
            <p:cNvPr id="225" name="Google Shape;225;p11"/>
            <p:cNvSpPr txBox="1"/>
            <p:nvPr/>
          </p:nvSpPr>
          <p:spPr>
            <a:xfrm>
              <a:off x="1632" y="2352"/>
              <a:ext cx="480" cy="3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a:t>
              </a:r>
              <a:r>
                <a:rPr b="0" baseline="-25000" i="0" lang="en-US" sz="2400" u="none">
                  <a:solidFill>
                    <a:schemeClr val="dk1"/>
                  </a:solidFill>
                  <a:latin typeface="Times New Roman"/>
                  <a:ea typeface="Times New Roman"/>
                  <a:cs typeface="Times New Roman"/>
                  <a:sym typeface="Times New Roman"/>
                </a:rPr>
                <a:t>2</a:t>
              </a:r>
              <a:endParaRPr/>
            </a:p>
          </p:txBody>
        </p:sp>
        <p:sp>
          <p:nvSpPr>
            <p:cNvPr id="226" name="Google Shape;226;p11"/>
            <p:cNvSpPr txBox="1"/>
            <p:nvPr/>
          </p:nvSpPr>
          <p:spPr>
            <a:xfrm>
              <a:off x="720" y="2367"/>
              <a:ext cx="480" cy="32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a:t>
              </a:r>
              <a:r>
                <a:rPr b="0" baseline="-25000" i="0" lang="en-US" sz="2400" u="none">
                  <a:solidFill>
                    <a:schemeClr val="dk1"/>
                  </a:solidFill>
                  <a:latin typeface="Times New Roman"/>
                  <a:ea typeface="Times New Roman"/>
                  <a:cs typeface="Times New Roman"/>
                  <a:sym typeface="Times New Roman"/>
                </a:rPr>
                <a:t>1</a:t>
              </a:r>
              <a:endParaRPr/>
            </a:p>
          </p:txBody>
        </p:sp>
        <p:sp>
          <p:nvSpPr>
            <p:cNvPr id="227" name="Google Shape;227;p11"/>
            <p:cNvSpPr txBox="1"/>
            <p:nvPr/>
          </p:nvSpPr>
          <p:spPr>
            <a:xfrm>
              <a:off x="2016" y="3216"/>
              <a:ext cx="480" cy="32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a:t>
              </a:r>
              <a:r>
                <a:rPr b="0" baseline="-25000" i="0" lang="en-US" sz="2400" u="none">
                  <a:solidFill>
                    <a:schemeClr val="dk1"/>
                  </a:solidFill>
                  <a:latin typeface="Times New Roman"/>
                  <a:ea typeface="Times New Roman"/>
                  <a:cs typeface="Times New Roman"/>
                  <a:sym typeface="Times New Roman"/>
                </a:rPr>
                <a:t>44</a:t>
              </a:r>
              <a:endParaRPr/>
            </a:p>
          </p:txBody>
        </p:sp>
      </p:grpSp>
      <p:grpSp>
        <p:nvGrpSpPr>
          <p:cNvPr id="228" name="Google Shape;228;p11"/>
          <p:cNvGrpSpPr/>
          <p:nvPr/>
        </p:nvGrpSpPr>
        <p:grpSpPr>
          <a:xfrm>
            <a:off x="3733800" y="3086100"/>
            <a:ext cx="4800600" cy="2476500"/>
            <a:chOff x="2544" y="1728"/>
            <a:chExt cx="3024" cy="1560"/>
          </a:xfrm>
        </p:grpSpPr>
        <p:sp>
          <p:nvSpPr>
            <p:cNvPr id="229" name="Google Shape;229;p11"/>
            <p:cNvSpPr/>
            <p:nvPr/>
          </p:nvSpPr>
          <p:spPr>
            <a:xfrm>
              <a:off x="3264" y="1728"/>
              <a:ext cx="528" cy="336"/>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30" name="Google Shape;230;p11"/>
            <p:cNvSpPr txBox="1"/>
            <p:nvPr/>
          </p:nvSpPr>
          <p:spPr>
            <a:xfrm>
              <a:off x="4272" y="1920"/>
              <a:ext cx="212"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31" name="Google Shape;231;p11"/>
            <p:cNvSpPr txBox="1"/>
            <p:nvPr/>
          </p:nvSpPr>
          <p:spPr>
            <a:xfrm>
              <a:off x="3264" y="1768"/>
              <a:ext cx="480"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a:t>
              </a:r>
              <a:endParaRPr/>
            </a:p>
          </p:txBody>
        </p:sp>
        <p:sp>
          <p:nvSpPr>
            <p:cNvPr id="232" name="Google Shape;232;p11"/>
            <p:cNvSpPr/>
            <p:nvPr/>
          </p:nvSpPr>
          <p:spPr>
            <a:xfrm>
              <a:off x="2544" y="2320"/>
              <a:ext cx="480" cy="336"/>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33" name="Google Shape;233;p11"/>
            <p:cNvSpPr txBox="1"/>
            <p:nvPr/>
          </p:nvSpPr>
          <p:spPr>
            <a:xfrm>
              <a:off x="4280" y="2976"/>
              <a:ext cx="384"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a:t>
              </a:r>
              <a:r>
                <a:rPr b="0" baseline="-25000" i="0" lang="en-US" sz="2400" u="none">
                  <a:solidFill>
                    <a:schemeClr val="dk1"/>
                  </a:solidFill>
                  <a:latin typeface="Times New Roman"/>
                  <a:ea typeface="Times New Roman"/>
                  <a:cs typeface="Times New Roman"/>
                  <a:sym typeface="Times New Roman"/>
                </a:rPr>
                <a:t>42</a:t>
              </a:r>
              <a:endParaRPr/>
            </a:p>
          </p:txBody>
        </p:sp>
        <p:sp>
          <p:nvSpPr>
            <p:cNvPr id="234" name="Google Shape;234;p11"/>
            <p:cNvSpPr/>
            <p:nvPr/>
          </p:nvSpPr>
          <p:spPr>
            <a:xfrm>
              <a:off x="4304" y="2256"/>
              <a:ext cx="480" cy="336"/>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35" name="Google Shape;235;p11"/>
            <p:cNvSpPr txBox="1"/>
            <p:nvPr/>
          </p:nvSpPr>
          <p:spPr>
            <a:xfrm>
              <a:off x="3792" y="2896"/>
              <a:ext cx="384"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a:t>
              </a:r>
              <a:r>
                <a:rPr b="0" baseline="-25000" i="0" lang="en-US" sz="2400" u="none">
                  <a:solidFill>
                    <a:schemeClr val="dk1"/>
                  </a:solidFill>
                  <a:latin typeface="Times New Roman"/>
                  <a:ea typeface="Times New Roman"/>
                  <a:cs typeface="Times New Roman"/>
                  <a:sym typeface="Times New Roman"/>
                </a:rPr>
                <a:t>41</a:t>
              </a:r>
              <a:endParaRPr/>
            </a:p>
          </p:txBody>
        </p:sp>
        <p:sp>
          <p:nvSpPr>
            <p:cNvPr id="236" name="Google Shape;236;p11"/>
            <p:cNvSpPr/>
            <p:nvPr/>
          </p:nvSpPr>
          <p:spPr>
            <a:xfrm>
              <a:off x="3712" y="2880"/>
              <a:ext cx="480" cy="336"/>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37" name="Google Shape;237;p11"/>
            <p:cNvSpPr txBox="1"/>
            <p:nvPr/>
          </p:nvSpPr>
          <p:spPr>
            <a:xfrm>
              <a:off x="4376" y="2280"/>
              <a:ext cx="384"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a:t>
              </a:r>
              <a:r>
                <a:rPr b="0" baseline="-25000" i="0" lang="en-US" sz="2400" u="none">
                  <a:solidFill>
                    <a:schemeClr val="dk1"/>
                  </a:solidFill>
                  <a:latin typeface="Times New Roman"/>
                  <a:ea typeface="Times New Roman"/>
                  <a:cs typeface="Times New Roman"/>
                  <a:sym typeface="Times New Roman"/>
                </a:rPr>
                <a:t>4</a:t>
              </a:r>
              <a:endParaRPr/>
            </a:p>
          </p:txBody>
        </p:sp>
        <p:sp>
          <p:nvSpPr>
            <p:cNvPr id="238" name="Google Shape;238;p11"/>
            <p:cNvSpPr/>
            <p:nvPr/>
          </p:nvSpPr>
          <p:spPr>
            <a:xfrm>
              <a:off x="4224" y="2984"/>
              <a:ext cx="480"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39" name="Google Shape;239;p11"/>
            <p:cNvSpPr txBox="1"/>
            <p:nvPr/>
          </p:nvSpPr>
          <p:spPr>
            <a:xfrm>
              <a:off x="2600" y="2328"/>
              <a:ext cx="384"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a:t>
              </a:r>
              <a:r>
                <a:rPr b="0" baseline="-25000" i="0" lang="en-US" sz="2400" u="none">
                  <a:solidFill>
                    <a:schemeClr val="dk1"/>
                  </a:solidFill>
                  <a:latin typeface="Times New Roman"/>
                  <a:ea typeface="Times New Roman"/>
                  <a:cs typeface="Times New Roman"/>
                  <a:sym typeface="Times New Roman"/>
                </a:rPr>
                <a:t>1</a:t>
              </a:r>
              <a:endParaRPr/>
            </a:p>
          </p:txBody>
        </p:sp>
        <p:sp>
          <p:nvSpPr>
            <p:cNvPr id="240" name="Google Shape;240;p11"/>
            <p:cNvSpPr/>
            <p:nvPr/>
          </p:nvSpPr>
          <p:spPr>
            <a:xfrm>
              <a:off x="3216" y="2304"/>
              <a:ext cx="480" cy="336"/>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41" name="Google Shape;241;p11"/>
            <p:cNvSpPr txBox="1"/>
            <p:nvPr/>
          </p:nvSpPr>
          <p:spPr>
            <a:xfrm>
              <a:off x="3256" y="2328"/>
              <a:ext cx="384"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a:t>
              </a:r>
              <a:r>
                <a:rPr b="0" baseline="-25000" i="0" lang="en-US" sz="2400" u="none">
                  <a:solidFill>
                    <a:schemeClr val="dk1"/>
                  </a:solidFill>
                  <a:latin typeface="Times New Roman"/>
                  <a:ea typeface="Times New Roman"/>
                  <a:cs typeface="Times New Roman"/>
                  <a:sym typeface="Times New Roman"/>
                </a:rPr>
                <a:t>2</a:t>
              </a:r>
              <a:endParaRPr/>
            </a:p>
          </p:txBody>
        </p:sp>
        <p:sp>
          <p:nvSpPr>
            <p:cNvPr id="242" name="Google Shape;242;p11"/>
            <p:cNvSpPr/>
            <p:nvPr/>
          </p:nvSpPr>
          <p:spPr>
            <a:xfrm>
              <a:off x="3776" y="2304"/>
              <a:ext cx="480" cy="336"/>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43" name="Google Shape;243;p11"/>
            <p:cNvSpPr txBox="1"/>
            <p:nvPr/>
          </p:nvSpPr>
          <p:spPr>
            <a:xfrm>
              <a:off x="3848" y="2352"/>
              <a:ext cx="384"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a:t>
              </a:r>
              <a:r>
                <a:rPr b="0" baseline="-25000" i="0" lang="en-US" sz="2400" u="none">
                  <a:solidFill>
                    <a:schemeClr val="dk1"/>
                  </a:solidFill>
                  <a:latin typeface="Times New Roman"/>
                  <a:ea typeface="Times New Roman"/>
                  <a:cs typeface="Times New Roman"/>
                  <a:sym typeface="Times New Roman"/>
                </a:rPr>
                <a:t>3</a:t>
              </a:r>
              <a:endParaRPr/>
            </a:p>
          </p:txBody>
        </p:sp>
        <p:cxnSp>
          <p:nvCxnSpPr>
            <p:cNvPr id="244" name="Google Shape;244;p11"/>
            <p:cNvCxnSpPr/>
            <p:nvPr/>
          </p:nvCxnSpPr>
          <p:spPr>
            <a:xfrm flipH="1">
              <a:off x="2880" y="1952"/>
              <a:ext cx="384" cy="384"/>
            </a:xfrm>
            <a:prstGeom prst="straightConnector1">
              <a:avLst/>
            </a:prstGeom>
            <a:noFill/>
            <a:ln cap="flat" cmpd="sng" w="9525">
              <a:solidFill>
                <a:schemeClr val="dk1"/>
              </a:solidFill>
              <a:prstDash val="solid"/>
              <a:miter lim="800000"/>
              <a:headEnd len="med" w="med" type="none"/>
              <a:tailEnd len="med" w="med" type="none"/>
            </a:ln>
          </p:spPr>
        </p:cxnSp>
        <p:cxnSp>
          <p:nvCxnSpPr>
            <p:cNvPr id="245" name="Google Shape;245;p11"/>
            <p:cNvCxnSpPr/>
            <p:nvPr/>
          </p:nvCxnSpPr>
          <p:spPr>
            <a:xfrm flipH="1">
              <a:off x="3408" y="2064"/>
              <a:ext cx="48" cy="240"/>
            </a:xfrm>
            <a:prstGeom prst="straightConnector1">
              <a:avLst/>
            </a:prstGeom>
            <a:noFill/>
            <a:ln cap="flat" cmpd="sng" w="9525">
              <a:solidFill>
                <a:schemeClr val="dk1"/>
              </a:solidFill>
              <a:prstDash val="solid"/>
              <a:miter lim="800000"/>
              <a:headEnd len="med" w="med" type="none"/>
              <a:tailEnd len="med" w="med" type="none"/>
            </a:ln>
          </p:spPr>
        </p:cxnSp>
        <p:cxnSp>
          <p:nvCxnSpPr>
            <p:cNvPr id="246" name="Google Shape;246;p11"/>
            <p:cNvCxnSpPr/>
            <p:nvPr/>
          </p:nvCxnSpPr>
          <p:spPr>
            <a:xfrm>
              <a:off x="3744" y="2016"/>
              <a:ext cx="240" cy="288"/>
            </a:xfrm>
            <a:prstGeom prst="straightConnector1">
              <a:avLst/>
            </a:prstGeom>
            <a:noFill/>
            <a:ln cap="flat" cmpd="sng" w="9525">
              <a:solidFill>
                <a:schemeClr val="dk1"/>
              </a:solidFill>
              <a:prstDash val="solid"/>
              <a:miter lim="800000"/>
              <a:headEnd len="med" w="med" type="none"/>
              <a:tailEnd len="med" w="med" type="none"/>
            </a:ln>
          </p:spPr>
        </p:cxnSp>
        <p:cxnSp>
          <p:nvCxnSpPr>
            <p:cNvPr id="247" name="Google Shape;247;p11"/>
            <p:cNvCxnSpPr/>
            <p:nvPr/>
          </p:nvCxnSpPr>
          <p:spPr>
            <a:xfrm>
              <a:off x="3792" y="1872"/>
              <a:ext cx="720" cy="384"/>
            </a:xfrm>
            <a:prstGeom prst="straightConnector1">
              <a:avLst/>
            </a:prstGeom>
            <a:noFill/>
            <a:ln cap="flat" cmpd="sng" w="9525">
              <a:solidFill>
                <a:schemeClr val="dk1"/>
              </a:solidFill>
              <a:prstDash val="solid"/>
              <a:miter lim="800000"/>
              <a:headEnd len="med" w="med" type="none"/>
              <a:tailEnd len="med" w="med" type="none"/>
            </a:ln>
          </p:spPr>
        </p:cxnSp>
        <p:sp>
          <p:nvSpPr>
            <p:cNvPr id="248" name="Google Shape;248;p11"/>
            <p:cNvSpPr txBox="1"/>
            <p:nvPr/>
          </p:nvSpPr>
          <p:spPr>
            <a:xfrm>
              <a:off x="4784" y="2952"/>
              <a:ext cx="384"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a:t>
              </a:r>
              <a:r>
                <a:rPr b="0" baseline="-25000" i="0" lang="en-US" sz="2400" u="none">
                  <a:solidFill>
                    <a:schemeClr val="dk1"/>
                  </a:solidFill>
                  <a:latin typeface="Times New Roman"/>
                  <a:ea typeface="Times New Roman"/>
                  <a:cs typeface="Times New Roman"/>
                  <a:sym typeface="Times New Roman"/>
                </a:rPr>
                <a:t>43</a:t>
              </a:r>
              <a:endParaRPr/>
            </a:p>
          </p:txBody>
        </p:sp>
        <p:sp>
          <p:nvSpPr>
            <p:cNvPr id="249" name="Google Shape;249;p11"/>
            <p:cNvSpPr/>
            <p:nvPr/>
          </p:nvSpPr>
          <p:spPr>
            <a:xfrm>
              <a:off x="4768" y="2952"/>
              <a:ext cx="384" cy="336"/>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50" name="Google Shape;250;p11"/>
            <p:cNvSpPr txBox="1"/>
            <p:nvPr/>
          </p:nvSpPr>
          <p:spPr>
            <a:xfrm>
              <a:off x="5184" y="2928"/>
              <a:ext cx="384"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a:t>
              </a:r>
              <a:r>
                <a:rPr b="0" baseline="-25000" i="0" lang="en-US" sz="2400" u="none">
                  <a:solidFill>
                    <a:schemeClr val="dk1"/>
                  </a:solidFill>
                  <a:latin typeface="Times New Roman"/>
                  <a:ea typeface="Times New Roman"/>
                  <a:cs typeface="Times New Roman"/>
                  <a:sym typeface="Times New Roman"/>
                </a:rPr>
                <a:t>44</a:t>
              </a:r>
              <a:endParaRPr/>
            </a:p>
          </p:txBody>
        </p:sp>
        <p:sp>
          <p:nvSpPr>
            <p:cNvPr id="251" name="Google Shape;251;p11"/>
            <p:cNvSpPr/>
            <p:nvPr/>
          </p:nvSpPr>
          <p:spPr>
            <a:xfrm>
              <a:off x="5200" y="2928"/>
              <a:ext cx="337" cy="336"/>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cxnSp>
          <p:nvCxnSpPr>
            <p:cNvPr id="252" name="Google Shape;252;p11"/>
            <p:cNvCxnSpPr/>
            <p:nvPr/>
          </p:nvCxnSpPr>
          <p:spPr>
            <a:xfrm flipH="1">
              <a:off x="4032" y="2544"/>
              <a:ext cx="384" cy="336"/>
            </a:xfrm>
            <a:prstGeom prst="straightConnector1">
              <a:avLst/>
            </a:prstGeom>
            <a:noFill/>
            <a:ln cap="flat" cmpd="sng" w="9525">
              <a:solidFill>
                <a:schemeClr val="dk1"/>
              </a:solidFill>
              <a:prstDash val="solid"/>
              <a:miter lim="800000"/>
              <a:headEnd len="med" w="med" type="none"/>
              <a:tailEnd len="med" w="med" type="none"/>
            </a:ln>
          </p:spPr>
        </p:cxnSp>
        <p:cxnSp>
          <p:nvCxnSpPr>
            <p:cNvPr id="253" name="Google Shape;253;p11"/>
            <p:cNvCxnSpPr/>
            <p:nvPr/>
          </p:nvCxnSpPr>
          <p:spPr>
            <a:xfrm flipH="1">
              <a:off x="4464" y="2584"/>
              <a:ext cx="72" cy="392"/>
            </a:xfrm>
            <a:prstGeom prst="straightConnector1">
              <a:avLst/>
            </a:prstGeom>
            <a:noFill/>
            <a:ln cap="flat" cmpd="sng" w="9525">
              <a:solidFill>
                <a:schemeClr val="dk1"/>
              </a:solidFill>
              <a:prstDash val="solid"/>
              <a:miter lim="800000"/>
              <a:headEnd len="med" w="med" type="none"/>
              <a:tailEnd len="med" w="med" type="none"/>
            </a:ln>
          </p:spPr>
        </p:cxnSp>
        <p:cxnSp>
          <p:nvCxnSpPr>
            <p:cNvPr id="254" name="Google Shape;254;p11"/>
            <p:cNvCxnSpPr/>
            <p:nvPr/>
          </p:nvCxnSpPr>
          <p:spPr>
            <a:xfrm>
              <a:off x="4656" y="2544"/>
              <a:ext cx="288" cy="432"/>
            </a:xfrm>
            <a:prstGeom prst="straightConnector1">
              <a:avLst/>
            </a:prstGeom>
            <a:noFill/>
            <a:ln cap="flat" cmpd="sng" w="9525">
              <a:solidFill>
                <a:schemeClr val="dk1"/>
              </a:solidFill>
              <a:prstDash val="solid"/>
              <a:miter lim="800000"/>
              <a:headEnd len="med" w="med" type="none"/>
              <a:tailEnd len="med" w="med" type="none"/>
            </a:ln>
          </p:spPr>
        </p:cxnSp>
        <p:cxnSp>
          <p:nvCxnSpPr>
            <p:cNvPr id="255" name="Google Shape;255;p11"/>
            <p:cNvCxnSpPr/>
            <p:nvPr/>
          </p:nvCxnSpPr>
          <p:spPr>
            <a:xfrm>
              <a:off x="4752" y="2448"/>
              <a:ext cx="528" cy="528"/>
            </a:xfrm>
            <a:prstGeom prst="straightConnector1">
              <a:avLst/>
            </a:prstGeom>
            <a:noFill/>
            <a:ln cap="flat" cmpd="sng" w="9525">
              <a:solidFill>
                <a:schemeClr val="dk1"/>
              </a:solidFill>
              <a:prstDash val="solid"/>
              <a:miter lim="800000"/>
              <a:headEnd len="med" w="med" type="none"/>
              <a:tailEnd len="med" w="med" type="none"/>
            </a:ln>
          </p:spPr>
        </p:cxnSp>
      </p:grpSp>
      <p:sp>
        <p:nvSpPr>
          <p:cNvPr id="256" name="Google Shape;256;p11"/>
          <p:cNvSpPr txBox="1"/>
          <p:nvPr/>
        </p:nvSpPr>
        <p:spPr>
          <a:xfrm>
            <a:off x="5867400" y="5638800"/>
            <a:ext cx="16764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Quadtree</a:t>
            </a:r>
            <a:endParaRPr/>
          </a:p>
        </p:txBody>
      </p:sp>
      <p:sp>
        <p:nvSpPr>
          <p:cNvPr id="257" name="Google Shape;257;p11"/>
          <p:cNvSpPr txBox="1"/>
          <p:nvPr/>
        </p:nvSpPr>
        <p:spPr>
          <a:xfrm>
            <a:off x="914400" y="5486400"/>
            <a:ext cx="22860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Partition image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2"/>
          <p:cNvSpPr txBox="1"/>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a:t>
            </a:r>
            <a:endParaRPr/>
          </a:p>
        </p:txBody>
      </p:sp>
      <p:sp>
        <p:nvSpPr>
          <p:cNvPr id="263" name="Google Shape;263;p12"/>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Advanced Digital Image Processing,    Lecturer #6</a:t>
            </a:r>
            <a:endParaRPr/>
          </a:p>
        </p:txBody>
      </p:sp>
      <p:sp>
        <p:nvSpPr>
          <p:cNvPr id="264" name="Google Shape;264;p1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Gulim"/>
              <a:buNone/>
            </a:pPr>
            <a:fld id="{00000000-1234-1234-1234-123412341234}" type="slidenum">
              <a:rPr b="0" i="0" lang="en-US" sz="1200" u="none">
                <a:solidFill>
                  <a:schemeClr val="dk1"/>
                </a:solidFill>
                <a:latin typeface="Gulim"/>
                <a:ea typeface="Gulim"/>
                <a:cs typeface="Gulim"/>
                <a:sym typeface="Gulim"/>
              </a:rPr>
              <a:t>‹#›</a:t>
            </a:fld>
            <a:endParaRPr/>
          </a:p>
        </p:txBody>
      </p:sp>
      <p:sp>
        <p:nvSpPr>
          <p:cNvPr id="265" name="Google Shape;265;p12"/>
          <p:cNvSpPr txBox="1"/>
          <p:nvPr>
            <p:ph type="title"/>
          </p:nvPr>
        </p:nvSpPr>
        <p:spPr>
          <a:xfrm>
            <a:off x="914400" y="1066800"/>
            <a:ext cx="8001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Georgia"/>
              <a:buNone/>
            </a:pPr>
            <a:r>
              <a:rPr b="1" i="0" lang="en-US" sz="3200" u="none">
                <a:solidFill>
                  <a:schemeClr val="dk2"/>
                </a:solidFill>
                <a:latin typeface="Georgia"/>
                <a:ea typeface="Georgia"/>
                <a:cs typeface="Georgia"/>
                <a:sym typeface="Georgia"/>
              </a:rPr>
              <a:t>Region Splitting and Merging (2 of 2)</a:t>
            </a:r>
            <a:endParaRPr/>
          </a:p>
        </p:txBody>
      </p:sp>
      <p:sp>
        <p:nvSpPr>
          <p:cNvPr id="266" name="Google Shape;266;p12"/>
          <p:cNvSpPr txBox="1"/>
          <p:nvPr>
            <p:ph idx="1" type="body"/>
          </p:nvPr>
        </p:nvSpPr>
        <p:spPr>
          <a:xfrm>
            <a:off x="685800" y="2514600"/>
            <a:ext cx="7772400" cy="2971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680"/>
              <a:buFont typeface="Noto Sans Symbols"/>
              <a:buChar char="❖"/>
            </a:pPr>
            <a:r>
              <a:rPr b="0" i="0" lang="en-US" sz="2400" u="none" cap="none" strike="noStrike">
                <a:solidFill>
                  <a:schemeClr val="dk1"/>
                </a:solidFill>
                <a:latin typeface="Times New Roman"/>
                <a:ea typeface="Times New Roman"/>
                <a:cs typeface="Times New Roman"/>
                <a:sym typeface="Times New Roman"/>
              </a:rPr>
              <a:t>Split into four disjoint quadrants any region R</a:t>
            </a:r>
            <a:r>
              <a:rPr b="0" baseline="-25000" i="0" lang="en-US" sz="2400" u="none" cap="none" strike="noStrike">
                <a:solidFill>
                  <a:schemeClr val="dk1"/>
                </a:solidFill>
                <a:latin typeface="Times New Roman"/>
                <a:ea typeface="Times New Roman"/>
                <a:cs typeface="Times New Roman"/>
                <a:sym typeface="Times New Roman"/>
              </a:rPr>
              <a:t>i</a:t>
            </a:r>
            <a:r>
              <a:rPr b="0" i="0" lang="en-US" sz="2400" u="none" cap="none" strike="noStrike">
                <a:solidFill>
                  <a:schemeClr val="dk1"/>
                </a:solidFill>
                <a:latin typeface="Times New Roman"/>
                <a:ea typeface="Times New Roman"/>
                <a:cs typeface="Times New Roman"/>
                <a:sym typeface="Times New Roman"/>
              </a:rPr>
              <a:t> for which P(R</a:t>
            </a:r>
            <a:r>
              <a:rPr b="0" baseline="-25000" i="0" lang="en-US" sz="2400" u="none" cap="none" strike="noStrike">
                <a:solidFill>
                  <a:schemeClr val="dk1"/>
                </a:solidFill>
                <a:latin typeface="Times New Roman"/>
                <a:ea typeface="Times New Roman"/>
                <a:cs typeface="Times New Roman"/>
                <a:sym typeface="Times New Roman"/>
              </a:rPr>
              <a:t>i</a:t>
            </a:r>
            <a:r>
              <a:rPr b="0" i="0" lang="en-US" sz="2400" u="none" cap="none" strike="noStrike">
                <a:solidFill>
                  <a:schemeClr val="dk1"/>
                </a:solidFill>
                <a:latin typeface="Times New Roman"/>
                <a:ea typeface="Times New Roman"/>
                <a:cs typeface="Times New Roman"/>
                <a:sym typeface="Times New Roman"/>
              </a:rPr>
              <a:t>)=False.</a:t>
            </a:r>
            <a:endParaRPr/>
          </a:p>
          <a:p>
            <a:pPr indent="-342900" lvl="0" marL="342900" marR="0" rtl="0" algn="l">
              <a:lnSpc>
                <a:spcPct val="100000"/>
              </a:lnSpc>
              <a:spcBef>
                <a:spcPts val="480"/>
              </a:spcBef>
              <a:spcAft>
                <a:spcPts val="0"/>
              </a:spcAft>
              <a:buClr>
                <a:schemeClr val="accent1"/>
              </a:buClr>
              <a:buSzPts val="1680"/>
              <a:buFont typeface="Noto Sans Symbols"/>
              <a:buChar char="❖"/>
            </a:pPr>
            <a:r>
              <a:rPr b="0" i="0" lang="en-US" sz="2400" u="none" cap="none" strike="noStrike">
                <a:solidFill>
                  <a:schemeClr val="dk1"/>
                </a:solidFill>
                <a:latin typeface="Times New Roman"/>
                <a:ea typeface="Times New Roman"/>
                <a:cs typeface="Times New Roman"/>
                <a:sym typeface="Times New Roman"/>
              </a:rPr>
              <a:t>Merge any adjacent regions Rj and Rk for which P(R</a:t>
            </a:r>
            <a:r>
              <a:rPr b="0" baseline="-25000" i="0" lang="en-US" sz="2400" u="none" cap="none" strike="noStrike">
                <a:solidFill>
                  <a:schemeClr val="dk1"/>
                </a:solidFill>
                <a:latin typeface="Times New Roman"/>
                <a:ea typeface="Times New Roman"/>
                <a:cs typeface="Times New Roman"/>
                <a:sym typeface="Times New Roman"/>
              </a:rPr>
              <a:t>j</a:t>
            </a:r>
            <a:r>
              <a:rPr b="0" i="0" lang="en-US" sz="2400" u="none" cap="none" strike="noStrike">
                <a:solidFill>
                  <a:schemeClr val="dk1"/>
                </a:solidFill>
                <a:latin typeface="Times New Roman"/>
                <a:ea typeface="Times New Roman"/>
                <a:cs typeface="Times New Roman"/>
                <a:sym typeface="Times New Roman"/>
              </a:rPr>
              <a:t>UR</a:t>
            </a:r>
            <a:r>
              <a:rPr b="0" baseline="-25000" i="0" lang="en-US" sz="2400" u="none" cap="none" strike="noStrike">
                <a:solidFill>
                  <a:schemeClr val="dk1"/>
                </a:solidFill>
                <a:latin typeface="Times New Roman"/>
                <a:ea typeface="Times New Roman"/>
                <a:cs typeface="Times New Roman"/>
                <a:sym typeface="Times New Roman"/>
              </a:rPr>
              <a:t>k</a:t>
            </a:r>
            <a:r>
              <a:rPr b="0" i="0" lang="en-US" sz="2400" u="none" cap="none" strike="noStrike">
                <a:solidFill>
                  <a:schemeClr val="dk1"/>
                </a:solidFill>
                <a:latin typeface="Times New Roman"/>
                <a:ea typeface="Times New Roman"/>
                <a:cs typeface="Times New Roman"/>
                <a:sym typeface="Times New Roman"/>
              </a:rPr>
              <a:t>)=True</a:t>
            </a:r>
            <a:endParaRPr/>
          </a:p>
          <a:p>
            <a:pPr indent="-342900" lvl="0" marL="342900" marR="0" rtl="0" algn="l">
              <a:lnSpc>
                <a:spcPct val="100000"/>
              </a:lnSpc>
              <a:spcBef>
                <a:spcPts val="480"/>
              </a:spcBef>
              <a:spcAft>
                <a:spcPts val="0"/>
              </a:spcAft>
              <a:buClr>
                <a:schemeClr val="accent1"/>
              </a:buClr>
              <a:buSzPts val="1680"/>
              <a:buFont typeface="Noto Sans Symbols"/>
              <a:buChar char="❖"/>
            </a:pPr>
            <a:r>
              <a:rPr b="0" i="0" lang="en-US" sz="2400" u="none" cap="none" strike="noStrike">
                <a:solidFill>
                  <a:schemeClr val="dk1"/>
                </a:solidFill>
                <a:latin typeface="Times New Roman"/>
                <a:ea typeface="Times New Roman"/>
                <a:cs typeface="Times New Roman"/>
                <a:sym typeface="Times New Roman"/>
              </a:rPr>
              <a:t>Stop when no further merging or splitting is possible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3"/>
          <p:cNvSpPr txBox="1"/>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a:t>
            </a:r>
            <a:endParaRPr/>
          </a:p>
        </p:txBody>
      </p:sp>
      <p:sp>
        <p:nvSpPr>
          <p:cNvPr id="272" name="Google Shape;272;p13"/>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Advanced Digital Image Processing,    Lecturer #6</a:t>
            </a:r>
            <a:endParaRPr/>
          </a:p>
        </p:txBody>
      </p:sp>
      <p:sp>
        <p:nvSpPr>
          <p:cNvPr id="273" name="Google Shape;273;p1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Gulim"/>
              <a:buNone/>
            </a:pPr>
            <a:fld id="{00000000-1234-1234-1234-123412341234}" type="slidenum">
              <a:rPr b="0" i="0" lang="en-US" sz="1200" u="none">
                <a:solidFill>
                  <a:schemeClr val="dk1"/>
                </a:solidFill>
                <a:latin typeface="Gulim"/>
                <a:ea typeface="Gulim"/>
                <a:cs typeface="Gulim"/>
                <a:sym typeface="Gulim"/>
              </a:rPr>
              <a:t>‹#›</a:t>
            </a:fld>
            <a:endParaRPr/>
          </a:p>
        </p:txBody>
      </p:sp>
      <p:sp>
        <p:nvSpPr>
          <p:cNvPr id="274" name="Google Shape;274;p13"/>
          <p:cNvSpPr txBox="1"/>
          <p:nvPr>
            <p:ph type="title"/>
          </p:nvPr>
        </p:nvSpPr>
        <p:spPr>
          <a:xfrm>
            <a:off x="685800" y="609600"/>
            <a:ext cx="7772400" cy="563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Georgia"/>
              <a:buNone/>
            </a:pPr>
            <a:r>
              <a:rPr b="1" i="0" lang="en-US" sz="3200" u="none">
                <a:solidFill>
                  <a:schemeClr val="dk2"/>
                </a:solidFill>
                <a:latin typeface="Georgia"/>
                <a:ea typeface="Georgia"/>
                <a:cs typeface="Georgia"/>
                <a:sym typeface="Georgia"/>
              </a:rPr>
              <a:t>Morphological Watershed (1 of 4)</a:t>
            </a:r>
            <a:r>
              <a:rPr b="0" i="0" lang="en-US" sz="2100" u="none">
                <a:solidFill>
                  <a:srgbClr val="FFFF00"/>
                </a:solidFill>
                <a:latin typeface="Gulim"/>
                <a:ea typeface="Gulim"/>
                <a:cs typeface="Gulim"/>
                <a:sym typeface="Gulim"/>
              </a:rPr>
              <a:t> </a:t>
            </a:r>
            <a:endParaRPr/>
          </a:p>
        </p:txBody>
      </p:sp>
      <p:sp>
        <p:nvSpPr>
          <p:cNvPr id="275" name="Google Shape;275;p13"/>
          <p:cNvSpPr txBox="1"/>
          <p:nvPr/>
        </p:nvSpPr>
        <p:spPr>
          <a:xfrm>
            <a:off x="762000" y="1752600"/>
            <a:ext cx="8229600" cy="4291012"/>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The concept of watersheds is based on visualizing an image in three dimension: two coordinates versus gray levels. To explain this we consider 3 points: </a:t>
            </a:r>
            <a:endParaRPr/>
          </a:p>
          <a:p>
            <a:pPr indent="-457200" lvl="0" marL="457200" marR="0" rtl="0" algn="l">
              <a:lnSpc>
                <a:spcPct val="100000"/>
              </a:lnSpc>
              <a:spcBef>
                <a:spcPts val="1200"/>
              </a:spcBef>
              <a:spcAft>
                <a:spcPts val="0"/>
              </a:spcAft>
              <a:buClr>
                <a:schemeClr val="dk1"/>
              </a:buClr>
              <a:buSzPts val="2400"/>
              <a:buFont typeface="Times New Roman"/>
              <a:buAutoNum type="alphaLcParenBoth"/>
            </a:pPr>
            <a:r>
              <a:rPr b="0" i="0" lang="en-US" sz="2400" u="none">
                <a:solidFill>
                  <a:schemeClr val="dk1"/>
                </a:solidFill>
                <a:latin typeface="Times New Roman"/>
                <a:ea typeface="Times New Roman"/>
                <a:cs typeface="Times New Roman"/>
                <a:sym typeface="Times New Roman"/>
              </a:rPr>
              <a:t>Points belonging to a regional minimum;</a:t>
            </a:r>
            <a:endParaRPr/>
          </a:p>
          <a:p>
            <a:pPr indent="-457200" lvl="0" marL="457200" marR="0" rtl="0" algn="l">
              <a:lnSpc>
                <a:spcPct val="100000"/>
              </a:lnSpc>
              <a:spcBef>
                <a:spcPts val="1200"/>
              </a:spcBef>
              <a:spcAft>
                <a:spcPts val="0"/>
              </a:spcAft>
              <a:buClr>
                <a:schemeClr val="dk1"/>
              </a:buClr>
              <a:buSzPts val="2400"/>
              <a:buFont typeface="Times New Roman"/>
              <a:buAutoNum type="alphaLcParenBoth"/>
            </a:pPr>
            <a:r>
              <a:rPr b="0" i="0" lang="en-US" sz="2400" u="none">
                <a:solidFill>
                  <a:schemeClr val="dk1"/>
                </a:solidFill>
                <a:latin typeface="Times New Roman"/>
                <a:ea typeface="Times New Roman"/>
                <a:cs typeface="Times New Roman"/>
                <a:sym typeface="Times New Roman"/>
              </a:rPr>
              <a:t>Points at which a drop of water, if placed at the location of any of those points, would fall with certainly to a single minimum; (such points called catchment basin or watershed of that minimum)</a:t>
            </a:r>
            <a:endParaRPr/>
          </a:p>
          <a:p>
            <a:pPr indent="-457200" lvl="0" marL="457200" marR="0" rtl="0" algn="l">
              <a:lnSpc>
                <a:spcPct val="100000"/>
              </a:lnSpc>
              <a:spcBef>
                <a:spcPts val="1200"/>
              </a:spcBef>
              <a:spcAft>
                <a:spcPts val="0"/>
              </a:spcAft>
              <a:buClr>
                <a:schemeClr val="dk1"/>
              </a:buClr>
              <a:buSzPts val="2400"/>
              <a:buFont typeface="Times New Roman"/>
              <a:buAutoNum type="alphaLcParenBoth"/>
            </a:pPr>
            <a:r>
              <a:rPr b="0" i="0" lang="en-US" sz="2400" u="none">
                <a:solidFill>
                  <a:schemeClr val="dk1"/>
                </a:solidFill>
                <a:latin typeface="Times New Roman"/>
                <a:ea typeface="Times New Roman"/>
                <a:cs typeface="Times New Roman"/>
                <a:sym typeface="Times New Roman"/>
              </a:rPr>
              <a:t>Points at which water would be equally likely to fall to more than one such minimum (Watershade lines)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4"/>
          <p:cNvSpPr txBox="1"/>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a:t>
            </a:r>
            <a:endParaRPr/>
          </a:p>
        </p:txBody>
      </p:sp>
      <p:sp>
        <p:nvSpPr>
          <p:cNvPr id="281" name="Google Shape;281;p14"/>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Advanced Digital Image Processing,    Lecturer #6</a:t>
            </a:r>
            <a:endParaRPr/>
          </a:p>
        </p:txBody>
      </p:sp>
      <p:sp>
        <p:nvSpPr>
          <p:cNvPr id="282" name="Google Shape;282;p1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Gulim"/>
              <a:buNone/>
            </a:pPr>
            <a:fld id="{00000000-1234-1234-1234-123412341234}" type="slidenum">
              <a:rPr b="0" i="0" lang="en-US" sz="1200" u="none">
                <a:solidFill>
                  <a:schemeClr val="dk1"/>
                </a:solidFill>
                <a:latin typeface="Gulim"/>
                <a:ea typeface="Gulim"/>
                <a:cs typeface="Gulim"/>
                <a:sym typeface="Gulim"/>
              </a:rPr>
              <a:t>‹#›</a:t>
            </a:fld>
            <a:endParaRPr/>
          </a:p>
        </p:txBody>
      </p:sp>
      <p:sp>
        <p:nvSpPr>
          <p:cNvPr id="283" name="Google Shape;283;p14"/>
          <p:cNvSpPr txBox="1"/>
          <p:nvPr>
            <p:ph type="title"/>
          </p:nvPr>
        </p:nvSpPr>
        <p:spPr>
          <a:xfrm>
            <a:off x="914400" y="960437"/>
            <a:ext cx="7772400" cy="563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Georgia"/>
              <a:buNone/>
            </a:pPr>
            <a:r>
              <a:rPr b="1" i="0" lang="en-US" sz="3200" u="none">
                <a:solidFill>
                  <a:schemeClr val="dk2"/>
                </a:solidFill>
                <a:latin typeface="Georgia"/>
                <a:ea typeface="Georgia"/>
                <a:cs typeface="Georgia"/>
                <a:sym typeface="Georgia"/>
              </a:rPr>
              <a:t>Morphological Watershed (2 of 4)</a:t>
            </a:r>
            <a:r>
              <a:rPr b="0" i="0" lang="en-US" sz="2100" u="none">
                <a:solidFill>
                  <a:srgbClr val="FFFF00"/>
                </a:solidFill>
                <a:latin typeface="Gulim"/>
                <a:ea typeface="Gulim"/>
                <a:cs typeface="Gulim"/>
                <a:sym typeface="Gulim"/>
              </a:rPr>
              <a:t> </a:t>
            </a:r>
            <a:endParaRPr/>
          </a:p>
        </p:txBody>
      </p:sp>
      <p:sp>
        <p:nvSpPr>
          <p:cNvPr id="284" name="Google Shape;284;p14"/>
          <p:cNvSpPr txBox="1"/>
          <p:nvPr/>
        </p:nvSpPr>
        <p:spPr>
          <a:xfrm>
            <a:off x="762000" y="1752600"/>
            <a:ext cx="8229600" cy="4352925"/>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Find the watershed lines:</a:t>
            </a:r>
            <a:endParaRPr/>
          </a:p>
          <a:p>
            <a:pPr indent="-457200" lvl="0" marL="457200" marR="0" rtl="0" algn="l">
              <a:lnSpc>
                <a:spcPct val="100000"/>
              </a:lnSpc>
              <a:spcBef>
                <a:spcPts val="1200"/>
              </a:spcBef>
              <a:spcAft>
                <a:spcPts val="0"/>
              </a:spcAft>
              <a:buClr>
                <a:schemeClr val="dk1"/>
              </a:buClr>
              <a:buSzPts val="2400"/>
              <a:buFont typeface="Times New Roman"/>
              <a:buAutoNum type="alphaLcParenBoth"/>
            </a:pPr>
            <a:r>
              <a:rPr b="0" i="0" lang="en-US" sz="2400" u="none">
                <a:solidFill>
                  <a:schemeClr val="dk1"/>
                </a:solidFill>
                <a:latin typeface="Times New Roman"/>
                <a:ea typeface="Times New Roman"/>
                <a:cs typeface="Times New Roman"/>
                <a:sym typeface="Times New Roman"/>
              </a:rPr>
              <a:t>Punch a hole in each regional minimum</a:t>
            </a:r>
            <a:endParaRPr/>
          </a:p>
          <a:p>
            <a:pPr indent="-457200" lvl="0" marL="457200" marR="0" rtl="0" algn="l">
              <a:lnSpc>
                <a:spcPct val="100000"/>
              </a:lnSpc>
              <a:spcBef>
                <a:spcPts val="1200"/>
              </a:spcBef>
              <a:spcAft>
                <a:spcPts val="0"/>
              </a:spcAft>
              <a:buClr>
                <a:schemeClr val="dk1"/>
              </a:buClr>
              <a:buSzPts val="2400"/>
              <a:buFont typeface="Times New Roman"/>
              <a:buAutoNum type="alphaLcParenBoth"/>
            </a:pPr>
            <a:r>
              <a:rPr b="0" i="0" lang="en-US" sz="2400" u="none">
                <a:solidFill>
                  <a:schemeClr val="dk1"/>
                </a:solidFill>
                <a:latin typeface="Times New Roman"/>
                <a:ea typeface="Times New Roman"/>
                <a:cs typeface="Times New Roman"/>
                <a:sym typeface="Times New Roman"/>
              </a:rPr>
              <a:t>Flood the entire topography from below by letting water rise through the holes at a uniform rate.</a:t>
            </a:r>
            <a:endParaRPr/>
          </a:p>
          <a:p>
            <a:pPr indent="-457200" lvl="0" marL="457200" marR="0" rtl="0" algn="l">
              <a:lnSpc>
                <a:spcPct val="100000"/>
              </a:lnSpc>
              <a:spcBef>
                <a:spcPts val="1200"/>
              </a:spcBef>
              <a:spcAft>
                <a:spcPts val="0"/>
              </a:spcAft>
              <a:buClr>
                <a:schemeClr val="dk1"/>
              </a:buClr>
              <a:buSzPts val="2400"/>
              <a:buFont typeface="Times New Roman"/>
              <a:buAutoNum type="alphaLcParenBoth"/>
            </a:pPr>
            <a:r>
              <a:rPr b="0" i="0" lang="en-US" sz="2400" u="none">
                <a:solidFill>
                  <a:schemeClr val="dk1"/>
                </a:solidFill>
                <a:latin typeface="Times New Roman"/>
                <a:ea typeface="Times New Roman"/>
                <a:cs typeface="Times New Roman"/>
                <a:sym typeface="Times New Roman"/>
              </a:rPr>
              <a:t>When the rising water in distinct catchment basin is about to merge, build dams to prevent catchment basin from merging</a:t>
            </a:r>
            <a:endParaRPr/>
          </a:p>
          <a:p>
            <a:pPr indent="-457200" lvl="0" marL="457200" marR="0" rtl="0" algn="l">
              <a:lnSpc>
                <a:spcPct val="100000"/>
              </a:lnSpc>
              <a:spcBef>
                <a:spcPts val="1200"/>
              </a:spcBef>
              <a:spcAft>
                <a:spcPts val="0"/>
              </a:spcAft>
              <a:buClr>
                <a:schemeClr val="dk1"/>
              </a:buClr>
              <a:buSzPts val="2400"/>
              <a:buFont typeface="Times New Roman"/>
              <a:buAutoNum type="alphaLcParenBoth"/>
            </a:pPr>
            <a:r>
              <a:rPr b="0" i="0" lang="en-US" sz="2400" u="none">
                <a:solidFill>
                  <a:schemeClr val="dk1"/>
                </a:solidFill>
                <a:latin typeface="Times New Roman"/>
                <a:ea typeface="Times New Roman"/>
                <a:cs typeface="Times New Roman"/>
                <a:sym typeface="Times New Roman"/>
              </a:rPr>
              <a:t>Once fully flooded, only the top of the dams are remained.  </a:t>
            </a:r>
            <a:endParaRPr/>
          </a:p>
          <a:p>
            <a:pPr indent="-457200" lvl="0" marL="457200" marR="0" rtl="0" algn="l">
              <a:lnSpc>
                <a:spcPct val="100000"/>
              </a:lnSpc>
              <a:spcBef>
                <a:spcPts val="1200"/>
              </a:spcBef>
              <a:spcAft>
                <a:spcPts val="0"/>
              </a:spcAft>
              <a:buClr>
                <a:schemeClr val="dk1"/>
              </a:buClr>
              <a:buSzPts val="2400"/>
              <a:buFont typeface="Times New Roman"/>
              <a:buAutoNum type="alphaLcParenBoth"/>
            </a:pPr>
            <a:r>
              <a:rPr b="0" i="0" lang="en-US" sz="2400" u="none">
                <a:solidFill>
                  <a:schemeClr val="dk1"/>
                </a:solidFill>
                <a:latin typeface="Times New Roman"/>
                <a:ea typeface="Times New Roman"/>
                <a:cs typeface="Times New Roman"/>
                <a:sym typeface="Times New Roman"/>
              </a:rPr>
              <a:t>These dams (closed) boundaries corresponding to the divide lines of the watersheds.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a:t>
            </a:r>
            <a:endParaRPr/>
          </a:p>
        </p:txBody>
      </p:sp>
      <p:sp>
        <p:nvSpPr>
          <p:cNvPr id="290" name="Google Shape;290;p15"/>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Advanced Digital Image Processing,    Lecturer #6</a:t>
            </a:r>
            <a:endParaRPr/>
          </a:p>
        </p:txBody>
      </p:sp>
      <p:sp>
        <p:nvSpPr>
          <p:cNvPr id="291" name="Google Shape;291;p1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Gulim"/>
              <a:buNone/>
            </a:pPr>
            <a:fld id="{00000000-1234-1234-1234-123412341234}" type="slidenum">
              <a:rPr b="0" i="0" lang="en-US" sz="1200" u="none">
                <a:solidFill>
                  <a:schemeClr val="dk1"/>
                </a:solidFill>
                <a:latin typeface="Gulim"/>
                <a:ea typeface="Gulim"/>
                <a:cs typeface="Gulim"/>
                <a:sym typeface="Gulim"/>
              </a:rPr>
              <a:t>‹#›</a:t>
            </a:fld>
            <a:endParaRPr/>
          </a:p>
        </p:txBody>
      </p:sp>
      <p:sp>
        <p:nvSpPr>
          <p:cNvPr id="292" name="Google Shape;292;p15"/>
          <p:cNvSpPr txBox="1"/>
          <p:nvPr>
            <p:ph type="title"/>
          </p:nvPr>
        </p:nvSpPr>
        <p:spPr>
          <a:xfrm>
            <a:off x="685800" y="6096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Georgia"/>
              <a:buNone/>
            </a:pPr>
            <a:r>
              <a:rPr b="1" i="0" lang="en-US" sz="3600" u="none">
                <a:solidFill>
                  <a:schemeClr val="dk2"/>
                </a:solidFill>
                <a:latin typeface="Georgia"/>
                <a:ea typeface="Georgia"/>
                <a:cs typeface="Georgia"/>
                <a:sym typeface="Georgia"/>
              </a:rPr>
              <a:t>Morphological Watershed </a:t>
            </a:r>
            <a:r>
              <a:rPr b="1" i="0" lang="en-US" sz="3200" u="none">
                <a:solidFill>
                  <a:schemeClr val="dk2"/>
                </a:solidFill>
                <a:latin typeface="Georgia"/>
                <a:ea typeface="Georgia"/>
                <a:cs typeface="Georgia"/>
                <a:sym typeface="Georgia"/>
              </a:rPr>
              <a:t>(3 of 4)</a:t>
            </a:r>
            <a:endParaRPr/>
          </a:p>
        </p:txBody>
      </p:sp>
      <p:pic>
        <p:nvPicPr>
          <p:cNvPr descr="watershed" id="293" name="Google Shape;293;p15"/>
          <p:cNvPicPr preferRelativeResize="0"/>
          <p:nvPr>
            <p:ph idx="1" type="body"/>
          </p:nvPr>
        </p:nvPicPr>
        <p:blipFill rotWithShape="1">
          <a:blip r:embed="rId3">
            <a:alphaModFix/>
          </a:blip>
          <a:srcRect b="0" l="0" r="0" t="0"/>
          <a:stretch/>
        </p:blipFill>
        <p:spPr>
          <a:xfrm>
            <a:off x="922337" y="1905000"/>
            <a:ext cx="3814762" cy="3643312"/>
          </a:xfrm>
          <a:prstGeom prst="rect">
            <a:avLst/>
          </a:prstGeom>
          <a:noFill/>
          <a:ln>
            <a:noFill/>
          </a:ln>
        </p:spPr>
      </p:pic>
      <p:sp>
        <p:nvSpPr>
          <p:cNvPr id="294" name="Google Shape;294;p15"/>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95" name="Google Shape;295;p15"/>
          <p:cNvSpPr txBox="1"/>
          <p:nvPr/>
        </p:nvSpPr>
        <p:spPr>
          <a:xfrm>
            <a:off x="0" y="3295650"/>
            <a:ext cx="9144000" cy="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296" name="Google Shape;296;p15"/>
          <p:cNvSpPr txBox="1"/>
          <p:nvPr/>
        </p:nvSpPr>
        <p:spPr>
          <a:xfrm>
            <a:off x="1524000" y="1495425"/>
            <a:ext cx="685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000"/>
              <a:buFont typeface="Times New Roman"/>
              <a:buNone/>
            </a:pPr>
            <a:r>
              <a:rPr b="1" i="0" lang="en-US" sz="2000" u="none">
                <a:solidFill>
                  <a:schemeClr val="hlink"/>
                </a:solidFill>
                <a:latin typeface="Times New Roman"/>
                <a:ea typeface="Times New Roman"/>
                <a:cs typeface="Times New Roman"/>
                <a:sym typeface="Times New Roman"/>
              </a:rPr>
              <a:t>A</a:t>
            </a:r>
            <a:endParaRPr/>
          </a:p>
        </p:txBody>
      </p:sp>
      <p:sp>
        <p:nvSpPr>
          <p:cNvPr id="297" name="Google Shape;297;p15"/>
          <p:cNvSpPr txBox="1"/>
          <p:nvPr/>
        </p:nvSpPr>
        <p:spPr>
          <a:xfrm>
            <a:off x="3416300" y="5588000"/>
            <a:ext cx="685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000"/>
              <a:buFont typeface="Times New Roman"/>
              <a:buNone/>
            </a:pPr>
            <a:r>
              <a:rPr b="1" i="0" lang="en-US" sz="2000" u="none">
                <a:solidFill>
                  <a:schemeClr val="hlink"/>
                </a:solidFill>
                <a:latin typeface="Times New Roman"/>
                <a:ea typeface="Times New Roman"/>
                <a:cs typeface="Times New Roman"/>
                <a:sym typeface="Times New Roman"/>
              </a:rPr>
              <a:t>D</a:t>
            </a:r>
            <a:endParaRPr/>
          </a:p>
        </p:txBody>
      </p:sp>
      <p:sp>
        <p:nvSpPr>
          <p:cNvPr id="298" name="Google Shape;298;p15"/>
          <p:cNvSpPr txBox="1"/>
          <p:nvPr/>
        </p:nvSpPr>
        <p:spPr>
          <a:xfrm>
            <a:off x="3479800" y="1473200"/>
            <a:ext cx="685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000"/>
              <a:buFont typeface="Times New Roman"/>
              <a:buNone/>
            </a:pPr>
            <a:r>
              <a:rPr b="1" i="0" lang="en-US" sz="2000" u="none">
                <a:solidFill>
                  <a:schemeClr val="hlink"/>
                </a:solidFill>
                <a:latin typeface="Times New Roman"/>
                <a:ea typeface="Times New Roman"/>
                <a:cs typeface="Times New Roman"/>
                <a:sym typeface="Times New Roman"/>
              </a:rPr>
              <a:t>B</a:t>
            </a:r>
            <a:endParaRPr/>
          </a:p>
        </p:txBody>
      </p:sp>
      <p:sp>
        <p:nvSpPr>
          <p:cNvPr id="299" name="Google Shape;299;p15"/>
          <p:cNvSpPr txBox="1"/>
          <p:nvPr/>
        </p:nvSpPr>
        <p:spPr>
          <a:xfrm>
            <a:off x="1524000" y="5588000"/>
            <a:ext cx="685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000"/>
              <a:buFont typeface="Times New Roman"/>
              <a:buNone/>
            </a:pPr>
            <a:r>
              <a:rPr b="1" i="0" lang="en-US" sz="2000" u="none">
                <a:solidFill>
                  <a:schemeClr val="hlink"/>
                </a:solidFill>
                <a:latin typeface="Times New Roman"/>
                <a:ea typeface="Times New Roman"/>
                <a:cs typeface="Times New Roman"/>
                <a:sym typeface="Times New Roman"/>
              </a:rPr>
              <a:t>C</a:t>
            </a:r>
            <a:endParaRPr/>
          </a:p>
        </p:txBody>
      </p:sp>
      <p:sp>
        <p:nvSpPr>
          <p:cNvPr id="300" name="Google Shape;300;p15"/>
          <p:cNvSpPr txBox="1"/>
          <p:nvPr>
            <p:ph idx="2" type="body"/>
          </p:nvPr>
        </p:nvSpPr>
        <p:spPr>
          <a:xfrm>
            <a:off x="5029200" y="1981200"/>
            <a:ext cx="3429000" cy="3581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680"/>
              <a:buFont typeface="Noto Sans Symbols"/>
              <a:buNone/>
            </a:pPr>
            <a:r>
              <a:rPr b="0" i="0" lang="en-US" sz="2400" u="none" cap="none" strike="noStrike">
                <a:solidFill>
                  <a:schemeClr val="dk1"/>
                </a:solidFill>
                <a:latin typeface="Times New Roman"/>
                <a:ea typeface="Times New Roman"/>
                <a:cs typeface="Times New Roman"/>
                <a:sym typeface="Times New Roman"/>
              </a:rPr>
              <a:t>(A) = Original Image</a:t>
            </a:r>
            <a:endParaRPr/>
          </a:p>
          <a:p>
            <a:pPr indent="-342900" lvl="0" marL="342900" marR="0" rtl="0" algn="l">
              <a:lnSpc>
                <a:spcPct val="100000"/>
              </a:lnSpc>
              <a:spcBef>
                <a:spcPts val="480"/>
              </a:spcBef>
              <a:spcAft>
                <a:spcPts val="0"/>
              </a:spcAft>
              <a:buClr>
                <a:schemeClr val="accent1"/>
              </a:buClr>
              <a:buSzPts val="1680"/>
              <a:buFont typeface="Noto Sans Symbols"/>
              <a:buNone/>
            </a:pPr>
            <a:r>
              <a:rPr b="0" i="0" lang="en-US" sz="2400" u="none" cap="none" strike="noStrike">
                <a:solidFill>
                  <a:schemeClr val="dk1"/>
                </a:solidFill>
                <a:latin typeface="Times New Roman"/>
                <a:ea typeface="Times New Roman"/>
                <a:cs typeface="Times New Roman"/>
                <a:sym typeface="Times New Roman"/>
              </a:rPr>
              <a:t>(B) = Topographic view </a:t>
            </a:r>
            <a:endParaRPr/>
          </a:p>
          <a:p>
            <a:pPr indent="-342900" lvl="0" marL="342900" marR="0" rtl="0" algn="l">
              <a:lnSpc>
                <a:spcPct val="100000"/>
              </a:lnSpc>
              <a:spcBef>
                <a:spcPts val="480"/>
              </a:spcBef>
              <a:spcAft>
                <a:spcPts val="0"/>
              </a:spcAft>
              <a:buClr>
                <a:schemeClr val="accent1"/>
              </a:buClr>
              <a:buSzPts val="1680"/>
              <a:buFont typeface="Noto Sans Symbols"/>
              <a:buNone/>
            </a:pPr>
            <a:r>
              <a:rPr b="0" i="0" lang="en-US" sz="2400" u="none" cap="none" strike="noStrike">
                <a:solidFill>
                  <a:schemeClr val="dk1"/>
                </a:solidFill>
                <a:latin typeface="Times New Roman"/>
                <a:ea typeface="Times New Roman"/>
                <a:cs typeface="Times New Roman"/>
                <a:sym typeface="Times New Roman"/>
              </a:rPr>
              <a:t>(C), (D) = Two stages of        flooding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6"/>
          <p:cNvSpPr txBox="1"/>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a:t>
            </a:r>
            <a:endParaRPr/>
          </a:p>
        </p:txBody>
      </p:sp>
      <p:sp>
        <p:nvSpPr>
          <p:cNvPr id="306" name="Google Shape;306;p16"/>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Advanced Digital Image Processing,    Lecturer #6</a:t>
            </a:r>
            <a:endParaRPr/>
          </a:p>
        </p:txBody>
      </p:sp>
      <p:sp>
        <p:nvSpPr>
          <p:cNvPr id="307" name="Google Shape;307;p1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Gulim"/>
              <a:buNone/>
            </a:pPr>
            <a:fld id="{00000000-1234-1234-1234-123412341234}" type="slidenum">
              <a:rPr b="0" i="0" lang="en-US" sz="1200" u="none">
                <a:solidFill>
                  <a:schemeClr val="dk1"/>
                </a:solidFill>
                <a:latin typeface="Gulim"/>
                <a:ea typeface="Gulim"/>
                <a:cs typeface="Gulim"/>
                <a:sym typeface="Gulim"/>
              </a:rPr>
              <a:t>‹#›</a:t>
            </a:fld>
            <a:endParaRPr/>
          </a:p>
        </p:txBody>
      </p:sp>
      <p:sp>
        <p:nvSpPr>
          <p:cNvPr id="308" name="Google Shape;308;p16"/>
          <p:cNvSpPr txBox="1"/>
          <p:nvPr>
            <p:ph type="title"/>
          </p:nvPr>
        </p:nvSpPr>
        <p:spPr>
          <a:xfrm>
            <a:off x="762000" y="5334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Georgia"/>
              <a:buNone/>
            </a:pPr>
            <a:r>
              <a:rPr b="1" i="0" lang="en-US" sz="3600" u="none">
                <a:solidFill>
                  <a:schemeClr val="dk2"/>
                </a:solidFill>
                <a:latin typeface="Georgia"/>
                <a:ea typeface="Georgia"/>
                <a:cs typeface="Georgia"/>
                <a:sym typeface="Georgia"/>
              </a:rPr>
              <a:t>Morphological Watershed </a:t>
            </a:r>
            <a:r>
              <a:rPr b="1" i="0" lang="en-US" sz="3200" u="none">
                <a:solidFill>
                  <a:schemeClr val="dk2"/>
                </a:solidFill>
                <a:latin typeface="Georgia"/>
                <a:ea typeface="Georgia"/>
                <a:cs typeface="Georgia"/>
                <a:sym typeface="Georgia"/>
              </a:rPr>
              <a:t>(4 of 4)</a:t>
            </a:r>
            <a:endParaRPr/>
          </a:p>
        </p:txBody>
      </p:sp>
      <p:sp>
        <p:nvSpPr>
          <p:cNvPr id="309" name="Google Shape;309;p16"/>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310" name="Google Shape;310;p16"/>
          <p:cNvSpPr txBox="1"/>
          <p:nvPr/>
        </p:nvSpPr>
        <p:spPr>
          <a:xfrm>
            <a:off x="0" y="3295650"/>
            <a:ext cx="9144000" cy="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pic>
        <p:nvPicPr>
          <p:cNvPr descr="watershed2" id="311" name="Google Shape;311;p16"/>
          <p:cNvPicPr preferRelativeResize="0"/>
          <p:nvPr>
            <p:ph idx="1" type="body"/>
          </p:nvPr>
        </p:nvPicPr>
        <p:blipFill rotWithShape="1">
          <a:blip r:embed="rId3">
            <a:alphaModFix/>
          </a:blip>
          <a:srcRect b="0" l="0" r="0" t="0"/>
          <a:stretch/>
        </p:blipFill>
        <p:spPr>
          <a:xfrm>
            <a:off x="914400" y="2043112"/>
            <a:ext cx="3814762" cy="3671887"/>
          </a:xfrm>
          <a:prstGeom prst="rect">
            <a:avLst/>
          </a:prstGeom>
          <a:noFill/>
          <a:ln>
            <a:noFill/>
          </a:ln>
        </p:spPr>
      </p:pic>
      <p:sp>
        <p:nvSpPr>
          <p:cNvPr id="312" name="Google Shape;312;p16"/>
          <p:cNvSpPr txBox="1"/>
          <p:nvPr/>
        </p:nvSpPr>
        <p:spPr>
          <a:xfrm>
            <a:off x="3352800" y="1600200"/>
            <a:ext cx="685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000"/>
              <a:buFont typeface="Times New Roman"/>
              <a:buNone/>
            </a:pPr>
            <a:r>
              <a:rPr b="1" i="0" lang="en-US" sz="2000" u="none">
                <a:solidFill>
                  <a:schemeClr val="hlink"/>
                </a:solidFill>
                <a:latin typeface="Times New Roman"/>
                <a:ea typeface="Times New Roman"/>
                <a:cs typeface="Times New Roman"/>
                <a:sym typeface="Times New Roman"/>
              </a:rPr>
              <a:t>F</a:t>
            </a:r>
            <a:endParaRPr/>
          </a:p>
        </p:txBody>
      </p:sp>
      <p:sp>
        <p:nvSpPr>
          <p:cNvPr id="313" name="Google Shape;313;p16"/>
          <p:cNvSpPr txBox="1"/>
          <p:nvPr/>
        </p:nvSpPr>
        <p:spPr>
          <a:xfrm>
            <a:off x="1447800" y="1600200"/>
            <a:ext cx="685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000"/>
              <a:buFont typeface="Times New Roman"/>
              <a:buNone/>
            </a:pPr>
            <a:r>
              <a:rPr b="1" i="0" lang="en-US" sz="2000" u="none">
                <a:solidFill>
                  <a:schemeClr val="hlink"/>
                </a:solidFill>
                <a:latin typeface="Times New Roman"/>
                <a:ea typeface="Times New Roman"/>
                <a:cs typeface="Times New Roman"/>
                <a:sym typeface="Times New Roman"/>
              </a:rPr>
              <a:t>E</a:t>
            </a:r>
            <a:endParaRPr/>
          </a:p>
        </p:txBody>
      </p:sp>
      <p:sp>
        <p:nvSpPr>
          <p:cNvPr id="314" name="Google Shape;314;p16"/>
          <p:cNvSpPr txBox="1"/>
          <p:nvPr/>
        </p:nvSpPr>
        <p:spPr>
          <a:xfrm>
            <a:off x="3429000" y="5727700"/>
            <a:ext cx="685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000"/>
              <a:buFont typeface="Times New Roman"/>
              <a:buNone/>
            </a:pPr>
            <a:r>
              <a:rPr b="1" i="0" lang="en-US" sz="2000" u="none">
                <a:solidFill>
                  <a:schemeClr val="hlink"/>
                </a:solidFill>
                <a:latin typeface="Times New Roman"/>
                <a:ea typeface="Times New Roman"/>
                <a:cs typeface="Times New Roman"/>
                <a:sym typeface="Times New Roman"/>
              </a:rPr>
              <a:t>H</a:t>
            </a:r>
            <a:endParaRPr/>
          </a:p>
        </p:txBody>
      </p:sp>
      <p:sp>
        <p:nvSpPr>
          <p:cNvPr id="315" name="Google Shape;315;p16"/>
          <p:cNvSpPr txBox="1"/>
          <p:nvPr/>
        </p:nvSpPr>
        <p:spPr>
          <a:xfrm>
            <a:off x="1371600" y="5791200"/>
            <a:ext cx="685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000"/>
              <a:buFont typeface="Times New Roman"/>
              <a:buNone/>
            </a:pPr>
            <a:r>
              <a:rPr b="1" i="0" lang="en-US" sz="2000" u="none">
                <a:solidFill>
                  <a:schemeClr val="hlink"/>
                </a:solidFill>
                <a:latin typeface="Times New Roman"/>
                <a:ea typeface="Times New Roman"/>
                <a:cs typeface="Times New Roman"/>
                <a:sym typeface="Times New Roman"/>
              </a:rPr>
              <a:t>G</a:t>
            </a:r>
            <a:endParaRPr/>
          </a:p>
        </p:txBody>
      </p:sp>
      <p:sp>
        <p:nvSpPr>
          <p:cNvPr id="316" name="Google Shape;316;p16"/>
          <p:cNvSpPr txBox="1"/>
          <p:nvPr/>
        </p:nvSpPr>
        <p:spPr>
          <a:xfrm>
            <a:off x="5029200" y="2133600"/>
            <a:ext cx="3733800" cy="35607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 Result of Further　　　　　　　Flooding</a:t>
            </a:r>
            <a:endParaRPr/>
          </a:p>
          <a:p>
            <a:pPr indent="0" lvl="0" marL="0" marR="0" rtl="0" algn="l">
              <a:lnSpc>
                <a:spcPct val="100000"/>
              </a:lnSpc>
              <a:spcBef>
                <a:spcPts val="12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 Beginning of Merging of Water from two catchment 　basin</a:t>
            </a:r>
            <a:endParaRPr/>
          </a:p>
          <a:p>
            <a:pPr indent="0" lvl="0" marL="0" marR="0" rtl="0" algn="l">
              <a:lnSpc>
                <a:spcPct val="100000"/>
              </a:lnSpc>
              <a:spcBef>
                <a:spcPts val="12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G. Longer Dams</a:t>
            </a:r>
            <a:endParaRPr/>
          </a:p>
          <a:p>
            <a:pPr indent="0" lvl="0" marL="0" marR="0" rtl="0" algn="l">
              <a:lnSpc>
                <a:spcPct val="100000"/>
              </a:lnSpc>
              <a:spcBef>
                <a:spcPts val="120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H. Watershed (segmentation lines)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7"/>
          <p:cNvSpPr txBox="1"/>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a:t>
            </a:r>
            <a:endParaRPr/>
          </a:p>
        </p:txBody>
      </p:sp>
      <p:sp>
        <p:nvSpPr>
          <p:cNvPr id="322" name="Google Shape;322;p17"/>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Advanced Digital Image Processing,    Lecturer #6</a:t>
            </a:r>
            <a:endParaRPr/>
          </a:p>
        </p:txBody>
      </p:sp>
      <p:sp>
        <p:nvSpPr>
          <p:cNvPr id="323" name="Google Shape;323;p1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Gulim"/>
              <a:buNone/>
            </a:pPr>
            <a:fld id="{00000000-1234-1234-1234-123412341234}" type="slidenum">
              <a:rPr b="0" i="0" lang="en-US" sz="1200" u="none">
                <a:solidFill>
                  <a:schemeClr val="dk1"/>
                </a:solidFill>
                <a:latin typeface="Gulim"/>
                <a:ea typeface="Gulim"/>
                <a:cs typeface="Gulim"/>
                <a:sym typeface="Gulim"/>
              </a:rPr>
              <a:t>‹#›</a:t>
            </a:fld>
            <a:endParaRPr/>
          </a:p>
        </p:txBody>
      </p:sp>
      <p:sp>
        <p:nvSpPr>
          <p:cNvPr id="324" name="Google Shape;324;p17"/>
          <p:cNvSpPr txBox="1"/>
          <p:nvPr>
            <p:ph type="title"/>
          </p:nvPr>
        </p:nvSpPr>
        <p:spPr>
          <a:xfrm>
            <a:off x="990600" y="10668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Georgia"/>
              <a:buNone/>
            </a:pPr>
            <a:r>
              <a:rPr b="1" i="0" lang="en-US" sz="3200" u="none">
                <a:solidFill>
                  <a:schemeClr val="dk2"/>
                </a:solidFill>
                <a:latin typeface="Georgia"/>
                <a:ea typeface="Georgia"/>
                <a:cs typeface="Georgia"/>
                <a:sym typeface="Georgia"/>
              </a:rPr>
              <a:t>Motion Based Segmentation</a:t>
            </a:r>
            <a:endParaRPr/>
          </a:p>
        </p:txBody>
      </p:sp>
      <p:sp>
        <p:nvSpPr>
          <p:cNvPr id="325" name="Google Shape;325;p17"/>
          <p:cNvSpPr txBox="1"/>
          <p:nvPr>
            <p:ph idx="1" type="body"/>
          </p:nvPr>
        </p:nvSpPr>
        <p:spPr>
          <a:xfrm>
            <a:off x="914400" y="2438400"/>
            <a:ext cx="7772400" cy="3505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2240"/>
              <a:buFont typeface="Noto Sans Symbols"/>
              <a:buChar char="❖"/>
            </a:pPr>
            <a:r>
              <a:rPr b="0" i="0" lang="en-US" sz="3200" u="none">
                <a:solidFill>
                  <a:schemeClr val="dk1"/>
                </a:solidFill>
                <a:latin typeface="Times New Roman"/>
                <a:ea typeface="Times New Roman"/>
                <a:cs typeface="Times New Roman"/>
                <a:sym typeface="Times New Roman"/>
              </a:rPr>
              <a:t>Background subtraction from each image frame: when camera and background is fixed</a:t>
            </a:r>
            <a:endParaRPr/>
          </a:p>
          <a:p>
            <a:pPr indent="-342900" lvl="0" marL="342900" rtl="0" algn="l">
              <a:lnSpc>
                <a:spcPct val="100000"/>
              </a:lnSpc>
              <a:spcBef>
                <a:spcPts val="640"/>
              </a:spcBef>
              <a:spcAft>
                <a:spcPts val="0"/>
              </a:spcAft>
              <a:buSzPts val="2240"/>
              <a:buNone/>
            </a:pPr>
            <a:r>
              <a:rPr b="0" i="0" lang="en-US" sz="3200" u="none">
                <a:solidFill>
                  <a:schemeClr val="dk1"/>
                </a:solidFill>
                <a:latin typeface="Times New Roman"/>
                <a:ea typeface="Times New Roman"/>
                <a:cs typeface="Times New Roman"/>
                <a:sym typeface="Times New Roman"/>
              </a:rPr>
              <a:t>		M</a:t>
            </a:r>
            <a:r>
              <a:rPr b="0" baseline="-25000" i="0" lang="en-US" sz="3200" u="none">
                <a:solidFill>
                  <a:schemeClr val="dk1"/>
                </a:solidFill>
                <a:latin typeface="Times New Roman"/>
                <a:ea typeface="Times New Roman"/>
                <a:cs typeface="Times New Roman"/>
                <a:sym typeface="Times New Roman"/>
              </a:rPr>
              <a:t>i</a:t>
            </a:r>
            <a:r>
              <a:rPr b="0" i="0" lang="en-US" sz="3200" u="none">
                <a:solidFill>
                  <a:schemeClr val="dk1"/>
                </a:solidFill>
                <a:latin typeface="Times New Roman"/>
                <a:ea typeface="Times New Roman"/>
                <a:cs typeface="Times New Roman"/>
                <a:sym typeface="Times New Roman"/>
              </a:rPr>
              <a:t>=X</a:t>
            </a:r>
            <a:r>
              <a:rPr b="0" baseline="-25000" i="0" lang="en-US" sz="3200" u="none">
                <a:solidFill>
                  <a:schemeClr val="dk1"/>
                </a:solidFill>
                <a:latin typeface="Times New Roman"/>
                <a:ea typeface="Times New Roman"/>
                <a:cs typeface="Times New Roman"/>
                <a:sym typeface="Times New Roman"/>
              </a:rPr>
              <a:t>t</a:t>
            </a:r>
            <a:r>
              <a:rPr b="0" i="0" lang="en-US" sz="3200" u="none">
                <a:solidFill>
                  <a:schemeClr val="dk1"/>
                </a:solidFill>
                <a:latin typeface="Times New Roman"/>
                <a:ea typeface="Times New Roman"/>
                <a:cs typeface="Times New Roman"/>
                <a:sym typeface="Times New Roman"/>
              </a:rPr>
              <a:t>-B (B=background image)</a:t>
            </a:r>
            <a:endParaRPr/>
          </a:p>
          <a:p>
            <a:pPr indent="-342900" lvl="0" marL="342900" rtl="0" algn="l">
              <a:lnSpc>
                <a:spcPct val="100000"/>
              </a:lnSpc>
              <a:spcBef>
                <a:spcPts val="640"/>
              </a:spcBef>
              <a:spcAft>
                <a:spcPts val="0"/>
              </a:spcAft>
              <a:buClr>
                <a:schemeClr val="accent1"/>
              </a:buClr>
              <a:buSzPts val="2240"/>
              <a:buFont typeface="Noto Sans Symbols"/>
              <a:buChar char="❖"/>
            </a:pPr>
            <a:r>
              <a:rPr b="0" i="0" lang="en-US" sz="3200" u="none">
                <a:solidFill>
                  <a:schemeClr val="dk1"/>
                </a:solidFill>
                <a:latin typeface="Times New Roman"/>
                <a:ea typeface="Times New Roman"/>
                <a:cs typeface="Times New Roman"/>
                <a:sym typeface="Times New Roman"/>
              </a:rPr>
              <a:t>Subtraction two successive image frames: if camera or background or both is moving.</a:t>
            </a:r>
            <a:endParaRPr/>
          </a:p>
          <a:p>
            <a:pPr indent="-342900" lvl="0" marL="342900" rtl="0" algn="l">
              <a:lnSpc>
                <a:spcPct val="100000"/>
              </a:lnSpc>
              <a:spcBef>
                <a:spcPts val="640"/>
              </a:spcBef>
              <a:spcAft>
                <a:spcPts val="0"/>
              </a:spcAft>
              <a:buSzPts val="2240"/>
              <a:buNone/>
            </a:pPr>
            <a:r>
              <a:rPr b="0" i="0" lang="en-US" sz="3200" u="none">
                <a:solidFill>
                  <a:schemeClr val="dk1"/>
                </a:solidFill>
                <a:latin typeface="Times New Roman"/>
                <a:ea typeface="Times New Roman"/>
                <a:cs typeface="Times New Roman"/>
                <a:sym typeface="Times New Roman"/>
              </a:rPr>
              <a:t>		M</a:t>
            </a:r>
            <a:r>
              <a:rPr b="0" baseline="-25000" i="0" lang="en-US" sz="3200" u="none">
                <a:solidFill>
                  <a:schemeClr val="dk1"/>
                </a:solidFill>
                <a:latin typeface="Times New Roman"/>
                <a:ea typeface="Times New Roman"/>
                <a:cs typeface="Times New Roman"/>
                <a:sym typeface="Times New Roman"/>
              </a:rPr>
              <a:t>i</a:t>
            </a:r>
            <a:r>
              <a:rPr b="0" i="0" lang="en-US" sz="3200" u="none">
                <a:solidFill>
                  <a:schemeClr val="dk1"/>
                </a:solidFill>
                <a:latin typeface="Times New Roman"/>
                <a:ea typeface="Times New Roman"/>
                <a:cs typeface="Times New Roman"/>
                <a:sym typeface="Times New Roman"/>
              </a:rPr>
              <a:t>=X</a:t>
            </a:r>
            <a:r>
              <a:rPr b="0" baseline="-25000" i="0" lang="en-US" sz="3200" u="none">
                <a:solidFill>
                  <a:schemeClr val="dk1"/>
                </a:solidFill>
                <a:latin typeface="Times New Roman"/>
                <a:ea typeface="Times New Roman"/>
                <a:cs typeface="Times New Roman"/>
                <a:sym typeface="Times New Roman"/>
              </a:rPr>
              <a:t>t</a:t>
            </a:r>
            <a:r>
              <a:rPr b="0" i="0" lang="en-US" sz="3200" u="none">
                <a:solidFill>
                  <a:schemeClr val="dk1"/>
                </a:solidFill>
                <a:latin typeface="Times New Roman"/>
                <a:ea typeface="Times New Roman"/>
                <a:cs typeface="Times New Roman"/>
                <a:sym typeface="Times New Roman"/>
              </a:rPr>
              <a:t>-X</a:t>
            </a:r>
            <a:r>
              <a:rPr b="0" baseline="-25000" i="0" lang="en-US" sz="3200" u="none">
                <a:solidFill>
                  <a:schemeClr val="dk1"/>
                </a:solidFill>
                <a:latin typeface="Times New Roman"/>
                <a:ea typeface="Times New Roman"/>
                <a:cs typeface="Times New Roman"/>
                <a:sym typeface="Times New Roman"/>
              </a:rPr>
              <a:t>t+1</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8"/>
          <p:cNvSpPr txBox="1"/>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a:t>
            </a:r>
            <a:endParaRPr/>
          </a:p>
        </p:txBody>
      </p:sp>
      <p:sp>
        <p:nvSpPr>
          <p:cNvPr id="331" name="Google Shape;331;p18"/>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Advanced Digital Image Processing,    Lecturer #6</a:t>
            </a:r>
            <a:endParaRPr/>
          </a:p>
        </p:txBody>
      </p:sp>
      <p:sp>
        <p:nvSpPr>
          <p:cNvPr id="332" name="Google Shape;332;p1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Gulim"/>
              <a:buNone/>
            </a:pPr>
            <a:fld id="{00000000-1234-1234-1234-123412341234}" type="slidenum">
              <a:rPr b="0" i="0" lang="en-US" sz="1200" u="none">
                <a:solidFill>
                  <a:schemeClr val="dk1"/>
                </a:solidFill>
                <a:latin typeface="Gulim"/>
                <a:ea typeface="Gulim"/>
                <a:cs typeface="Gulim"/>
                <a:sym typeface="Gulim"/>
              </a:rPr>
              <a:t>‹#›</a:t>
            </a:fld>
            <a:endParaRPr/>
          </a:p>
        </p:txBody>
      </p:sp>
      <p:sp>
        <p:nvSpPr>
          <p:cNvPr id="333" name="Google Shape;333;p18"/>
          <p:cNvSpPr txBox="1"/>
          <p:nvPr>
            <p:ph type="title"/>
          </p:nvPr>
        </p:nvSpPr>
        <p:spPr>
          <a:xfrm>
            <a:off x="990600" y="1066800"/>
            <a:ext cx="77724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Georgia"/>
              <a:buNone/>
            </a:pPr>
            <a:r>
              <a:rPr b="1" i="0" lang="en-US" sz="3600" u="none">
                <a:solidFill>
                  <a:schemeClr val="dk2"/>
                </a:solidFill>
                <a:latin typeface="Georgia"/>
                <a:ea typeface="Georgia"/>
                <a:cs typeface="Georgia"/>
                <a:sym typeface="Georgia"/>
              </a:rPr>
              <a:t>List of Reference Books</a:t>
            </a:r>
            <a:endParaRPr/>
          </a:p>
        </p:txBody>
      </p:sp>
      <p:sp>
        <p:nvSpPr>
          <p:cNvPr id="334" name="Google Shape;334;p18"/>
          <p:cNvSpPr txBox="1"/>
          <p:nvPr>
            <p:ph idx="1" type="body"/>
          </p:nvPr>
        </p:nvSpPr>
        <p:spPr>
          <a:xfrm>
            <a:off x="914400" y="2362200"/>
            <a:ext cx="7620000" cy="3429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1960"/>
              <a:buFont typeface="Noto Sans Symbols"/>
              <a:buChar char="❖"/>
            </a:pPr>
            <a:r>
              <a:rPr b="0" i="0" lang="en-US" sz="2800" u="none">
                <a:solidFill>
                  <a:schemeClr val="dk1"/>
                </a:solidFill>
                <a:latin typeface="Times New Roman"/>
                <a:ea typeface="Times New Roman"/>
                <a:cs typeface="Times New Roman"/>
                <a:sym typeface="Times New Roman"/>
              </a:rPr>
              <a:t>Rafael C. Gonzalez, “Digital Image Processing”.</a:t>
            </a:r>
            <a:endParaRPr/>
          </a:p>
          <a:p>
            <a:pPr indent="-342900" lvl="0" marL="342900" rtl="0" algn="l">
              <a:lnSpc>
                <a:spcPct val="100000"/>
              </a:lnSpc>
              <a:spcBef>
                <a:spcPts val="560"/>
              </a:spcBef>
              <a:spcAft>
                <a:spcPts val="0"/>
              </a:spcAft>
              <a:buClr>
                <a:schemeClr val="accent1"/>
              </a:buClr>
              <a:buSzPts val="1960"/>
              <a:buFont typeface="Noto Sans Symbols"/>
              <a:buChar char="❖"/>
            </a:pPr>
            <a:r>
              <a:rPr b="0" i="0" lang="en-US" sz="2800" u="none">
                <a:solidFill>
                  <a:schemeClr val="dk1"/>
                </a:solidFill>
                <a:latin typeface="Times New Roman"/>
                <a:ea typeface="Times New Roman"/>
                <a:cs typeface="Times New Roman"/>
                <a:sym typeface="Times New Roman"/>
              </a:rPr>
              <a:t>Anil K. Jain, “Fundamental of Digital Image        Processing”.</a:t>
            </a:r>
            <a:endParaRPr/>
          </a:p>
          <a:p>
            <a:pPr indent="-342900" lvl="0" marL="342900" rtl="0" algn="l">
              <a:lnSpc>
                <a:spcPct val="100000"/>
              </a:lnSpc>
              <a:spcBef>
                <a:spcPts val="560"/>
              </a:spcBef>
              <a:spcAft>
                <a:spcPts val="0"/>
              </a:spcAft>
              <a:buClr>
                <a:schemeClr val="accent1"/>
              </a:buClr>
              <a:buSzPts val="1960"/>
              <a:buFont typeface="Noto Sans Symbols"/>
              <a:buChar char="❖"/>
            </a:pPr>
            <a:r>
              <a:rPr b="0" i="0" lang="en-US" sz="2800" u="none">
                <a:solidFill>
                  <a:schemeClr val="dk1"/>
                </a:solidFill>
                <a:latin typeface="Times New Roman"/>
                <a:ea typeface="Times New Roman"/>
                <a:cs typeface="Times New Roman"/>
                <a:sym typeface="Times New Roman"/>
              </a:rPr>
              <a:t>Dana H. Ballard, “Computer Vision”</a:t>
            </a:r>
            <a:endParaRPr/>
          </a:p>
          <a:p>
            <a:pPr indent="-342900" lvl="0" marL="342900" rtl="0" algn="l">
              <a:lnSpc>
                <a:spcPct val="100000"/>
              </a:lnSpc>
              <a:spcBef>
                <a:spcPts val="560"/>
              </a:spcBef>
              <a:spcAft>
                <a:spcPts val="0"/>
              </a:spcAft>
              <a:buClr>
                <a:schemeClr val="accent1"/>
              </a:buClr>
              <a:buSzPts val="1960"/>
              <a:buFont typeface="Noto Sans Symbols"/>
              <a:buChar char="❖"/>
            </a:pPr>
            <a:r>
              <a:rPr b="0" i="0" lang="en-US" sz="2800" u="none">
                <a:solidFill>
                  <a:schemeClr val="dk1"/>
                </a:solidFill>
                <a:latin typeface="Times New Roman"/>
                <a:ea typeface="Times New Roman"/>
                <a:cs typeface="Times New Roman"/>
                <a:sym typeface="Times New Roman"/>
              </a:rPr>
              <a:t> David H. Hubel, “Eye, Brain, and Vision”</a:t>
            </a:r>
            <a:endParaRPr/>
          </a:p>
          <a:p>
            <a:pPr indent="-342900" lvl="0" marL="342900" rtl="0" algn="l">
              <a:lnSpc>
                <a:spcPct val="100000"/>
              </a:lnSpc>
              <a:spcBef>
                <a:spcPts val="560"/>
              </a:spcBef>
              <a:spcAft>
                <a:spcPts val="0"/>
              </a:spcAft>
              <a:buClr>
                <a:schemeClr val="accent1"/>
              </a:buClr>
              <a:buSzPts val="1960"/>
              <a:buFont typeface="Noto Sans Symbols"/>
              <a:buChar char="❖"/>
            </a:pPr>
            <a:r>
              <a:rPr b="0" i="0" lang="en-US" sz="2800" u="none">
                <a:solidFill>
                  <a:schemeClr val="dk1"/>
                </a:solidFill>
                <a:latin typeface="Times New Roman"/>
                <a:ea typeface="Times New Roman"/>
                <a:cs typeface="Times New Roman"/>
                <a:sym typeface="Times New Roman"/>
              </a:rPr>
              <a:t>Dwayne Phillips, “Image Processing in 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9"/>
          <p:cNvSpPr txBox="1"/>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a:t>
            </a:r>
            <a:endParaRPr/>
          </a:p>
        </p:txBody>
      </p:sp>
      <p:sp>
        <p:nvSpPr>
          <p:cNvPr id="340" name="Google Shape;340;p19"/>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Advanced Digital Image Processing,    Lecturer #6</a:t>
            </a:r>
            <a:endParaRPr/>
          </a:p>
        </p:txBody>
      </p:sp>
      <p:sp>
        <p:nvSpPr>
          <p:cNvPr id="341" name="Google Shape;341;p1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Gulim"/>
              <a:buNone/>
            </a:pPr>
            <a:fld id="{00000000-1234-1234-1234-123412341234}" type="slidenum">
              <a:rPr b="0" i="0" lang="en-US" sz="1200" u="none">
                <a:solidFill>
                  <a:schemeClr val="dk1"/>
                </a:solidFill>
                <a:latin typeface="Gulim"/>
                <a:ea typeface="Gulim"/>
                <a:cs typeface="Gulim"/>
                <a:sym typeface="Gulim"/>
              </a:rPr>
              <a:t>‹#›</a:t>
            </a:fld>
            <a:endParaRPr/>
          </a:p>
        </p:txBody>
      </p:sp>
      <p:sp>
        <p:nvSpPr>
          <p:cNvPr id="342" name="Google Shape;342;p1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Georgia"/>
              <a:buNone/>
            </a:pPr>
            <a:r>
              <a:rPr b="1" i="0" lang="en-US" sz="3600" u="none">
                <a:solidFill>
                  <a:schemeClr val="dk2"/>
                </a:solidFill>
                <a:latin typeface="Georgia"/>
                <a:ea typeface="Georgia"/>
                <a:cs typeface="Georgia"/>
                <a:sym typeface="Georgia"/>
              </a:rPr>
              <a:t>End of Today’s Lecture</a:t>
            </a:r>
            <a:endParaRPr/>
          </a:p>
        </p:txBody>
      </p:sp>
      <p:sp>
        <p:nvSpPr>
          <p:cNvPr id="343" name="Google Shape;343;p19"/>
          <p:cNvSpPr txBox="1"/>
          <p:nvPr>
            <p:ph idx="1" type="body"/>
          </p:nvPr>
        </p:nvSpPr>
        <p:spPr>
          <a:xfrm>
            <a:off x="1981200" y="3124200"/>
            <a:ext cx="5943600" cy="1447800"/>
          </a:xfrm>
          <a:prstGeom prst="rect">
            <a:avLst/>
          </a:prstGeom>
          <a:noFill/>
          <a:ln>
            <a:noFill/>
          </a:ln>
        </p:spPr>
        <p:txBody>
          <a:bodyPr anchorCtr="0" anchor="t" bIns="45700" lIns="91425" spcFirstLastPara="1" rIns="91425" wrap="square" tIns="45700">
            <a:noAutofit/>
          </a:bodyPr>
          <a:lstStyle/>
          <a:p>
            <a:pPr indent="-342900" lvl="0" marL="342900" rtl="0" algn="ctr">
              <a:lnSpc>
                <a:spcPct val="90000"/>
              </a:lnSpc>
              <a:spcBef>
                <a:spcPts val="0"/>
              </a:spcBef>
              <a:spcAft>
                <a:spcPts val="0"/>
              </a:spcAft>
              <a:buSzPts val="1960"/>
              <a:buNone/>
            </a:pPr>
            <a:r>
              <a:rPr b="1" i="0" lang="en-US" sz="2800" u="none">
                <a:solidFill>
                  <a:schemeClr val="hlink"/>
                </a:solidFill>
                <a:latin typeface="Times New Roman"/>
                <a:ea typeface="Times New Roman"/>
                <a:cs typeface="Times New Roman"/>
                <a:sym typeface="Times New Roman"/>
              </a:rPr>
              <a:t>Questions and Suggestions?</a:t>
            </a:r>
            <a:endParaRPr/>
          </a:p>
          <a:p>
            <a:pPr indent="-342900" lvl="0" marL="342900" rtl="0" algn="l">
              <a:lnSpc>
                <a:spcPct val="90000"/>
              </a:lnSpc>
              <a:spcBef>
                <a:spcPts val="560"/>
              </a:spcBef>
              <a:spcAft>
                <a:spcPts val="0"/>
              </a:spcAft>
              <a:buSzPts val="1960"/>
              <a:buNone/>
            </a:pPr>
            <a:r>
              <a:t/>
            </a:r>
            <a:endParaRPr b="1" i="0" sz="2800" u="none">
              <a:solidFill>
                <a:schemeClr val="hlink"/>
              </a:solidFill>
              <a:latin typeface="Times New Roman"/>
              <a:ea typeface="Times New Roman"/>
              <a:cs typeface="Times New Roman"/>
              <a:sym typeface="Times New Roman"/>
            </a:endParaRPr>
          </a:p>
          <a:p>
            <a:pPr indent="-342900" lvl="0" marL="342900" rtl="0" algn="ctr">
              <a:lnSpc>
                <a:spcPct val="90000"/>
              </a:lnSpc>
              <a:spcBef>
                <a:spcPts val="560"/>
              </a:spcBef>
              <a:spcAft>
                <a:spcPts val="0"/>
              </a:spcAft>
              <a:buSzPts val="1960"/>
              <a:buNone/>
            </a:pPr>
            <a:r>
              <a:rPr b="1" i="0" lang="en-US" sz="2800" u="none">
                <a:solidFill>
                  <a:schemeClr val="dk2"/>
                </a:solidFill>
                <a:latin typeface="Times New Roman"/>
                <a:ea typeface="Times New Roman"/>
                <a:cs typeface="Times New Roman"/>
                <a:sym typeface="Times New Roman"/>
              </a:rPr>
              <a:t>Thanks to all!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3">
                                            <p:txEl>
                                              <p:pRg end="0" st="0"/>
                                            </p:txEl>
                                          </p:spTgt>
                                        </p:tgtEl>
                                        <p:attrNameLst>
                                          <p:attrName>style.visibility</p:attrName>
                                        </p:attrNameLst>
                                      </p:cBhvr>
                                      <p:to>
                                        <p:strVal val="visible"/>
                                      </p:to>
                                    </p:set>
                                    <p:anim calcmode="lin" valueType="num">
                                      <p:cBhvr additive="base">
                                        <p:cTn dur="500"/>
                                        <p:tgtEl>
                                          <p:spTgt spid="34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3">
                                            <p:txEl>
                                              <p:pRg end="1" st="1"/>
                                            </p:txEl>
                                          </p:spTgt>
                                        </p:tgtEl>
                                        <p:attrNameLst>
                                          <p:attrName>style.visibility</p:attrName>
                                        </p:attrNameLst>
                                      </p:cBhvr>
                                      <p:to>
                                        <p:strVal val="visible"/>
                                      </p:to>
                                    </p:set>
                                    <p:anim calcmode="lin" valueType="num">
                                      <p:cBhvr additive="base">
                                        <p:cTn dur="500"/>
                                        <p:tgtEl>
                                          <p:spTgt spid="34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3">
                                            <p:txEl>
                                              <p:pRg end="2" st="2"/>
                                            </p:txEl>
                                          </p:spTgt>
                                        </p:tgtEl>
                                        <p:attrNameLst>
                                          <p:attrName>style.visibility</p:attrName>
                                        </p:attrNameLst>
                                      </p:cBhvr>
                                      <p:to>
                                        <p:strVal val="visible"/>
                                      </p:to>
                                    </p:set>
                                    <p:anim calcmode="lin" valueType="num">
                                      <p:cBhvr additive="base">
                                        <p:cTn dur="500"/>
                                        <p:tgtEl>
                                          <p:spTgt spid="34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
          <p:cNvSpPr txBox="1"/>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Gulim"/>
              <a:buNone/>
            </a:pPr>
            <a:r>
              <a:rPr b="0" i="0" lang="en-US" sz="1200" u="none" cap="none" strike="noStrike">
                <a:solidFill>
                  <a:schemeClr val="dk1"/>
                </a:solidFill>
                <a:latin typeface="Gulim"/>
                <a:ea typeface="Gulim"/>
                <a:cs typeface="Gulim"/>
                <a:sym typeface="Gulim"/>
              </a:rPr>
              <a:t>*</a:t>
            </a:r>
            <a:endParaRPr/>
          </a:p>
        </p:txBody>
      </p:sp>
      <p:sp>
        <p:nvSpPr>
          <p:cNvPr id="118" name="Google Shape;118;p2"/>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cap="none" strike="noStrike">
                <a:solidFill>
                  <a:schemeClr val="dk1"/>
                </a:solidFill>
                <a:latin typeface="Gulim"/>
                <a:ea typeface="Gulim"/>
                <a:cs typeface="Gulim"/>
                <a:sym typeface="Gulim"/>
              </a:rPr>
              <a:t>Advanced Digital Image Processing,    Lecturer #6</a:t>
            </a:r>
            <a:endParaRPr/>
          </a:p>
        </p:txBody>
      </p:sp>
      <p:sp>
        <p:nvSpPr>
          <p:cNvPr id="119" name="Google Shape;119;p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Gulim"/>
              <a:buNone/>
            </a:pPr>
            <a:fld id="{00000000-1234-1234-1234-123412341234}" type="slidenum">
              <a:rPr b="0" i="0" lang="en-US" sz="1200" u="none" cap="none" strike="noStrike">
                <a:solidFill>
                  <a:schemeClr val="dk1"/>
                </a:solidFill>
                <a:latin typeface="Gulim"/>
                <a:ea typeface="Gulim"/>
                <a:cs typeface="Gulim"/>
                <a:sym typeface="Gulim"/>
              </a:rPr>
              <a:t>‹#›</a:t>
            </a:fld>
            <a:endParaRPr/>
          </a:p>
        </p:txBody>
      </p:sp>
      <p:sp>
        <p:nvSpPr>
          <p:cNvPr id="120" name="Google Shape;120;p2"/>
          <p:cNvSpPr txBox="1"/>
          <p:nvPr>
            <p:ph type="title"/>
          </p:nvPr>
        </p:nvSpPr>
        <p:spPr>
          <a:xfrm>
            <a:off x="914400" y="1219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Georgia"/>
              <a:buNone/>
            </a:pPr>
            <a:r>
              <a:rPr b="1" i="0" lang="en-US" sz="3600" u="none">
                <a:solidFill>
                  <a:schemeClr val="dk2"/>
                </a:solidFill>
                <a:latin typeface="Georgia"/>
                <a:ea typeface="Georgia"/>
                <a:cs typeface="Georgia"/>
                <a:sym typeface="Georgia"/>
              </a:rPr>
              <a:t>Contents</a:t>
            </a:r>
            <a:endParaRPr/>
          </a:p>
        </p:txBody>
      </p:sp>
      <p:sp>
        <p:nvSpPr>
          <p:cNvPr id="121" name="Google Shape;121;p2"/>
          <p:cNvSpPr txBox="1"/>
          <p:nvPr>
            <p:ph idx="1" type="body"/>
          </p:nvPr>
        </p:nvSpPr>
        <p:spPr>
          <a:xfrm>
            <a:off x="838200" y="2514600"/>
            <a:ext cx="7848600" cy="3276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2240"/>
              <a:buFont typeface="Noto Sans Symbols"/>
              <a:buChar char="❖"/>
            </a:pPr>
            <a:r>
              <a:rPr b="0" i="0" lang="en-US" sz="3200" u="none">
                <a:solidFill>
                  <a:schemeClr val="dk1"/>
                </a:solidFill>
                <a:latin typeface="Times New Roman"/>
                <a:ea typeface="Times New Roman"/>
                <a:cs typeface="Times New Roman"/>
                <a:sym typeface="Times New Roman"/>
              </a:rPr>
              <a:t>Background of Segmentation</a:t>
            </a:r>
            <a:endParaRPr/>
          </a:p>
          <a:p>
            <a:pPr indent="-342900" lvl="0" marL="342900" rtl="0" algn="l">
              <a:lnSpc>
                <a:spcPct val="100000"/>
              </a:lnSpc>
              <a:spcBef>
                <a:spcPts val="600"/>
              </a:spcBef>
              <a:spcAft>
                <a:spcPts val="0"/>
              </a:spcAft>
              <a:buClr>
                <a:schemeClr val="accent1"/>
              </a:buClr>
              <a:buSzPts val="2100"/>
              <a:buFont typeface="Noto Sans Symbols"/>
              <a:buChar char="❖"/>
            </a:pPr>
            <a:r>
              <a:rPr b="0" i="0" lang="en-US" sz="3000" u="none">
                <a:solidFill>
                  <a:schemeClr val="dk1"/>
                </a:solidFill>
                <a:latin typeface="Times New Roman"/>
                <a:ea typeface="Times New Roman"/>
                <a:cs typeface="Times New Roman"/>
                <a:sym typeface="Times New Roman"/>
              </a:rPr>
              <a:t>Color/Intensity Based Segmentation</a:t>
            </a:r>
            <a:endParaRPr/>
          </a:p>
          <a:p>
            <a:pPr indent="-342900" lvl="0" marL="342900" rtl="0" algn="l">
              <a:lnSpc>
                <a:spcPct val="100000"/>
              </a:lnSpc>
              <a:spcBef>
                <a:spcPts val="600"/>
              </a:spcBef>
              <a:spcAft>
                <a:spcPts val="0"/>
              </a:spcAft>
              <a:buClr>
                <a:schemeClr val="accent1"/>
              </a:buClr>
              <a:buSzPts val="2100"/>
              <a:buFont typeface="Noto Sans Symbols"/>
              <a:buChar char="❖"/>
            </a:pPr>
            <a:r>
              <a:rPr b="0" i="0" lang="en-US" sz="3000" u="none">
                <a:solidFill>
                  <a:schemeClr val="dk1"/>
                </a:solidFill>
                <a:latin typeface="Times New Roman"/>
                <a:ea typeface="Times New Roman"/>
                <a:cs typeface="Times New Roman"/>
                <a:sym typeface="Times New Roman"/>
              </a:rPr>
              <a:t>Region Based Segmentation</a:t>
            </a:r>
            <a:endParaRPr/>
          </a:p>
          <a:p>
            <a:pPr indent="-342900" lvl="0" marL="342900" rtl="0" algn="l">
              <a:lnSpc>
                <a:spcPct val="100000"/>
              </a:lnSpc>
              <a:spcBef>
                <a:spcPts val="600"/>
              </a:spcBef>
              <a:spcAft>
                <a:spcPts val="0"/>
              </a:spcAft>
              <a:buClr>
                <a:schemeClr val="accent1"/>
              </a:buClr>
              <a:buSzPts val="2100"/>
              <a:buFont typeface="Noto Sans Symbols"/>
              <a:buChar char="❖"/>
            </a:pPr>
            <a:r>
              <a:rPr b="0" i="0" lang="en-US" sz="3000" u="none">
                <a:solidFill>
                  <a:schemeClr val="dk1"/>
                </a:solidFill>
                <a:latin typeface="Times New Roman"/>
                <a:ea typeface="Times New Roman"/>
                <a:cs typeface="Times New Roman"/>
                <a:sym typeface="Times New Roman"/>
              </a:rPr>
              <a:t>Shape Based Segmentation</a:t>
            </a:r>
            <a:endParaRPr/>
          </a:p>
          <a:p>
            <a:pPr indent="-342900" lvl="0" marL="342900" rtl="0" algn="l">
              <a:lnSpc>
                <a:spcPct val="100000"/>
              </a:lnSpc>
              <a:spcBef>
                <a:spcPts val="600"/>
              </a:spcBef>
              <a:spcAft>
                <a:spcPts val="0"/>
              </a:spcAft>
              <a:buClr>
                <a:schemeClr val="accent1"/>
              </a:buClr>
              <a:buSzPts val="2100"/>
              <a:buFont typeface="Noto Sans Symbols"/>
              <a:buChar char="❖"/>
            </a:pPr>
            <a:r>
              <a:rPr b="0" i="0" lang="en-US" sz="3000" u="none">
                <a:solidFill>
                  <a:schemeClr val="dk1"/>
                </a:solidFill>
                <a:latin typeface="Times New Roman"/>
                <a:ea typeface="Times New Roman"/>
                <a:cs typeface="Times New Roman"/>
                <a:sym typeface="Times New Roman"/>
              </a:rPr>
              <a:t>Motion Based Segmentation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Gulim"/>
              <a:buNone/>
            </a:pPr>
            <a:r>
              <a:rPr b="0" i="0" lang="en-US" sz="1200" u="none" cap="none" strike="noStrike">
                <a:solidFill>
                  <a:schemeClr val="dk1"/>
                </a:solidFill>
                <a:latin typeface="Gulim"/>
                <a:ea typeface="Gulim"/>
                <a:cs typeface="Gulim"/>
                <a:sym typeface="Gulim"/>
              </a:rPr>
              <a:t>*</a:t>
            </a:r>
            <a:endParaRPr/>
          </a:p>
        </p:txBody>
      </p:sp>
      <p:sp>
        <p:nvSpPr>
          <p:cNvPr id="127" name="Google Shape;127;p3"/>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cap="none" strike="noStrike">
                <a:solidFill>
                  <a:schemeClr val="dk1"/>
                </a:solidFill>
                <a:latin typeface="Gulim"/>
                <a:ea typeface="Gulim"/>
                <a:cs typeface="Gulim"/>
                <a:sym typeface="Gulim"/>
              </a:rPr>
              <a:t>Advanced Digital Image Processing,    Lecturer #6</a:t>
            </a:r>
            <a:endParaRPr/>
          </a:p>
        </p:txBody>
      </p:sp>
      <p:sp>
        <p:nvSpPr>
          <p:cNvPr id="128" name="Google Shape;128;p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Gulim"/>
              <a:buNone/>
            </a:pPr>
            <a:fld id="{00000000-1234-1234-1234-123412341234}" type="slidenum">
              <a:rPr b="0" i="0" lang="en-US" sz="1200" u="none" cap="none" strike="noStrike">
                <a:solidFill>
                  <a:schemeClr val="dk1"/>
                </a:solidFill>
                <a:latin typeface="Gulim"/>
                <a:ea typeface="Gulim"/>
                <a:cs typeface="Gulim"/>
                <a:sym typeface="Gulim"/>
              </a:rPr>
              <a:t>‹#›</a:t>
            </a:fld>
            <a:endParaRPr/>
          </a:p>
        </p:txBody>
      </p:sp>
      <p:sp>
        <p:nvSpPr>
          <p:cNvPr id="129" name="Google Shape;129;p3"/>
          <p:cNvSpPr txBox="1"/>
          <p:nvPr>
            <p:ph type="title"/>
          </p:nvPr>
        </p:nvSpPr>
        <p:spPr>
          <a:xfrm>
            <a:off x="990600" y="1143000"/>
            <a:ext cx="7924800" cy="944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Georgia"/>
              <a:buNone/>
            </a:pPr>
            <a:r>
              <a:rPr b="1" i="0" lang="en-US" sz="3200" u="none">
                <a:solidFill>
                  <a:schemeClr val="dk2"/>
                </a:solidFill>
                <a:latin typeface="Georgia"/>
                <a:ea typeface="Georgia"/>
                <a:cs typeface="Georgia"/>
                <a:sym typeface="Georgia"/>
              </a:rPr>
              <a:t>Background Of Segmentation (1 of 2)</a:t>
            </a:r>
            <a:endParaRPr/>
          </a:p>
        </p:txBody>
      </p:sp>
      <p:sp>
        <p:nvSpPr>
          <p:cNvPr id="130" name="Google Shape;130;p3"/>
          <p:cNvSpPr txBox="1"/>
          <p:nvPr/>
        </p:nvSpPr>
        <p:spPr>
          <a:xfrm>
            <a:off x="914400" y="2286000"/>
            <a:ext cx="7543800" cy="35036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accent1"/>
              </a:buClr>
              <a:buSzPts val="3200"/>
              <a:buFont typeface="Noto Sans Symbols"/>
              <a:buChar char="❖"/>
            </a:pPr>
            <a:r>
              <a:rPr b="0" i="0" lang="en-US" sz="3200" u="none" cap="none" strike="noStrike">
                <a:solidFill>
                  <a:schemeClr val="dk1"/>
                </a:solidFill>
                <a:latin typeface="Times New Roman"/>
                <a:ea typeface="Times New Roman"/>
                <a:cs typeface="Times New Roman"/>
                <a:sym typeface="Times New Roman"/>
              </a:rPr>
              <a:t>The objective of segmentation is to partition an image into regions based on specific criteria.</a:t>
            </a:r>
            <a:endParaRPr/>
          </a:p>
          <a:p>
            <a:pPr indent="-342900" lvl="1" marL="800100" marR="0" rtl="0" algn="l">
              <a:lnSpc>
                <a:spcPct val="100000"/>
              </a:lnSpc>
              <a:spcBef>
                <a:spcPts val="0"/>
              </a:spcBef>
              <a:spcAft>
                <a:spcPts val="0"/>
              </a:spcAft>
              <a:buClr>
                <a:srgbClr val="33CC33"/>
              </a:buClr>
              <a:buSzPts val="3200"/>
              <a:buFont typeface="Noto Sans Symbols"/>
              <a:buChar char="❑"/>
            </a:pPr>
            <a:r>
              <a:rPr b="0" i="0" lang="en-US" sz="3200" u="none" cap="none" strike="noStrike">
                <a:solidFill>
                  <a:schemeClr val="dk1"/>
                </a:solidFill>
                <a:latin typeface="Times New Roman"/>
                <a:ea typeface="Times New Roman"/>
                <a:cs typeface="Times New Roman"/>
                <a:sym typeface="Times New Roman"/>
              </a:rPr>
              <a:t>Color/Intensity Based Segmentation</a:t>
            </a:r>
            <a:endParaRPr/>
          </a:p>
          <a:p>
            <a:pPr indent="-342900" lvl="1" marL="800100" marR="0" rtl="0" algn="l">
              <a:lnSpc>
                <a:spcPct val="100000"/>
              </a:lnSpc>
              <a:spcBef>
                <a:spcPts val="0"/>
              </a:spcBef>
              <a:spcAft>
                <a:spcPts val="0"/>
              </a:spcAft>
              <a:buClr>
                <a:srgbClr val="33CC33"/>
              </a:buClr>
              <a:buSzPts val="3200"/>
              <a:buFont typeface="Noto Sans Symbols"/>
              <a:buChar char="❑"/>
            </a:pPr>
            <a:r>
              <a:rPr b="0" i="0" lang="en-US" sz="3200" u="none" cap="none" strike="noStrike">
                <a:solidFill>
                  <a:schemeClr val="dk1"/>
                </a:solidFill>
                <a:latin typeface="Times New Roman"/>
                <a:ea typeface="Times New Roman"/>
                <a:cs typeface="Times New Roman"/>
                <a:sym typeface="Times New Roman"/>
              </a:rPr>
              <a:t>Region Based Segmentation</a:t>
            </a:r>
            <a:endParaRPr/>
          </a:p>
          <a:p>
            <a:pPr indent="-342900" lvl="1" marL="800100" marR="0" rtl="0" algn="l">
              <a:lnSpc>
                <a:spcPct val="100000"/>
              </a:lnSpc>
              <a:spcBef>
                <a:spcPts val="0"/>
              </a:spcBef>
              <a:spcAft>
                <a:spcPts val="0"/>
              </a:spcAft>
              <a:buClr>
                <a:srgbClr val="33CC33"/>
              </a:buClr>
              <a:buSzPts val="3200"/>
              <a:buFont typeface="Noto Sans Symbols"/>
              <a:buChar char="❑"/>
            </a:pPr>
            <a:r>
              <a:rPr b="0" i="0" lang="en-US" sz="3200" u="none" cap="none" strike="noStrike">
                <a:solidFill>
                  <a:schemeClr val="dk1"/>
                </a:solidFill>
                <a:latin typeface="Times New Roman"/>
                <a:ea typeface="Times New Roman"/>
                <a:cs typeface="Times New Roman"/>
                <a:sym typeface="Times New Roman"/>
              </a:rPr>
              <a:t>Shape Based Segmentation</a:t>
            </a:r>
            <a:endParaRPr/>
          </a:p>
          <a:p>
            <a:pPr indent="-342900" lvl="1" marL="800100" marR="0" rtl="0" algn="l">
              <a:lnSpc>
                <a:spcPct val="100000"/>
              </a:lnSpc>
              <a:spcBef>
                <a:spcPts val="0"/>
              </a:spcBef>
              <a:spcAft>
                <a:spcPts val="0"/>
              </a:spcAft>
              <a:buClr>
                <a:srgbClr val="33CC33"/>
              </a:buClr>
              <a:buSzPts val="3200"/>
              <a:buFont typeface="Noto Sans Symbols"/>
              <a:buChar char="❑"/>
            </a:pPr>
            <a:r>
              <a:rPr b="0" i="0" lang="en-US" sz="3200" u="none" cap="none" strike="noStrike">
                <a:solidFill>
                  <a:schemeClr val="dk1"/>
                </a:solidFill>
                <a:latin typeface="Times New Roman"/>
                <a:ea typeface="Times New Roman"/>
                <a:cs typeface="Times New Roman"/>
                <a:sym typeface="Times New Roman"/>
              </a:rPr>
              <a:t>Motion Based Segmentation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Gulim"/>
              <a:buNone/>
            </a:pPr>
            <a:r>
              <a:rPr b="0" i="0" lang="en-US" sz="1200" u="none" cap="none" strike="noStrike">
                <a:solidFill>
                  <a:schemeClr val="dk1"/>
                </a:solidFill>
                <a:latin typeface="Gulim"/>
                <a:ea typeface="Gulim"/>
                <a:cs typeface="Gulim"/>
                <a:sym typeface="Gulim"/>
              </a:rPr>
              <a:t>*</a:t>
            </a:r>
            <a:endParaRPr/>
          </a:p>
        </p:txBody>
      </p:sp>
      <p:sp>
        <p:nvSpPr>
          <p:cNvPr id="136" name="Google Shape;136;p4"/>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cap="none" strike="noStrike">
                <a:solidFill>
                  <a:schemeClr val="dk1"/>
                </a:solidFill>
                <a:latin typeface="Gulim"/>
                <a:ea typeface="Gulim"/>
                <a:cs typeface="Gulim"/>
                <a:sym typeface="Gulim"/>
              </a:rPr>
              <a:t>Advanced Digital Image Processing,    Lecturer #6</a:t>
            </a:r>
            <a:endParaRPr/>
          </a:p>
        </p:txBody>
      </p:sp>
      <p:sp>
        <p:nvSpPr>
          <p:cNvPr id="137" name="Google Shape;137;p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Gulim"/>
              <a:buNone/>
            </a:pPr>
            <a:fld id="{00000000-1234-1234-1234-123412341234}" type="slidenum">
              <a:rPr b="0" i="0" lang="en-US" sz="1200" u="none" cap="none" strike="noStrike">
                <a:solidFill>
                  <a:schemeClr val="dk1"/>
                </a:solidFill>
                <a:latin typeface="Gulim"/>
                <a:ea typeface="Gulim"/>
                <a:cs typeface="Gulim"/>
                <a:sym typeface="Gulim"/>
              </a:rPr>
              <a:t>‹#›</a:t>
            </a:fld>
            <a:endParaRPr/>
          </a:p>
        </p:txBody>
      </p:sp>
      <p:sp>
        <p:nvSpPr>
          <p:cNvPr id="138" name="Google Shape;138;p4"/>
          <p:cNvSpPr txBox="1"/>
          <p:nvPr>
            <p:ph type="title"/>
          </p:nvPr>
        </p:nvSpPr>
        <p:spPr>
          <a:xfrm>
            <a:off x="838200" y="1066800"/>
            <a:ext cx="80010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Georgia"/>
              <a:buNone/>
            </a:pPr>
            <a:r>
              <a:rPr b="1" i="0" lang="en-US" sz="3200" u="none">
                <a:solidFill>
                  <a:schemeClr val="dk2"/>
                </a:solidFill>
                <a:latin typeface="Georgia"/>
                <a:ea typeface="Georgia"/>
                <a:cs typeface="Georgia"/>
                <a:sym typeface="Georgia"/>
              </a:rPr>
              <a:t>Background of Segmentation (2 of 2)</a:t>
            </a:r>
            <a:endParaRPr/>
          </a:p>
        </p:txBody>
      </p:sp>
      <p:sp>
        <p:nvSpPr>
          <p:cNvPr id="139" name="Google Shape;139;p4"/>
          <p:cNvSpPr txBox="1"/>
          <p:nvPr>
            <p:ph idx="1" type="body"/>
          </p:nvPr>
        </p:nvSpPr>
        <p:spPr>
          <a:xfrm>
            <a:off x="685800" y="2438400"/>
            <a:ext cx="7772400" cy="3276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1"/>
              </a:buClr>
              <a:buSzPts val="1680"/>
              <a:buFont typeface="Noto Sans Symbols"/>
              <a:buChar char="❖"/>
            </a:pPr>
            <a:r>
              <a:rPr b="0" i="0" lang="en-US" sz="2400" u="none">
                <a:solidFill>
                  <a:schemeClr val="dk1"/>
                </a:solidFill>
                <a:latin typeface="Times New Roman"/>
                <a:ea typeface="Times New Roman"/>
                <a:cs typeface="Times New Roman"/>
                <a:sym typeface="Times New Roman"/>
              </a:rPr>
              <a:t>Object point by threshold</a:t>
            </a:r>
            <a:endParaRPr/>
          </a:p>
          <a:p>
            <a:pPr indent="-317500" lvl="1" marL="850900" rtl="0" algn="l">
              <a:lnSpc>
                <a:spcPct val="90000"/>
              </a:lnSpc>
              <a:spcBef>
                <a:spcPts val="400"/>
              </a:spcBef>
              <a:spcAft>
                <a:spcPts val="0"/>
              </a:spcAft>
              <a:buClr>
                <a:schemeClr val="lt2"/>
              </a:buClr>
              <a:buSzPts val="2000"/>
              <a:buFont typeface="Noto Sans Symbols"/>
              <a:buChar char="❖"/>
            </a:pPr>
            <a:r>
              <a:rPr b="0" i="0" lang="en-US" sz="2000" u="none">
                <a:solidFill>
                  <a:schemeClr val="dk1"/>
                </a:solidFill>
                <a:latin typeface="Times New Roman"/>
                <a:ea typeface="Times New Roman"/>
                <a:cs typeface="Times New Roman"/>
                <a:sym typeface="Times New Roman"/>
              </a:rPr>
              <a:t>Image Histogram</a:t>
            </a:r>
            <a:endParaRPr/>
          </a:p>
          <a:p>
            <a:pPr indent="-317500" lvl="1" marL="850900" rtl="0" algn="l">
              <a:lnSpc>
                <a:spcPct val="90000"/>
              </a:lnSpc>
              <a:spcBef>
                <a:spcPts val="400"/>
              </a:spcBef>
              <a:spcAft>
                <a:spcPts val="0"/>
              </a:spcAft>
              <a:buClr>
                <a:schemeClr val="lt2"/>
              </a:buClr>
              <a:buSzPts val="2000"/>
              <a:buFont typeface="Noto Sans Symbols"/>
              <a:buChar char="❖"/>
            </a:pPr>
            <a:r>
              <a:rPr b="0" i="0" lang="en-US" sz="2000" u="none">
                <a:solidFill>
                  <a:schemeClr val="dk1"/>
                </a:solidFill>
                <a:latin typeface="Times New Roman"/>
                <a:ea typeface="Times New Roman"/>
                <a:cs typeface="Times New Roman"/>
                <a:sym typeface="Times New Roman"/>
              </a:rPr>
              <a:t>Gray Level Histogram</a:t>
            </a:r>
            <a:endParaRPr/>
          </a:p>
          <a:p>
            <a:pPr indent="-317500" lvl="1" marL="850900" rtl="0" algn="l">
              <a:lnSpc>
                <a:spcPct val="90000"/>
              </a:lnSpc>
              <a:spcBef>
                <a:spcPts val="400"/>
              </a:spcBef>
              <a:spcAft>
                <a:spcPts val="0"/>
              </a:spcAft>
              <a:buClr>
                <a:schemeClr val="lt2"/>
              </a:buClr>
              <a:buSzPts val="2000"/>
              <a:buFont typeface="Noto Sans Symbols"/>
              <a:buChar char="❖"/>
            </a:pPr>
            <a:r>
              <a:rPr b="0" i="0" lang="en-US" sz="2000" u="none">
                <a:solidFill>
                  <a:schemeClr val="dk1"/>
                </a:solidFill>
                <a:latin typeface="Times New Roman"/>
                <a:ea typeface="Times New Roman"/>
                <a:cs typeface="Times New Roman"/>
                <a:sym typeface="Times New Roman"/>
              </a:rPr>
              <a:t>Single Threshold and Multiple Thresholds</a:t>
            </a:r>
            <a:endParaRPr/>
          </a:p>
          <a:p>
            <a:pPr indent="-317500" lvl="1" marL="850900" rtl="0" algn="l">
              <a:lnSpc>
                <a:spcPct val="90000"/>
              </a:lnSpc>
              <a:spcBef>
                <a:spcPts val="400"/>
              </a:spcBef>
              <a:spcAft>
                <a:spcPts val="0"/>
              </a:spcAft>
              <a:buClr>
                <a:schemeClr val="lt2"/>
              </a:buClr>
              <a:buSzPts val="2000"/>
              <a:buFont typeface="Noto Sans Symbols"/>
              <a:buChar char="❖"/>
            </a:pPr>
            <a:r>
              <a:rPr b="0" i="0" lang="en-US" sz="2000" u="none">
                <a:solidFill>
                  <a:schemeClr val="dk1"/>
                </a:solidFill>
                <a:latin typeface="Times New Roman"/>
                <a:ea typeface="Times New Roman"/>
                <a:cs typeface="Times New Roman"/>
                <a:sym typeface="Times New Roman"/>
              </a:rPr>
              <a:t>Global, Local and Adaptive Threshold</a:t>
            </a:r>
            <a:endParaRPr/>
          </a:p>
          <a:p>
            <a:pPr indent="-342900" lvl="0" marL="342900" rtl="0" algn="l">
              <a:lnSpc>
                <a:spcPct val="90000"/>
              </a:lnSpc>
              <a:spcBef>
                <a:spcPts val="480"/>
              </a:spcBef>
              <a:spcAft>
                <a:spcPts val="0"/>
              </a:spcAft>
              <a:buClr>
                <a:schemeClr val="accent1"/>
              </a:buClr>
              <a:buSzPts val="1680"/>
              <a:buFont typeface="Noto Sans Symbols"/>
              <a:buChar char="❖"/>
            </a:pPr>
            <a:r>
              <a:rPr b="0" i="0" lang="en-US" sz="2400" u="none">
                <a:solidFill>
                  <a:schemeClr val="dk1"/>
                </a:solidFill>
                <a:latin typeface="Times New Roman"/>
                <a:ea typeface="Times New Roman"/>
                <a:cs typeface="Times New Roman"/>
                <a:sym typeface="Times New Roman"/>
              </a:rPr>
              <a:t>Region Based Segmentation</a:t>
            </a:r>
            <a:endParaRPr/>
          </a:p>
          <a:p>
            <a:pPr indent="-317500" lvl="1" marL="850900" rtl="0" algn="l">
              <a:lnSpc>
                <a:spcPct val="90000"/>
              </a:lnSpc>
              <a:spcBef>
                <a:spcPts val="400"/>
              </a:spcBef>
              <a:spcAft>
                <a:spcPts val="0"/>
              </a:spcAft>
              <a:buClr>
                <a:schemeClr val="lt2"/>
              </a:buClr>
              <a:buSzPts val="2000"/>
              <a:buFont typeface="Noto Sans Symbols"/>
              <a:buChar char="❖"/>
            </a:pPr>
            <a:r>
              <a:rPr b="0" i="0" lang="en-US" sz="2000" u="none">
                <a:solidFill>
                  <a:schemeClr val="dk1"/>
                </a:solidFill>
                <a:latin typeface="Times New Roman"/>
                <a:ea typeface="Times New Roman"/>
                <a:cs typeface="Times New Roman"/>
                <a:sym typeface="Times New Roman"/>
              </a:rPr>
              <a:t>Region Growing Methods</a:t>
            </a:r>
            <a:endParaRPr/>
          </a:p>
          <a:p>
            <a:pPr indent="-317500" lvl="1" marL="850900" rtl="0" algn="l">
              <a:lnSpc>
                <a:spcPct val="90000"/>
              </a:lnSpc>
              <a:spcBef>
                <a:spcPts val="360"/>
              </a:spcBef>
              <a:spcAft>
                <a:spcPts val="0"/>
              </a:spcAft>
              <a:buClr>
                <a:schemeClr val="lt2"/>
              </a:buClr>
              <a:buSzPts val="1800"/>
              <a:buFont typeface="Noto Sans Symbols"/>
              <a:buChar char="❖"/>
            </a:pPr>
            <a:r>
              <a:rPr b="0" i="0" lang="en-US" sz="1800" u="none">
                <a:solidFill>
                  <a:schemeClr val="dk1"/>
                </a:solidFill>
                <a:latin typeface="Times New Roman"/>
                <a:ea typeface="Times New Roman"/>
                <a:cs typeface="Times New Roman"/>
                <a:sym typeface="Times New Roman"/>
              </a:rPr>
              <a:t>Region Splitting and Merging</a:t>
            </a:r>
            <a:endParaRPr/>
          </a:p>
          <a:p>
            <a:pPr indent="-342900" lvl="0" marL="342900" rtl="0" algn="l">
              <a:lnSpc>
                <a:spcPct val="90000"/>
              </a:lnSpc>
              <a:spcBef>
                <a:spcPts val="0"/>
              </a:spcBef>
              <a:spcAft>
                <a:spcPts val="0"/>
              </a:spcAft>
              <a:buClr>
                <a:schemeClr val="accent1"/>
              </a:buClr>
              <a:buSzPts val="1400"/>
              <a:buFont typeface="Noto Sans Symbols"/>
              <a:buChar char="❖"/>
            </a:pPr>
            <a:r>
              <a:rPr b="0" i="0" lang="en-US" sz="2000" u="none">
                <a:solidFill>
                  <a:schemeClr val="dk1"/>
                </a:solidFill>
                <a:latin typeface="Times New Roman"/>
                <a:ea typeface="Times New Roman"/>
                <a:cs typeface="Times New Roman"/>
                <a:sym typeface="Times New Roman"/>
              </a:rPr>
              <a:t>Segmentation by Morphological Watersheds</a:t>
            </a:r>
            <a:r>
              <a:rPr b="0" i="0" lang="en-US" sz="2000" u="none">
                <a:solidFill>
                  <a:srgbClr val="FFFF00"/>
                </a:solidFill>
                <a:latin typeface="Times New Roman"/>
                <a:ea typeface="Times New Roman"/>
                <a:cs typeface="Times New Roman"/>
                <a:sym typeface="Times New Roman"/>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5"/>
          <p:cNvSpPr txBox="1"/>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Gulim"/>
              <a:buNone/>
            </a:pPr>
            <a:r>
              <a:rPr b="0" i="0" lang="en-US" sz="1200" u="none" cap="none" strike="noStrike">
                <a:solidFill>
                  <a:schemeClr val="dk1"/>
                </a:solidFill>
                <a:latin typeface="Gulim"/>
                <a:ea typeface="Gulim"/>
                <a:cs typeface="Gulim"/>
                <a:sym typeface="Gulim"/>
              </a:rPr>
              <a:t>*</a:t>
            </a:r>
            <a:endParaRPr/>
          </a:p>
        </p:txBody>
      </p:sp>
      <p:sp>
        <p:nvSpPr>
          <p:cNvPr id="145" name="Google Shape;145;p5"/>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cap="none" strike="noStrike">
                <a:solidFill>
                  <a:schemeClr val="dk1"/>
                </a:solidFill>
                <a:latin typeface="Gulim"/>
                <a:ea typeface="Gulim"/>
                <a:cs typeface="Gulim"/>
                <a:sym typeface="Gulim"/>
              </a:rPr>
              <a:t>Advanced Digital Image Processing,    Lecturer #6</a:t>
            </a:r>
            <a:endParaRPr/>
          </a:p>
        </p:txBody>
      </p:sp>
      <p:sp>
        <p:nvSpPr>
          <p:cNvPr id="146" name="Google Shape;146;p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Gulim"/>
              <a:buNone/>
            </a:pPr>
            <a:fld id="{00000000-1234-1234-1234-123412341234}" type="slidenum">
              <a:rPr b="0" i="0" lang="en-US" sz="1200" u="none" cap="none" strike="noStrike">
                <a:solidFill>
                  <a:schemeClr val="dk1"/>
                </a:solidFill>
                <a:latin typeface="Gulim"/>
                <a:ea typeface="Gulim"/>
                <a:cs typeface="Gulim"/>
                <a:sym typeface="Gulim"/>
              </a:rPr>
              <a:t>‹#›</a:t>
            </a:fld>
            <a:endParaRPr/>
          </a:p>
        </p:txBody>
      </p:sp>
      <p:sp>
        <p:nvSpPr>
          <p:cNvPr id="147" name="Google Shape;147;p5"/>
          <p:cNvSpPr txBox="1"/>
          <p:nvPr>
            <p:ph type="title"/>
          </p:nvPr>
        </p:nvSpPr>
        <p:spPr>
          <a:xfrm>
            <a:off x="685800" y="228600"/>
            <a:ext cx="7772400" cy="762000"/>
          </a:xfrm>
          <a:prstGeom prst="rect">
            <a:avLst/>
          </a:prstGeom>
          <a:noFill/>
          <a:ln>
            <a:noFill/>
          </a:ln>
        </p:spPr>
        <p:txBody>
          <a:bodyPr anchorCtr="0" anchor="ctr" bIns="45700" lIns="91425" spcFirstLastPara="1" rIns="91425" wrap="square" tIns="45700">
            <a:noAutofit/>
          </a:bodyPr>
          <a:lstStyle/>
          <a:p>
            <a:pPr indent="-762000" lvl="0" marL="762000" rtl="0" algn="ctr">
              <a:lnSpc>
                <a:spcPct val="100000"/>
              </a:lnSpc>
              <a:spcBef>
                <a:spcPts val="0"/>
              </a:spcBef>
              <a:spcAft>
                <a:spcPts val="0"/>
              </a:spcAft>
              <a:buClr>
                <a:schemeClr val="dk2"/>
              </a:buClr>
              <a:buSzPts val="3600"/>
              <a:buFont typeface="Georgia"/>
              <a:buNone/>
            </a:pPr>
            <a:r>
              <a:rPr b="1" i="0" lang="en-US" sz="3600" u="none">
                <a:solidFill>
                  <a:schemeClr val="dk2"/>
                </a:solidFill>
                <a:latin typeface="Georgia"/>
                <a:ea typeface="Georgia"/>
                <a:cs typeface="Georgia"/>
                <a:sym typeface="Georgia"/>
              </a:rPr>
              <a:t>Global Thresholding (1 of 2)</a:t>
            </a:r>
            <a:endParaRPr/>
          </a:p>
        </p:txBody>
      </p:sp>
      <p:sp>
        <p:nvSpPr>
          <p:cNvPr id="148" name="Google Shape;148;p5"/>
          <p:cNvSpPr txBox="1"/>
          <p:nvPr/>
        </p:nvSpPr>
        <p:spPr>
          <a:xfrm>
            <a:off x="1066800" y="1371600"/>
            <a:ext cx="7088187" cy="3013075"/>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chemeClr val="accent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Partition the image histogram by using a single global threshold, T.</a:t>
            </a:r>
            <a:endParaRPr/>
          </a:p>
          <a:p>
            <a:pPr indent="-152400" lvl="0" marL="0" marR="0" rtl="0" algn="l">
              <a:lnSpc>
                <a:spcPct val="100000"/>
              </a:lnSpc>
              <a:spcBef>
                <a:spcPts val="0"/>
              </a:spcBef>
              <a:spcAft>
                <a:spcPts val="0"/>
              </a:spcAft>
              <a:buClr>
                <a:schemeClr val="accent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Segmentation is then accomplished by scanning the image pixel by pixel and labeling each pixel as object or background, depending on whether the gray level of that pixel is &gt;T or &lt;=T.</a:t>
            </a:r>
            <a:endParaRPr/>
          </a:p>
          <a:p>
            <a:pPr indent="-152400" lvl="0" marL="0" marR="0" rtl="0" algn="l">
              <a:lnSpc>
                <a:spcPct val="100000"/>
              </a:lnSpc>
              <a:spcBef>
                <a:spcPts val="0"/>
              </a:spcBef>
              <a:spcAft>
                <a:spcPts val="0"/>
              </a:spcAft>
              <a:buClr>
                <a:schemeClr val="accent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Success depends on how well the histogram can be can be partitioned.</a:t>
            </a:r>
            <a:endParaRPr/>
          </a:p>
        </p:txBody>
      </p:sp>
      <p:pic>
        <p:nvPicPr>
          <p:cNvPr descr="singlegthreshold" id="149" name="Google Shape;149;p5"/>
          <p:cNvPicPr preferRelativeResize="0"/>
          <p:nvPr>
            <p:ph idx="1" type="body"/>
          </p:nvPr>
        </p:nvPicPr>
        <p:blipFill rotWithShape="1">
          <a:blip r:embed="rId3">
            <a:alphaModFix/>
          </a:blip>
          <a:srcRect b="0" l="0" r="0" t="0"/>
          <a:stretch/>
        </p:blipFill>
        <p:spPr>
          <a:xfrm>
            <a:off x="1752600" y="4349750"/>
            <a:ext cx="3276600" cy="1746250"/>
          </a:xfrm>
          <a:prstGeom prst="rect">
            <a:avLst/>
          </a:prstGeom>
          <a:noFill/>
          <a:ln>
            <a:noFill/>
          </a:ln>
        </p:spPr>
      </p:pic>
      <p:sp>
        <p:nvSpPr>
          <p:cNvPr id="150" name="Google Shape;150;p5"/>
          <p:cNvSpPr txBox="1"/>
          <p:nvPr/>
        </p:nvSpPr>
        <p:spPr>
          <a:xfrm>
            <a:off x="4876800" y="5105400"/>
            <a:ext cx="30480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Gray Level Histogram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6"/>
          <p:cNvSpPr txBox="1"/>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Gulim"/>
              <a:buNone/>
            </a:pPr>
            <a:r>
              <a:rPr b="0" i="0" lang="en-US" sz="1200" u="none" cap="none" strike="noStrike">
                <a:solidFill>
                  <a:schemeClr val="dk1"/>
                </a:solidFill>
                <a:latin typeface="Gulim"/>
                <a:ea typeface="Gulim"/>
                <a:cs typeface="Gulim"/>
                <a:sym typeface="Gulim"/>
              </a:rPr>
              <a:t>*</a:t>
            </a:r>
            <a:endParaRPr/>
          </a:p>
        </p:txBody>
      </p:sp>
      <p:sp>
        <p:nvSpPr>
          <p:cNvPr id="156" name="Google Shape;156;p6"/>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cap="none" strike="noStrike">
                <a:solidFill>
                  <a:schemeClr val="dk1"/>
                </a:solidFill>
                <a:latin typeface="Gulim"/>
                <a:ea typeface="Gulim"/>
                <a:cs typeface="Gulim"/>
                <a:sym typeface="Gulim"/>
              </a:rPr>
              <a:t>Advanced Digital Image Processing,    Lecturer #6</a:t>
            </a:r>
            <a:endParaRPr/>
          </a:p>
        </p:txBody>
      </p:sp>
      <p:sp>
        <p:nvSpPr>
          <p:cNvPr id="157" name="Google Shape;157;p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Gulim"/>
              <a:buNone/>
            </a:pPr>
            <a:fld id="{00000000-1234-1234-1234-123412341234}" type="slidenum">
              <a:rPr b="0" i="0" lang="en-US" sz="1200" u="none" cap="none" strike="noStrike">
                <a:solidFill>
                  <a:schemeClr val="dk1"/>
                </a:solidFill>
                <a:latin typeface="Gulim"/>
                <a:ea typeface="Gulim"/>
                <a:cs typeface="Gulim"/>
                <a:sym typeface="Gulim"/>
              </a:rPr>
              <a:t>‹#›</a:t>
            </a:fld>
            <a:endParaRPr/>
          </a:p>
        </p:txBody>
      </p:sp>
      <p:sp>
        <p:nvSpPr>
          <p:cNvPr id="158" name="Google Shape;158;p6"/>
          <p:cNvSpPr txBox="1"/>
          <p:nvPr>
            <p:ph type="title"/>
          </p:nvPr>
        </p:nvSpPr>
        <p:spPr>
          <a:xfrm>
            <a:off x="685800" y="762000"/>
            <a:ext cx="8153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Georgia"/>
              <a:buNone/>
            </a:pPr>
            <a:r>
              <a:rPr b="1" i="0" lang="en-US" sz="3600" u="none">
                <a:solidFill>
                  <a:schemeClr val="dk2"/>
                </a:solidFill>
                <a:latin typeface="Georgia"/>
                <a:ea typeface="Georgia"/>
                <a:cs typeface="Georgia"/>
                <a:sym typeface="Georgia"/>
              </a:rPr>
              <a:t>Global Thresholding (2 of 2) </a:t>
            </a:r>
            <a:br>
              <a:rPr b="1" i="0" lang="en-US" sz="3600" u="none">
                <a:solidFill>
                  <a:schemeClr val="dk2"/>
                </a:solidFill>
                <a:latin typeface="Georgia"/>
                <a:ea typeface="Georgia"/>
                <a:cs typeface="Georgia"/>
                <a:sym typeface="Georgia"/>
              </a:rPr>
            </a:br>
            <a:r>
              <a:rPr b="1" i="0" lang="en-US" sz="3200" u="none">
                <a:solidFill>
                  <a:schemeClr val="dk2"/>
                </a:solidFill>
                <a:latin typeface="Georgia"/>
                <a:ea typeface="Georgia"/>
                <a:cs typeface="Georgia"/>
                <a:sym typeface="Georgia"/>
              </a:rPr>
              <a:t>Threshold Selection</a:t>
            </a:r>
            <a:endParaRPr/>
          </a:p>
        </p:txBody>
      </p:sp>
      <p:sp>
        <p:nvSpPr>
          <p:cNvPr id="159" name="Google Shape;159;p6"/>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160" name="Google Shape;160;p6"/>
          <p:cNvSpPr txBox="1"/>
          <p:nvPr/>
        </p:nvSpPr>
        <p:spPr>
          <a:xfrm>
            <a:off x="990600" y="2362200"/>
            <a:ext cx="7924800" cy="33782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FF9900"/>
              </a:buClr>
              <a:buSzPts val="2400"/>
              <a:buFont typeface="Noto Sans Symbols"/>
              <a:buChar char="❖"/>
            </a:pPr>
            <a:r>
              <a:rPr b="0" i="0" lang="en-US" sz="2400" u="none">
                <a:solidFill>
                  <a:schemeClr val="dk1"/>
                </a:solidFill>
                <a:latin typeface="Times New Roman"/>
                <a:ea typeface="Times New Roman"/>
                <a:cs typeface="Times New Roman"/>
                <a:sym typeface="Times New Roman"/>
              </a:rPr>
              <a:t>Heuristic approach, and</a:t>
            </a:r>
            <a:endParaRPr/>
          </a:p>
          <a:p>
            <a:pPr indent="-457200" lvl="0" marL="457200" marR="0" rtl="0" algn="l">
              <a:lnSpc>
                <a:spcPct val="100000"/>
              </a:lnSpc>
              <a:spcBef>
                <a:spcPts val="0"/>
              </a:spcBef>
              <a:spcAft>
                <a:spcPts val="0"/>
              </a:spcAft>
              <a:buClr>
                <a:srgbClr val="FF9900"/>
              </a:buClr>
              <a:buSzPts val="2400"/>
              <a:buFont typeface="Noto Sans Symbols"/>
              <a:buChar char="❖"/>
            </a:pPr>
            <a:r>
              <a:rPr b="0" i="0" lang="en-US" sz="2400" u="none">
                <a:solidFill>
                  <a:schemeClr val="dk1"/>
                </a:solidFill>
                <a:latin typeface="Times New Roman"/>
                <a:ea typeface="Times New Roman"/>
                <a:cs typeface="Times New Roman"/>
                <a:sym typeface="Times New Roman"/>
              </a:rPr>
              <a:t>Automatic threshold selection</a:t>
            </a:r>
            <a:endParaRPr/>
          </a:p>
          <a:p>
            <a:pPr indent="-457200" lvl="1" marL="914400" marR="0" rtl="0" algn="l">
              <a:lnSpc>
                <a:spcPct val="100000"/>
              </a:lnSpc>
              <a:spcBef>
                <a:spcPts val="0"/>
              </a:spcBef>
              <a:spcAft>
                <a:spcPts val="0"/>
              </a:spcAft>
              <a:buClr>
                <a:srgbClr val="33CC33"/>
              </a:buClr>
              <a:buSzPts val="2400"/>
              <a:buFont typeface="Noto Sans Symbols"/>
              <a:buAutoNum type="arabicPeriod"/>
            </a:pPr>
            <a:r>
              <a:rPr b="0" i="0" lang="en-US" sz="2400" u="none" cap="none" strike="noStrike">
                <a:solidFill>
                  <a:schemeClr val="dk1"/>
                </a:solidFill>
                <a:latin typeface="Times New Roman"/>
                <a:ea typeface="Times New Roman"/>
                <a:cs typeface="Times New Roman"/>
                <a:sym typeface="Times New Roman"/>
              </a:rPr>
              <a:t>Select an initial estimate for T</a:t>
            </a:r>
            <a:endParaRPr/>
          </a:p>
          <a:p>
            <a:pPr indent="-457200" lvl="1" marL="914400" marR="0" rtl="0" algn="l">
              <a:lnSpc>
                <a:spcPct val="100000"/>
              </a:lnSpc>
              <a:spcBef>
                <a:spcPts val="0"/>
              </a:spcBef>
              <a:spcAft>
                <a:spcPts val="0"/>
              </a:spcAft>
              <a:buClr>
                <a:srgbClr val="33CC33"/>
              </a:buClr>
              <a:buSzPts val="2400"/>
              <a:buFont typeface="Noto Sans Symbols"/>
              <a:buAutoNum type="arabicPeriod"/>
            </a:pPr>
            <a:r>
              <a:rPr b="0" i="0" lang="en-US" sz="2400" u="none" cap="none" strike="noStrike">
                <a:solidFill>
                  <a:schemeClr val="dk1"/>
                </a:solidFill>
                <a:latin typeface="Times New Roman"/>
                <a:ea typeface="Times New Roman"/>
                <a:cs typeface="Times New Roman"/>
                <a:sym typeface="Times New Roman"/>
              </a:rPr>
              <a:t>Segment the image using T. Two group G</a:t>
            </a:r>
            <a:r>
              <a:rPr b="0" baseline="-25000" i="0" lang="en-US" sz="2400" u="none" cap="none" strike="noStrike">
                <a:solidFill>
                  <a:schemeClr val="dk1"/>
                </a:solidFill>
                <a:latin typeface="Times New Roman"/>
                <a:ea typeface="Times New Roman"/>
                <a:cs typeface="Times New Roman"/>
                <a:sym typeface="Times New Roman"/>
              </a:rPr>
              <a:t>1 </a:t>
            </a:r>
            <a:r>
              <a:rPr b="0" i="0" lang="en-US" sz="2400" u="none" cap="none" strike="noStrike">
                <a:solidFill>
                  <a:schemeClr val="dk1"/>
                </a:solidFill>
                <a:latin typeface="Times New Roman"/>
                <a:ea typeface="Times New Roman"/>
                <a:cs typeface="Times New Roman"/>
                <a:sym typeface="Times New Roman"/>
              </a:rPr>
              <a:t>and G</a:t>
            </a:r>
            <a:r>
              <a:rPr b="0" baseline="-25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 </a:t>
            </a:r>
            <a:endParaRPr/>
          </a:p>
          <a:p>
            <a:pPr indent="-457200" lvl="1" marL="914400" marR="0" rtl="0" algn="l">
              <a:lnSpc>
                <a:spcPct val="100000"/>
              </a:lnSpc>
              <a:spcBef>
                <a:spcPts val="0"/>
              </a:spcBef>
              <a:spcAft>
                <a:spcPts val="0"/>
              </a:spcAft>
              <a:buClr>
                <a:srgbClr val="33CC33"/>
              </a:buClr>
              <a:buSzPts val="2400"/>
              <a:buFont typeface="Noto Sans Symbols"/>
              <a:buAutoNum type="arabicPeriod"/>
            </a:pPr>
            <a:r>
              <a:rPr b="0" i="0" lang="en-US" sz="2400" u="none" cap="none" strike="noStrike">
                <a:solidFill>
                  <a:schemeClr val="dk1"/>
                </a:solidFill>
                <a:latin typeface="Times New Roman"/>
                <a:ea typeface="Times New Roman"/>
                <a:cs typeface="Times New Roman"/>
                <a:sym typeface="Times New Roman"/>
              </a:rPr>
              <a:t>Compute the average gray level values μ</a:t>
            </a:r>
            <a:r>
              <a:rPr b="0" baseline="-25000" i="0" lang="en-US" sz="2400" u="none" cap="none" strike="noStrike">
                <a:solidFill>
                  <a:schemeClr val="dk1"/>
                </a:solidFill>
                <a:latin typeface="Times New Roman"/>
                <a:ea typeface="Times New Roman"/>
                <a:cs typeface="Times New Roman"/>
                <a:sym typeface="Times New Roman"/>
              </a:rPr>
              <a:t>1 </a:t>
            </a:r>
            <a:r>
              <a:rPr b="0" i="0" lang="en-US" sz="2400" u="none" cap="none" strike="noStrike">
                <a:solidFill>
                  <a:schemeClr val="dk1"/>
                </a:solidFill>
                <a:latin typeface="Times New Roman"/>
                <a:ea typeface="Times New Roman"/>
                <a:cs typeface="Times New Roman"/>
                <a:sym typeface="Times New Roman"/>
              </a:rPr>
              <a:t>and μ</a:t>
            </a:r>
            <a:r>
              <a:rPr b="0" baseline="-25000" i="0" lang="en-US" sz="2400" u="none" cap="none" strike="noStrike">
                <a:solidFill>
                  <a:schemeClr val="dk1"/>
                </a:solidFill>
                <a:latin typeface="Times New Roman"/>
                <a:ea typeface="Times New Roman"/>
                <a:cs typeface="Times New Roman"/>
                <a:sym typeface="Times New Roman"/>
              </a:rPr>
              <a:t>2 </a:t>
            </a:r>
            <a:r>
              <a:rPr b="0" i="0" lang="en-US" sz="2400" u="none" cap="none" strike="noStrike">
                <a:solidFill>
                  <a:schemeClr val="dk1"/>
                </a:solidFill>
                <a:latin typeface="Times New Roman"/>
                <a:ea typeface="Times New Roman"/>
                <a:cs typeface="Times New Roman"/>
                <a:sym typeface="Times New Roman"/>
              </a:rPr>
              <a:t>corresponding to G</a:t>
            </a:r>
            <a:r>
              <a:rPr b="0" baseline="-25000" i="0" lang="en-US" sz="2400" u="none" cap="none" strike="noStrike">
                <a:solidFill>
                  <a:schemeClr val="dk1"/>
                </a:solidFill>
                <a:latin typeface="Times New Roman"/>
                <a:ea typeface="Times New Roman"/>
                <a:cs typeface="Times New Roman"/>
                <a:sym typeface="Times New Roman"/>
              </a:rPr>
              <a:t>1</a:t>
            </a:r>
            <a:r>
              <a:rPr b="0" i="0" lang="en-US" sz="2400" u="none" cap="none" strike="noStrike">
                <a:solidFill>
                  <a:schemeClr val="dk1"/>
                </a:solidFill>
                <a:latin typeface="Times New Roman"/>
                <a:ea typeface="Times New Roman"/>
                <a:cs typeface="Times New Roman"/>
                <a:sym typeface="Times New Roman"/>
              </a:rPr>
              <a:t> and G</a:t>
            </a:r>
            <a:r>
              <a:rPr b="0" baseline="-25000" i="0" lang="en-US" sz="2400" u="none" cap="none" strike="noStrike">
                <a:solidFill>
                  <a:schemeClr val="dk1"/>
                </a:solidFill>
                <a:latin typeface="Times New Roman"/>
                <a:ea typeface="Times New Roman"/>
                <a:cs typeface="Times New Roman"/>
                <a:sym typeface="Times New Roman"/>
              </a:rPr>
              <a:t>2</a:t>
            </a:r>
            <a:endParaRPr/>
          </a:p>
          <a:p>
            <a:pPr indent="-457200" lvl="1" marL="914400" marR="0" rtl="0" algn="l">
              <a:lnSpc>
                <a:spcPct val="100000"/>
              </a:lnSpc>
              <a:spcBef>
                <a:spcPts val="0"/>
              </a:spcBef>
              <a:spcAft>
                <a:spcPts val="0"/>
              </a:spcAft>
              <a:buClr>
                <a:srgbClr val="33CC33"/>
              </a:buClr>
              <a:buSzPts val="2400"/>
              <a:buFont typeface="Noto Sans Symbols"/>
              <a:buAutoNum type="arabicPeriod"/>
            </a:pPr>
            <a:r>
              <a:rPr b="0" i="0" lang="en-US" sz="2400" u="none" cap="none" strike="noStrike">
                <a:solidFill>
                  <a:schemeClr val="dk1"/>
                </a:solidFill>
                <a:latin typeface="Times New Roman"/>
                <a:ea typeface="Times New Roman"/>
                <a:cs typeface="Times New Roman"/>
                <a:sym typeface="Times New Roman"/>
              </a:rPr>
              <a:t>Compute the new threshold T = ½(u</a:t>
            </a:r>
            <a:r>
              <a:rPr b="0" baseline="-25000" i="0" lang="en-US" sz="2400" u="none" cap="none" strike="noStrike">
                <a:solidFill>
                  <a:schemeClr val="dk1"/>
                </a:solidFill>
                <a:latin typeface="Times New Roman"/>
                <a:ea typeface="Times New Roman"/>
                <a:cs typeface="Times New Roman"/>
                <a:sym typeface="Times New Roman"/>
              </a:rPr>
              <a:t>1</a:t>
            </a:r>
            <a:r>
              <a:rPr b="0" i="0" lang="en-US" sz="2400" u="none" cap="none" strike="noStrike">
                <a:solidFill>
                  <a:schemeClr val="dk1"/>
                </a:solidFill>
                <a:latin typeface="Times New Roman"/>
                <a:ea typeface="Times New Roman"/>
                <a:cs typeface="Times New Roman"/>
                <a:sym typeface="Times New Roman"/>
              </a:rPr>
              <a:t>+ u</a:t>
            </a:r>
            <a:r>
              <a:rPr b="0" baseline="-25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a:t>
            </a:r>
            <a:endParaRPr/>
          </a:p>
          <a:p>
            <a:pPr indent="-457200" lvl="1" marL="914400" marR="0" rtl="0" algn="l">
              <a:lnSpc>
                <a:spcPct val="100000"/>
              </a:lnSpc>
              <a:spcBef>
                <a:spcPts val="0"/>
              </a:spcBef>
              <a:spcAft>
                <a:spcPts val="0"/>
              </a:spcAft>
              <a:buClr>
                <a:srgbClr val="33CC33"/>
              </a:buClr>
              <a:buSzPts val="2400"/>
              <a:buFont typeface="Noto Sans Symbols"/>
              <a:buAutoNum type="arabicPeriod"/>
            </a:pPr>
            <a:r>
              <a:rPr b="0" i="0" lang="en-US" sz="2400" u="none" cap="none" strike="noStrike">
                <a:solidFill>
                  <a:schemeClr val="dk1"/>
                </a:solidFill>
                <a:latin typeface="Times New Roman"/>
                <a:ea typeface="Times New Roman"/>
                <a:cs typeface="Times New Roman"/>
                <a:sym typeface="Times New Roman"/>
              </a:rPr>
              <a:t>Repeat 2-4 until the difference in T in successive iteration is smaller than predefined parameter T</a:t>
            </a:r>
            <a:r>
              <a:rPr b="0" baseline="-25000" i="0" lang="en-US" sz="2400" u="none" cap="none" strike="noStrike">
                <a:solidFill>
                  <a:schemeClr val="dk1"/>
                </a:solidFill>
                <a:latin typeface="Times New Roman"/>
                <a:ea typeface="Times New Roman"/>
                <a:cs typeface="Times New Roman"/>
                <a:sym typeface="Times New Roman"/>
              </a:rPr>
              <a:t>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7"/>
          <p:cNvSpPr txBox="1"/>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a:t>
            </a:r>
            <a:endParaRPr/>
          </a:p>
        </p:txBody>
      </p:sp>
      <p:sp>
        <p:nvSpPr>
          <p:cNvPr id="166" name="Google Shape;166;p7"/>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Advanced Digital Image Processing,    Lecturer #6</a:t>
            </a:r>
            <a:endParaRPr/>
          </a:p>
        </p:txBody>
      </p:sp>
      <p:sp>
        <p:nvSpPr>
          <p:cNvPr id="167" name="Google Shape;167;p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Gulim"/>
              <a:buNone/>
            </a:pPr>
            <a:fld id="{00000000-1234-1234-1234-123412341234}" type="slidenum">
              <a:rPr b="0" i="0" lang="en-US" sz="1200" u="none">
                <a:solidFill>
                  <a:schemeClr val="dk1"/>
                </a:solidFill>
                <a:latin typeface="Gulim"/>
                <a:ea typeface="Gulim"/>
                <a:cs typeface="Gulim"/>
                <a:sym typeface="Gulim"/>
              </a:rPr>
              <a:t>‹#›</a:t>
            </a:fld>
            <a:endParaRPr/>
          </a:p>
        </p:txBody>
      </p:sp>
      <p:sp>
        <p:nvSpPr>
          <p:cNvPr id="168" name="Google Shape;168;p7"/>
          <p:cNvSpPr txBox="1"/>
          <p:nvPr>
            <p:ph type="title"/>
          </p:nvPr>
        </p:nvSpPr>
        <p:spPr>
          <a:xfrm>
            <a:off x="914400" y="914400"/>
            <a:ext cx="77724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Georgia"/>
              <a:buNone/>
            </a:pPr>
            <a:r>
              <a:rPr b="1" i="0" lang="en-US" sz="3600" u="none">
                <a:solidFill>
                  <a:schemeClr val="dk2"/>
                </a:solidFill>
                <a:latin typeface="Georgia"/>
                <a:ea typeface="Georgia"/>
                <a:cs typeface="Georgia"/>
                <a:sym typeface="Georgia"/>
              </a:rPr>
              <a:t>Adaptive Thresholding</a:t>
            </a:r>
            <a:r>
              <a:rPr b="0" i="0" lang="en-US" sz="2100" u="none">
                <a:solidFill>
                  <a:srgbClr val="FFFF00"/>
                </a:solidFill>
                <a:latin typeface="Gulim"/>
                <a:ea typeface="Gulim"/>
                <a:cs typeface="Gulim"/>
                <a:sym typeface="Gulim"/>
              </a:rPr>
              <a:t> </a:t>
            </a:r>
            <a:endParaRPr/>
          </a:p>
        </p:txBody>
      </p:sp>
      <p:sp>
        <p:nvSpPr>
          <p:cNvPr id="169" name="Google Shape;169;p7"/>
          <p:cNvSpPr txBox="1"/>
          <p:nvPr/>
        </p:nvSpPr>
        <p:spPr>
          <a:xfrm>
            <a:off x="0" y="3205162"/>
            <a:ext cx="9144000" cy="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170" name="Google Shape;170;p7"/>
          <p:cNvSpPr txBox="1"/>
          <p:nvPr/>
        </p:nvSpPr>
        <p:spPr>
          <a:xfrm>
            <a:off x="0" y="3205162"/>
            <a:ext cx="9144000" cy="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171" name="Google Shape;171;p7"/>
          <p:cNvSpPr txBox="1"/>
          <p:nvPr/>
        </p:nvSpPr>
        <p:spPr>
          <a:xfrm>
            <a:off x="685800" y="2209800"/>
            <a:ext cx="8305800" cy="3743325"/>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rgbClr val="FF9900"/>
              </a:buClr>
              <a:buSzPts val="2400"/>
              <a:buFont typeface="Noto Sans Symbols"/>
              <a:buChar char="❖"/>
            </a:pPr>
            <a:r>
              <a:rPr b="0" i="0" lang="en-US" sz="2400" u="none">
                <a:solidFill>
                  <a:schemeClr val="dk1"/>
                </a:solidFill>
                <a:latin typeface="Times New Roman"/>
                <a:ea typeface="Times New Roman"/>
                <a:cs typeface="Times New Roman"/>
                <a:sym typeface="Times New Roman"/>
              </a:rPr>
              <a:t>Uneven illumination can transform a perfectly segmentable histogram into a histogram that cannot be partition effectively by a single global threshold.</a:t>
            </a:r>
            <a:endParaRPr/>
          </a:p>
          <a:p>
            <a:pPr indent="-152400" lvl="0" marL="0" marR="0" rtl="0" algn="l">
              <a:lnSpc>
                <a:spcPct val="100000"/>
              </a:lnSpc>
              <a:spcBef>
                <a:spcPts val="0"/>
              </a:spcBef>
              <a:spcAft>
                <a:spcPts val="0"/>
              </a:spcAft>
              <a:buClr>
                <a:srgbClr val="FF9900"/>
              </a:buClr>
              <a:buSzPts val="2400"/>
              <a:buFont typeface="Noto Sans Symbols"/>
              <a:buChar char="❖"/>
            </a:pPr>
            <a:r>
              <a:rPr b="0" i="0" lang="en-US" sz="2400" u="none">
                <a:solidFill>
                  <a:schemeClr val="dk1"/>
                </a:solidFill>
                <a:latin typeface="Times New Roman"/>
                <a:ea typeface="Times New Roman"/>
                <a:cs typeface="Times New Roman"/>
                <a:sym typeface="Times New Roman"/>
              </a:rPr>
              <a:t>To handle uneven illumination,</a:t>
            </a:r>
            <a:endParaRPr/>
          </a:p>
          <a:p>
            <a:pPr indent="-152400" lvl="1" marL="457200" marR="0" rtl="0" algn="l">
              <a:lnSpc>
                <a:spcPct val="100000"/>
              </a:lnSpc>
              <a:spcBef>
                <a:spcPts val="0"/>
              </a:spcBef>
              <a:spcAft>
                <a:spcPts val="0"/>
              </a:spcAft>
              <a:buClr>
                <a:srgbClr val="33CC33"/>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Divide the original image into sub-images </a:t>
            </a:r>
            <a:endParaRPr/>
          </a:p>
          <a:p>
            <a:pPr indent="-152400" lvl="1" marL="457200" marR="0" rtl="0" algn="l">
              <a:lnSpc>
                <a:spcPct val="100000"/>
              </a:lnSpc>
              <a:spcBef>
                <a:spcPts val="0"/>
              </a:spcBef>
              <a:spcAft>
                <a:spcPts val="0"/>
              </a:spcAft>
              <a:buClr>
                <a:srgbClr val="33CC33"/>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Use different threshold to segment each sub-image. Continue this process so that the illumination of each sub-image is approximately uniform.</a:t>
            </a:r>
            <a:endParaRPr/>
          </a:p>
          <a:p>
            <a:pPr indent="-152400" lvl="1" marL="457200" marR="0" rtl="0" algn="l">
              <a:lnSpc>
                <a:spcPct val="100000"/>
              </a:lnSpc>
              <a:spcBef>
                <a:spcPts val="0"/>
              </a:spcBef>
              <a:spcAft>
                <a:spcPts val="0"/>
              </a:spcAft>
              <a:buClr>
                <a:srgbClr val="33CC33"/>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Threshold for each pixel depend on the point of the pixel in the sub-image.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8"/>
          <p:cNvSpPr txBox="1"/>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a:t>
            </a:r>
            <a:endParaRPr/>
          </a:p>
        </p:txBody>
      </p:sp>
      <p:sp>
        <p:nvSpPr>
          <p:cNvPr id="177" name="Google Shape;177;p8"/>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Advanced Digital Image Processing,    Lecturer #6</a:t>
            </a:r>
            <a:endParaRPr/>
          </a:p>
        </p:txBody>
      </p:sp>
      <p:sp>
        <p:nvSpPr>
          <p:cNvPr id="178" name="Google Shape;178;p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Gulim"/>
              <a:buNone/>
            </a:pPr>
            <a:fld id="{00000000-1234-1234-1234-123412341234}" type="slidenum">
              <a:rPr b="0" i="0" lang="en-US" sz="1200" u="none">
                <a:solidFill>
                  <a:schemeClr val="dk1"/>
                </a:solidFill>
                <a:latin typeface="Gulim"/>
                <a:ea typeface="Gulim"/>
                <a:cs typeface="Gulim"/>
                <a:sym typeface="Gulim"/>
              </a:rPr>
              <a:t>‹#›</a:t>
            </a:fld>
            <a:endParaRPr/>
          </a:p>
        </p:txBody>
      </p:sp>
      <p:sp>
        <p:nvSpPr>
          <p:cNvPr id="179" name="Google Shape;179;p8"/>
          <p:cNvSpPr txBox="1"/>
          <p:nvPr>
            <p:ph type="title"/>
          </p:nvPr>
        </p:nvSpPr>
        <p:spPr>
          <a:xfrm>
            <a:off x="914400" y="381000"/>
            <a:ext cx="77724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Georgia"/>
              <a:buNone/>
            </a:pPr>
            <a:r>
              <a:rPr b="1" i="0" lang="en-US" sz="3600" u="none">
                <a:solidFill>
                  <a:schemeClr val="dk2"/>
                </a:solidFill>
                <a:latin typeface="Georgia"/>
                <a:ea typeface="Georgia"/>
                <a:cs typeface="Georgia"/>
                <a:sym typeface="Georgia"/>
              </a:rPr>
              <a:t>Region Based Segmentation</a:t>
            </a:r>
            <a:r>
              <a:rPr b="0" i="0" lang="en-US" sz="2100" u="none">
                <a:solidFill>
                  <a:srgbClr val="FFFF00"/>
                </a:solidFill>
                <a:latin typeface="Gulim"/>
                <a:ea typeface="Gulim"/>
                <a:cs typeface="Gulim"/>
                <a:sym typeface="Gulim"/>
              </a:rPr>
              <a:t> </a:t>
            </a:r>
            <a:br>
              <a:rPr b="0" i="0" lang="en-US" sz="2100" u="none">
                <a:solidFill>
                  <a:srgbClr val="FFFF00"/>
                </a:solidFill>
                <a:latin typeface="Gulim"/>
                <a:ea typeface="Gulim"/>
                <a:cs typeface="Gulim"/>
                <a:sym typeface="Gulim"/>
              </a:rPr>
            </a:br>
            <a:r>
              <a:rPr b="1" i="0" lang="en-US" sz="3200" u="none">
                <a:solidFill>
                  <a:schemeClr val="dk2"/>
                </a:solidFill>
                <a:latin typeface="Georgia"/>
                <a:ea typeface="Georgia"/>
                <a:cs typeface="Georgia"/>
                <a:sym typeface="Georgia"/>
              </a:rPr>
              <a:t>(Basic Formulation)</a:t>
            </a:r>
            <a:endParaRPr/>
          </a:p>
        </p:txBody>
      </p:sp>
      <p:sp>
        <p:nvSpPr>
          <p:cNvPr id="180" name="Google Shape;180;p8"/>
          <p:cNvSpPr txBox="1"/>
          <p:nvPr/>
        </p:nvSpPr>
        <p:spPr>
          <a:xfrm>
            <a:off x="685800" y="1447800"/>
            <a:ext cx="8153400" cy="48387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accent1"/>
              </a:buClr>
              <a:buSzPts val="2400"/>
              <a:buFont typeface="Noto Sans Symbols"/>
              <a:buChar char="❖"/>
            </a:pPr>
            <a:r>
              <a:rPr b="0" i="0" lang="en-US" sz="2400" u="none">
                <a:solidFill>
                  <a:schemeClr val="dk1"/>
                </a:solidFill>
                <a:latin typeface="Times New Roman"/>
                <a:ea typeface="Times New Roman"/>
                <a:cs typeface="Times New Roman"/>
                <a:sym typeface="Times New Roman"/>
              </a:rPr>
              <a:t>Let R represent the entire image region and R</a:t>
            </a:r>
            <a:r>
              <a:rPr b="0" baseline="-25000" i="0"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 R</a:t>
            </a:r>
            <a:r>
              <a:rPr b="0" baseline="-25000" i="0" lang="en-US" sz="2400" u="none">
                <a:solidFill>
                  <a:schemeClr val="dk1"/>
                </a:solidFill>
                <a:latin typeface="Times New Roman"/>
                <a:ea typeface="Times New Roman"/>
                <a:cs typeface="Times New Roman"/>
                <a:sym typeface="Times New Roman"/>
              </a:rPr>
              <a:t>2</a:t>
            </a:r>
            <a:r>
              <a:rPr b="0" i="0" lang="en-US" sz="2400" u="none">
                <a:solidFill>
                  <a:schemeClr val="dk1"/>
                </a:solidFill>
                <a:latin typeface="Times New Roman"/>
                <a:ea typeface="Times New Roman"/>
                <a:cs typeface="Times New Roman"/>
                <a:sym typeface="Times New Roman"/>
              </a:rPr>
              <a:t>,…R</a:t>
            </a:r>
            <a:r>
              <a:rPr b="0" baseline="-25000" i="0"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 are subregions</a:t>
            </a:r>
            <a:endParaRPr/>
          </a:p>
          <a:p>
            <a:pPr indent="-342900" lvl="0" marL="34290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a:t>
            </a:r>
            <a:endParaRPr/>
          </a:p>
          <a:p>
            <a:pPr indent="-342900" lvl="0" marL="342900" marR="0" rtl="0" algn="l">
              <a:lnSpc>
                <a:spcPct val="100000"/>
              </a:lnSpc>
              <a:spcBef>
                <a:spcPts val="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(b) R</a:t>
            </a:r>
            <a:r>
              <a:rPr b="0" baseline="-25000" i="0" lang="en-US" sz="2400" u="none">
                <a:solidFill>
                  <a:schemeClr val="dk1"/>
                </a:solidFill>
                <a:latin typeface="Times New Roman"/>
                <a:ea typeface="Times New Roman"/>
                <a:cs typeface="Times New Roman"/>
                <a:sym typeface="Times New Roman"/>
              </a:rPr>
              <a:t>i</a:t>
            </a:r>
            <a:r>
              <a:rPr b="0" i="0" lang="en-US" sz="2400" u="none">
                <a:solidFill>
                  <a:schemeClr val="dk1"/>
                </a:solidFill>
                <a:latin typeface="Times New Roman"/>
                <a:ea typeface="Times New Roman"/>
                <a:cs typeface="Times New Roman"/>
                <a:sym typeface="Times New Roman"/>
              </a:rPr>
              <a:t> is a connected region, i = 1,2,………,n</a:t>
            </a:r>
            <a:endParaRPr/>
          </a:p>
          <a:p>
            <a:pPr indent="-342900" lvl="0" marL="34290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 R</a:t>
            </a:r>
            <a:r>
              <a:rPr b="0" baseline="-25000" i="0" lang="en-US" sz="2400" u="none">
                <a:solidFill>
                  <a:schemeClr val="dk1"/>
                </a:solidFill>
                <a:latin typeface="Times New Roman"/>
                <a:ea typeface="Times New Roman"/>
                <a:cs typeface="Times New Roman"/>
                <a:sym typeface="Times New Roman"/>
              </a:rPr>
              <a:t>i</a:t>
            </a:r>
            <a:r>
              <a:rPr b="0" i="0" lang="en-US" sz="2400" u="none">
                <a:solidFill>
                  <a:schemeClr val="dk1"/>
                </a:solidFill>
                <a:latin typeface="Times New Roman"/>
                <a:ea typeface="Times New Roman"/>
                <a:cs typeface="Times New Roman"/>
                <a:sym typeface="Times New Roman"/>
              </a:rPr>
              <a:t> ∩ R</a:t>
            </a:r>
            <a:r>
              <a:rPr b="0" baseline="-25000" i="0" lang="en-US" sz="2400" u="none">
                <a:solidFill>
                  <a:schemeClr val="dk1"/>
                </a:solidFill>
                <a:latin typeface="Times New Roman"/>
                <a:ea typeface="Times New Roman"/>
                <a:cs typeface="Times New Roman"/>
                <a:sym typeface="Times New Roman"/>
              </a:rPr>
              <a:t>j</a:t>
            </a:r>
            <a:r>
              <a:rPr b="0" i="0" lang="en-US" sz="2400" u="none">
                <a:solidFill>
                  <a:schemeClr val="dk1"/>
                </a:solidFill>
                <a:latin typeface="Times New Roman"/>
                <a:ea typeface="Times New Roman"/>
                <a:cs typeface="Times New Roman"/>
                <a:sym typeface="Times New Roman"/>
              </a:rPr>
              <a:t> = φ for all i and j,  i ≠ j   // φ Null set (regions are disjointed)</a:t>
            </a:r>
            <a:endParaRPr/>
          </a:p>
          <a:p>
            <a:pPr indent="-342900" lvl="0" marL="34290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 P(R</a:t>
            </a:r>
            <a:r>
              <a:rPr b="0" baseline="-25000" i="0" lang="en-US" sz="2400" u="none">
                <a:solidFill>
                  <a:schemeClr val="dk1"/>
                </a:solidFill>
                <a:latin typeface="Times New Roman"/>
                <a:ea typeface="Times New Roman"/>
                <a:cs typeface="Times New Roman"/>
                <a:sym typeface="Times New Roman"/>
              </a:rPr>
              <a:t>i</a:t>
            </a:r>
            <a:r>
              <a:rPr b="0" i="0" lang="en-US" sz="2400" u="none">
                <a:solidFill>
                  <a:schemeClr val="dk1"/>
                </a:solidFill>
                <a:latin typeface="Times New Roman"/>
                <a:ea typeface="Times New Roman"/>
                <a:cs typeface="Times New Roman"/>
                <a:sym typeface="Times New Roman"/>
              </a:rPr>
              <a:t>)</a:t>
            </a:r>
            <a:r>
              <a:rPr b="0" baseline="-2500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 = True, for i = 1,2,……..,n     // P(R</a:t>
            </a:r>
            <a:r>
              <a:rPr b="0" baseline="-25000" i="0" lang="en-US" sz="2400" u="none">
                <a:solidFill>
                  <a:schemeClr val="dk1"/>
                </a:solidFill>
                <a:latin typeface="Times New Roman"/>
                <a:ea typeface="Times New Roman"/>
                <a:cs typeface="Times New Roman"/>
                <a:sym typeface="Times New Roman"/>
              </a:rPr>
              <a:t>i</a:t>
            </a:r>
            <a:r>
              <a:rPr b="0" i="0" lang="en-US" sz="2400" u="none">
                <a:solidFill>
                  <a:schemeClr val="dk1"/>
                </a:solidFill>
                <a:latin typeface="Times New Roman"/>
                <a:ea typeface="Times New Roman"/>
                <a:cs typeface="Times New Roman"/>
                <a:sym typeface="Times New Roman"/>
              </a:rPr>
              <a:t>)</a:t>
            </a:r>
            <a:r>
              <a:rPr b="0" baseline="-2500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logical predicate defined over the points in set R</a:t>
            </a:r>
            <a:r>
              <a:rPr b="0" baseline="-25000" i="0" lang="en-US" sz="2400" u="none">
                <a:solidFill>
                  <a:schemeClr val="dk1"/>
                </a:solidFill>
                <a:latin typeface="Times New Roman"/>
                <a:ea typeface="Times New Roman"/>
                <a:cs typeface="Times New Roman"/>
                <a:sym typeface="Times New Roman"/>
              </a:rPr>
              <a:t>i</a:t>
            </a:r>
            <a:r>
              <a:rPr b="0" i="0" lang="en-US" sz="2400" u="none">
                <a:solidFill>
                  <a:schemeClr val="dk1"/>
                </a:solidFill>
                <a:latin typeface="Times New Roman"/>
                <a:ea typeface="Times New Roman"/>
                <a:cs typeface="Times New Roman"/>
                <a:sym typeface="Times New Roman"/>
              </a:rPr>
              <a:t>, properties satisfied by the pixels in a segmented region. </a:t>
            </a:r>
            <a:endParaRPr/>
          </a:p>
          <a:p>
            <a:pPr indent="-342900" lvl="0" marL="34290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 P(R</a:t>
            </a:r>
            <a:r>
              <a:rPr b="0" baseline="-25000" i="0" lang="en-US" sz="2400" u="none">
                <a:solidFill>
                  <a:schemeClr val="dk1"/>
                </a:solidFill>
                <a:latin typeface="Times New Roman"/>
                <a:ea typeface="Times New Roman"/>
                <a:cs typeface="Times New Roman"/>
                <a:sym typeface="Times New Roman"/>
              </a:rPr>
              <a:t>i</a:t>
            </a:r>
            <a:r>
              <a:rPr b="0" i="0" lang="en-US" sz="2400" u="none">
                <a:solidFill>
                  <a:schemeClr val="dk1"/>
                </a:solidFill>
                <a:latin typeface="Times New Roman"/>
                <a:ea typeface="Times New Roman"/>
                <a:cs typeface="Times New Roman"/>
                <a:sym typeface="Times New Roman"/>
              </a:rPr>
              <a:t>UR</a:t>
            </a:r>
            <a:r>
              <a:rPr b="0" baseline="-25000" i="0" lang="en-US" sz="2400" u="none">
                <a:solidFill>
                  <a:schemeClr val="dk1"/>
                </a:solidFill>
                <a:latin typeface="Times New Roman"/>
                <a:ea typeface="Times New Roman"/>
                <a:cs typeface="Times New Roman"/>
                <a:sym typeface="Times New Roman"/>
              </a:rPr>
              <a:t>j</a:t>
            </a:r>
            <a:r>
              <a:rPr b="0" i="0" lang="en-US" sz="2400" u="none">
                <a:solidFill>
                  <a:schemeClr val="dk1"/>
                </a:solidFill>
                <a:latin typeface="Times New Roman"/>
                <a:ea typeface="Times New Roman"/>
                <a:cs typeface="Times New Roman"/>
                <a:sym typeface="Times New Roman"/>
              </a:rPr>
              <a:t>) = False for i ≠ j           // Two regions are different in the sense of predicate P.// one condition is not valid in other 				   regions</a:t>
            </a:r>
            <a:endParaRPr/>
          </a:p>
        </p:txBody>
      </p:sp>
      <p:pic>
        <p:nvPicPr>
          <p:cNvPr id="181" name="Google Shape;181;p8"/>
          <p:cNvPicPr preferRelativeResize="0"/>
          <p:nvPr/>
        </p:nvPicPr>
        <p:blipFill rotWithShape="1">
          <a:blip r:embed="rId3">
            <a:alphaModFix/>
          </a:blip>
          <a:srcRect b="0" l="0" r="0" t="0"/>
          <a:stretch/>
        </p:blipFill>
        <p:spPr>
          <a:xfrm>
            <a:off x="1295400" y="2133600"/>
            <a:ext cx="1447800" cy="8524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9"/>
          <p:cNvSpPr txBox="1"/>
          <p:nvPr/>
        </p:nvSpPr>
        <p:spPr>
          <a:xfrm>
            <a:off x="6858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a:t>
            </a:r>
            <a:endParaRPr/>
          </a:p>
        </p:txBody>
      </p:sp>
      <p:sp>
        <p:nvSpPr>
          <p:cNvPr id="187" name="Google Shape;187;p9"/>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Gulim"/>
              <a:buNone/>
            </a:pPr>
            <a:r>
              <a:rPr b="0" i="0" lang="en-US" sz="1200" u="none">
                <a:solidFill>
                  <a:schemeClr val="dk1"/>
                </a:solidFill>
                <a:latin typeface="Gulim"/>
                <a:ea typeface="Gulim"/>
                <a:cs typeface="Gulim"/>
                <a:sym typeface="Gulim"/>
              </a:rPr>
              <a:t>Advanced Digital Image Processing,    Lecturer #6</a:t>
            </a:r>
            <a:endParaRPr/>
          </a:p>
        </p:txBody>
      </p:sp>
      <p:sp>
        <p:nvSpPr>
          <p:cNvPr id="188" name="Google Shape;188;p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Gulim"/>
              <a:buNone/>
            </a:pPr>
            <a:fld id="{00000000-1234-1234-1234-123412341234}" type="slidenum">
              <a:rPr b="0" i="0" lang="en-US" sz="1200" u="none">
                <a:solidFill>
                  <a:schemeClr val="dk1"/>
                </a:solidFill>
                <a:latin typeface="Gulim"/>
                <a:ea typeface="Gulim"/>
                <a:cs typeface="Gulim"/>
                <a:sym typeface="Gulim"/>
              </a:rPr>
              <a:t>‹#›</a:t>
            </a:fld>
            <a:endParaRPr/>
          </a:p>
        </p:txBody>
      </p:sp>
      <p:sp>
        <p:nvSpPr>
          <p:cNvPr id="189" name="Google Shape;189;p9"/>
          <p:cNvSpPr txBox="1"/>
          <p:nvPr>
            <p:ph type="title"/>
          </p:nvPr>
        </p:nvSpPr>
        <p:spPr>
          <a:xfrm>
            <a:off x="685800" y="609600"/>
            <a:ext cx="7772400" cy="487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Georgia"/>
              <a:buNone/>
            </a:pPr>
            <a:r>
              <a:rPr b="1" i="0" lang="en-US" sz="3600" u="none">
                <a:solidFill>
                  <a:schemeClr val="dk2"/>
                </a:solidFill>
                <a:latin typeface="Georgia"/>
                <a:ea typeface="Georgia"/>
                <a:cs typeface="Georgia"/>
                <a:sym typeface="Georgia"/>
              </a:rPr>
              <a:t>Region Growing (1 of 2)</a:t>
            </a:r>
            <a:endParaRPr/>
          </a:p>
        </p:txBody>
      </p:sp>
      <p:sp>
        <p:nvSpPr>
          <p:cNvPr id="190" name="Google Shape;190;p9"/>
          <p:cNvSpPr txBox="1"/>
          <p:nvPr/>
        </p:nvSpPr>
        <p:spPr>
          <a:xfrm>
            <a:off x="914400" y="1600200"/>
            <a:ext cx="8002587" cy="4473575"/>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rgbClr val="FF9900"/>
              </a:buClr>
              <a:buSzPts val="2400"/>
              <a:buFont typeface="Noto Sans Symbols"/>
              <a:buChar char="❖"/>
            </a:pPr>
            <a:r>
              <a:rPr b="0" i="0" lang="en-US" sz="2400" u="none">
                <a:solidFill>
                  <a:schemeClr val="dk1"/>
                </a:solidFill>
                <a:latin typeface="Times New Roman"/>
                <a:ea typeface="Times New Roman"/>
                <a:cs typeface="Times New Roman"/>
                <a:sym typeface="Times New Roman"/>
              </a:rPr>
              <a:t>Group pixels to sub-regions into a larger regions based on predefined criteria.</a:t>
            </a:r>
            <a:endParaRPr/>
          </a:p>
          <a:p>
            <a:pPr indent="-152400" lvl="1" marL="457200" marR="0" rtl="0" algn="l">
              <a:lnSpc>
                <a:spcPct val="100000"/>
              </a:lnSpc>
              <a:spcBef>
                <a:spcPts val="0"/>
              </a:spcBef>
              <a:spcAft>
                <a:spcPts val="0"/>
              </a:spcAft>
              <a:buClr>
                <a:srgbClr val="33CC33"/>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Start with a set of “seed” points and from these grow regions by appending to  each seed those neighboring pixels that have properties similar to the seed (specific range of gray level or color).</a:t>
            </a:r>
            <a:endParaRPr/>
          </a:p>
          <a:p>
            <a:pPr indent="-152400" lvl="0" marL="0" marR="0" rtl="0" algn="l">
              <a:lnSpc>
                <a:spcPct val="100000"/>
              </a:lnSpc>
              <a:spcBef>
                <a:spcPts val="0"/>
              </a:spcBef>
              <a:spcAft>
                <a:spcPts val="0"/>
              </a:spcAft>
              <a:buClr>
                <a:srgbClr val="FF9900"/>
              </a:buClr>
              <a:buSzPts val="2400"/>
              <a:buFont typeface="Noto Sans Symbols"/>
              <a:buChar char="❖"/>
            </a:pPr>
            <a:r>
              <a:rPr b="0" i="0" lang="en-US" sz="2400" u="none">
                <a:solidFill>
                  <a:schemeClr val="dk1"/>
                </a:solidFill>
                <a:latin typeface="Times New Roman"/>
                <a:ea typeface="Times New Roman"/>
                <a:cs typeface="Times New Roman"/>
                <a:sym typeface="Times New Roman"/>
              </a:rPr>
              <a:t>Limitations:</a:t>
            </a:r>
            <a:endParaRPr/>
          </a:p>
          <a:p>
            <a:pPr indent="-152400" lvl="1" marL="457200" marR="0" rtl="0" algn="l">
              <a:lnSpc>
                <a:spcPct val="100000"/>
              </a:lnSpc>
              <a:spcBef>
                <a:spcPts val="0"/>
              </a:spcBef>
              <a:spcAft>
                <a:spcPts val="0"/>
              </a:spcAft>
              <a:buClr>
                <a:srgbClr val="33CC33"/>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 Formulation of Stopping rule</a:t>
            </a:r>
            <a:endParaRPr/>
          </a:p>
          <a:p>
            <a:pPr indent="-152400" lvl="1" marL="457200" marR="0" rtl="0" algn="l">
              <a:lnSpc>
                <a:spcPct val="100000"/>
              </a:lnSpc>
              <a:spcBef>
                <a:spcPts val="0"/>
              </a:spcBef>
              <a:spcAft>
                <a:spcPts val="0"/>
              </a:spcAft>
              <a:buClr>
                <a:srgbClr val="33CC33"/>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When no more pixels satisfy the criteria growing region should be stopped. </a:t>
            </a:r>
            <a:endParaRPr/>
          </a:p>
          <a:p>
            <a:pPr indent="-152400" lvl="1" marL="457200" marR="0" rtl="0" algn="l">
              <a:lnSpc>
                <a:spcPct val="100000"/>
              </a:lnSpc>
              <a:spcBef>
                <a:spcPts val="0"/>
              </a:spcBef>
              <a:spcAft>
                <a:spcPts val="0"/>
              </a:spcAft>
              <a:buClr>
                <a:srgbClr val="33CC33"/>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do not consider the history of region growth – size and shape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신라의 미">
  <a:themeElements>
    <a:clrScheme name="신라의 미 6">
      <a:dk1>
        <a:srgbClr val="333333"/>
      </a:dk1>
      <a:lt1>
        <a:srgbClr val="FFFFFF"/>
      </a:lt1>
      <a:dk2>
        <a:srgbClr val="003399"/>
      </a:dk2>
      <a:lt2>
        <a:srgbClr val="336600"/>
      </a:lt2>
      <a:accent1>
        <a:srgbClr val="EFA001"/>
      </a:accent1>
      <a:accent2>
        <a:srgbClr val="006699"/>
      </a:accent2>
      <a:accent3>
        <a:srgbClr val="FFFFFF"/>
      </a:accent3>
      <a:accent4>
        <a:srgbClr val="2A2A2A"/>
      </a:accent4>
      <a:accent5>
        <a:srgbClr val="F6CDAA"/>
      </a:accent5>
      <a:accent6>
        <a:srgbClr val="005C8A"/>
      </a:accent6>
      <a:hlink>
        <a:srgbClr val="FF00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신라의 미">
  <a:themeElements>
    <a:clrScheme name="신라의 미 6">
      <a:dk1>
        <a:srgbClr val="333333"/>
      </a:dk1>
      <a:lt1>
        <a:srgbClr val="FFFFFF"/>
      </a:lt1>
      <a:dk2>
        <a:srgbClr val="003399"/>
      </a:dk2>
      <a:lt2>
        <a:srgbClr val="336600"/>
      </a:lt2>
      <a:accent1>
        <a:srgbClr val="EFA001"/>
      </a:accent1>
      <a:accent2>
        <a:srgbClr val="006699"/>
      </a:accent2>
      <a:accent3>
        <a:srgbClr val="FFFFFF"/>
      </a:accent3>
      <a:accent4>
        <a:srgbClr val="2A2A2A"/>
      </a:accent4>
      <a:accent5>
        <a:srgbClr val="F6CDAA"/>
      </a:accent5>
      <a:accent6>
        <a:srgbClr val="005C8A"/>
      </a:accent6>
      <a:hlink>
        <a:srgbClr val="FF00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2001-05-27T07:59:09Z</dcterms:created>
  <dc:creator>CloneMotion</dc:creator>
</cp:coreProperties>
</file>