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7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3383-6784-40D0-8BA0-03A340B9572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67A0-F5E6-46CB-810B-57289427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Distance measure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85" y="2153299"/>
            <a:ext cx="8420830" cy="3330229"/>
          </a:xfrm>
        </p:spPr>
      </p:pic>
    </p:spTree>
    <p:extLst>
      <p:ext uri="{BB962C8B-B14F-4D97-AF65-F5344CB8AC3E}">
        <p14:creationId xmlns:p14="http://schemas.microsoft.com/office/powerpoint/2010/main" val="31647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function 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44" y="1690688"/>
            <a:ext cx="8367485" cy="4099915"/>
          </a:xfrm>
        </p:spPr>
      </p:pic>
    </p:spTree>
    <p:extLst>
      <p:ext uri="{BB962C8B-B14F-4D97-AF65-F5344CB8AC3E}">
        <p14:creationId xmlns:p14="http://schemas.microsoft.com/office/powerpoint/2010/main" val="374419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9" y="2217257"/>
            <a:ext cx="7788315" cy="3810330"/>
          </a:xfrm>
        </p:spPr>
      </p:pic>
    </p:spTree>
    <p:extLst>
      <p:ext uri="{BB962C8B-B14F-4D97-AF65-F5344CB8AC3E}">
        <p14:creationId xmlns:p14="http://schemas.microsoft.com/office/powerpoint/2010/main" val="3738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90" y="1690688"/>
            <a:ext cx="6020322" cy="27967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91" y="4487470"/>
            <a:ext cx="6020322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9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19" y="1690688"/>
            <a:ext cx="766960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19" y="3953965"/>
            <a:ext cx="3040643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3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76" y="1690688"/>
            <a:ext cx="7510865" cy="41151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2" y="3748266"/>
            <a:ext cx="4397121" cy="2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25" y="1690688"/>
            <a:ext cx="6853729" cy="4351338"/>
          </a:xfrm>
        </p:spPr>
      </p:pic>
    </p:spTree>
    <p:extLst>
      <p:ext uri="{BB962C8B-B14F-4D97-AF65-F5344CB8AC3E}">
        <p14:creationId xmlns:p14="http://schemas.microsoft.com/office/powerpoint/2010/main" val="153970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Distance measure</vt:lpstr>
      <vt:lpstr>Distance measure</vt:lpstr>
      <vt:lpstr>Distance function 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measure</dc:title>
  <dc:creator>Windows User</dc:creator>
  <cp:lastModifiedBy>Windows User</cp:lastModifiedBy>
  <cp:revision>1</cp:revision>
  <dcterms:created xsi:type="dcterms:W3CDTF">2023-08-06T18:47:15Z</dcterms:created>
  <dcterms:modified xsi:type="dcterms:W3CDTF">2023-08-06T18:51:31Z</dcterms:modified>
</cp:coreProperties>
</file>