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6" r:id="rId2"/>
    <p:sldId id="262" r:id="rId3"/>
    <p:sldId id="259" r:id="rId4"/>
    <p:sldId id="269" r:id="rId5"/>
    <p:sldId id="266" r:id="rId6"/>
    <p:sldId id="267" r:id="rId7"/>
    <p:sldId id="270" r:id="rId8"/>
    <p:sldId id="271" r:id="rId9"/>
    <p:sldId id="272" r:id="rId10"/>
    <p:sldId id="263" r:id="rId11"/>
    <p:sldId id="261" r:id="rId12"/>
    <p:sldId id="264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B78A697-9D75-4DE8-8C28-1296A6CF43C1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979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79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2585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70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409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14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455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1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64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53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95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7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7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21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7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smtClean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" TargetMode="External"/><Relationship Id="rId2" Type="http://schemas.openxmlformats.org/officeDocument/2006/relationships/hyperlink" Target="https://www.w3schools.com/html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 rot="21420000">
            <a:off x="3383866" y="221137"/>
            <a:ext cx="7514409" cy="434545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Muhammad al-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xorazmiy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nomidagi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TATU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Urganch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filiali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942-20 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guruh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talabasi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Abduraxmanov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Beksultonning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kurs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ishi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Mavzu: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imkonini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beruvchi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ilova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Rahbar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xo’jamuratov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bekmurod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92" y="1061350"/>
            <a:ext cx="2797314" cy="286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1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754144"/>
            <a:ext cx="10394707" cy="4620441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Dastur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quydagi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qulayliklarga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/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turdagi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ma’lumotlarni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kiritidh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dinamik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imkonini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340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780068" y="575036"/>
            <a:ext cx="10394707" cy="4639294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uz-Cyrl-UZ" sz="24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Xulosa.</a:t>
            </a:r>
            <a:endParaRPr lang="ru-RU" sz="2400" b="1" dirty="0">
              <a:solidFill>
                <a:srgbClr val="FF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uz-Cyrl-UZ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Hozirda hayotni axborot texnologiyalarsiz tasavvur qilib bo’lmaydi. Foydalanuvchilarga qulayliklar yaratish uchun Axborot texnologiyalaridan keng qo’llaniladi. </a:t>
            </a:r>
            <a:r>
              <a:rPr lang="en-US" dirty="0" err="1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bizning</a:t>
            </a:r>
            <a:r>
              <a:rPr lang="en-US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bu</a:t>
            </a:r>
            <a:r>
              <a:rPr lang="en-US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ilovamiz</a:t>
            </a:r>
            <a:r>
              <a:rPr lang="en-US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dasturchilarga</a:t>
            </a:r>
            <a:r>
              <a:rPr lang="en-US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qulayliklar</a:t>
            </a:r>
            <a:r>
              <a:rPr lang="en-US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olib</a:t>
            </a:r>
            <a:r>
              <a:rPr lang="en-US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keladi.ularning</a:t>
            </a:r>
            <a:r>
              <a:rPr lang="en-US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ishini</a:t>
            </a:r>
            <a:r>
              <a:rPr lang="en-US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osonlashtiradi</a:t>
            </a:r>
            <a:r>
              <a:rPr lang="en-US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,</a:t>
            </a:r>
            <a:r>
              <a:rPr lang="en-US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Ko’plab</a:t>
            </a:r>
            <a:r>
              <a:rPr lang="en-US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kodlar</a:t>
            </a:r>
            <a:r>
              <a:rPr lang="en-US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yozishni</a:t>
            </a:r>
            <a:r>
              <a:rPr lang="en-US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kamaytiradi</a:t>
            </a:r>
            <a:r>
              <a:rPr lang="en-US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41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556182"/>
            <a:ext cx="10394707" cy="4818404"/>
          </a:xfrm>
        </p:spPr>
        <p:txBody>
          <a:bodyPr>
            <a:normAutofit/>
          </a:bodyPr>
          <a:lstStyle/>
          <a:p>
            <a:r>
              <a:rPr lang="uz-Latn-U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z-Latn-UZ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Foydalanilgan adabiyotlar</a:t>
            </a:r>
            <a:endParaRPr lang="ru-RU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uz-Latn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uz-Latn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Latn-U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Дэвид </a:t>
            </a:r>
            <a:r>
              <a:rPr lang="uz-Latn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Скляр.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uz-Latn-UZ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uz-Latn-UZ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Изучаем PHP 7”.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uz-Latn-UZ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Latn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 г.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uz-Latn-UZ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lang="uz-Latn-UZ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resurslari</a:t>
            </a:r>
            <a:endParaRPr lang="ru-RU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uz-Latn-UZ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uz-Latn-UZ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https://www.w3schools.com/html/</a:t>
            </a:r>
            <a:endParaRPr lang="ru-RU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uz-Latn-UZ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https://www.php.net/</a:t>
            </a:r>
            <a:endParaRPr lang="ru-RU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uz-Latn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</a:t>
            </a:r>
            <a:r>
              <a:rPr lang="uz-Latn-UZ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stackoverflow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ru-RU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34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Политические процессы в тимуридский период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83"/>
          <a:stretch/>
        </p:blipFill>
        <p:spPr bwMode="auto">
          <a:xfrm>
            <a:off x="334683" y="188537"/>
            <a:ext cx="10953750" cy="506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79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320512"/>
            <a:ext cx="10394707" cy="5054074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Masalaning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qo’ylishi</a:t>
            </a:r>
            <a:endParaRPr lang="ru-RU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uz-Cyrl-UZ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Ushbu kurs ishida qo’yilgan asosiy </a:t>
            </a:r>
            <a:r>
              <a:rPr lang="uz-Cyrl-UZ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maqsad, </a:t>
            </a:r>
            <a:r>
              <a:rPr lang="uz-Cyrl-UZ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quyidagi vazifalarni hal </a:t>
            </a:r>
            <a:r>
              <a:rPr lang="uz-Cyrl-UZ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uz-Cyrl-UZ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  </a:t>
            </a:r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Dasturchilar ishini osonlashtirish</a:t>
            </a:r>
            <a:r>
              <a:rPr lang="uz-Cyrl-UZ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tez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dasturlar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qo’llash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lvl="0">
              <a:lnSpc>
                <a:spcPct val="150000"/>
              </a:lnSpc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Dasturda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quydagi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ishlar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oshirilishi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lozim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  Web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ilovani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dasturchilar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tushunatrli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bo’lishi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  Web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ilovadan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foydalanishni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osonlashtirish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29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685800" y="4685122"/>
            <a:ext cx="10394707" cy="689463"/>
          </a:xfrm>
        </p:spPr>
        <p:txBody>
          <a:bodyPr/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 NING NOMI VA PARAMETRLARI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keltirilgan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01" y="641024"/>
            <a:ext cx="10445321" cy="356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3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4553146"/>
            <a:ext cx="10394707" cy="821439"/>
          </a:xfrm>
        </p:spPr>
        <p:txBody>
          <a:bodyPr/>
          <a:lstStyle/>
          <a:p>
            <a:pPr algn="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TEKSHIRIB KO’RISH MUMKIN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12" y="377073"/>
            <a:ext cx="10369485" cy="399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1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4590854"/>
            <a:ext cx="10394707" cy="783731"/>
          </a:xfrm>
        </p:spPr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70" y="518474"/>
            <a:ext cx="10444898" cy="485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9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69" y="375935"/>
            <a:ext cx="9609653" cy="447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4656841"/>
            <a:ext cx="10394707" cy="717744"/>
          </a:xfrm>
        </p:spPr>
        <p:txBody>
          <a:bodyPr/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93" y="116666"/>
            <a:ext cx="9754445" cy="43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1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4543720"/>
            <a:ext cx="10394707" cy="830865"/>
          </a:xfrm>
        </p:spPr>
        <p:txBody>
          <a:bodyPr/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"/>
            <a:ext cx="10394707" cy="454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1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19434" y="5646656"/>
            <a:ext cx="10394707" cy="689463"/>
          </a:xfrm>
        </p:spPr>
        <p:txBody>
          <a:bodyPr/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57" y="66990"/>
            <a:ext cx="9754445" cy="146957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57" y="1668545"/>
            <a:ext cx="9754445" cy="173453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57" y="3506771"/>
            <a:ext cx="9754445" cy="203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4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Главное мероприятие</Template>
  <TotalTime>340</TotalTime>
  <Words>167</Words>
  <Application>Microsoft Office PowerPoint</Application>
  <PresentationFormat>Широкоэкранный</PresentationFormat>
  <Paragraphs>27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Arial Unicode MS</vt:lpstr>
      <vt:lpstr>Impact</vt:lpstr>
      <vt:lpstr>Times New Roman</vt:lpstr>
      <vt:lpstr>Главное мероприятие</vt:lpstr>
      <vt:lpstr>Muhammad al-xorazmiy nomidagi TATU Urganch filiali 942-20 guruh talabasi Abduraxmanov Beksultonning kurs ishi  Mavzu:api yaratish imkonini beruvchi web ilova ishlab chiqish.  Rahbar: xo’jamuratov bekmurod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Muhammad al-xorazmiy nomidagi TATU Urganch filiali 942-20 guruhi talabasi Abduraxmanov Beksultonning “Api ishlab chiqish imkonini beruvchi web ilova  ishlab chiqish” mavzusida tayyorlagan</dc:title>
  <dc:creator>Bek0</dc:creator>
  <cp:lastModifiedBy>Bek0</cp:lastModifiedBy>
  <cp:revision>32</cp:revision>
  <dcterms:created xsi:type="dcterms:W3CDTF">2023-01-16T12:14:15Z</dcterms:created>
  <dcterms:modified xsi:type="dcterms:W3CDTF">2023-01-18T07:18:36Z</dcterms:modified>
</cp:coreProperties>
</file>