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0" r:id="rId4"/>
    <p:sldId id="262" r:id="rId5"/>
    <p:sldId id="267" r:id="rId6"/>
    <p:sldId id="268" r:id="rId7"/>
    <p:sldId id="271" r:id="rId8"/>
    <p:sldId id="269" r:id="rId9"/>
    <p:sldId id="263" r:id="rId10"/>
    <p:sldId id="272" r:id="rId11"/>
    <p:sldId id="273" r:id="rId12"/>
    <p:sldId id="270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95" d="100"/>
          <a:sy n="95" d="100"/>
        </p:scale>
        <p:origin x="206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24.08.2016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77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04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"/>
          </a:p>
        </p:txBody>
      </p:sp>
      <p:grpSp>
        <p:nvGrpSpPr>
          <p:cNvPr id="9" name="Группа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0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1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6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39" name="Текст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22" name="Группа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7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40" name="Текст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26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ри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"/>
          </a:p>
        </p:txBody>
      </p:sp>
      <p:grpSp>
        <p:nvGrpSpPr>
          <p:cNvPr id="52" name="Группа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9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1" name="Текст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84" name="Группа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8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2" name="Текст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grpSp>
        <p:nvGrpSpPr>
          <p:cNvPr id="97" name="Группа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9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80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83" name="Текст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27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ри рису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"/>
          </a:p>
        </p:txBody>
      </p:sp>
      <p:grpSp>
        <p:nvGrpSpPr>
          <p:cNvPr id="84" name="Группа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97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0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11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grpSp>
        <p:nvGrpSpPr>
          <p:cNvPr id="112" name="Группа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Полилиния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4" name="Полилиния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5" name="Полилиния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6" name="Полилиния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7" name="Полилиния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8" name="Полилиния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9" name="Полилиния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0" name="Полилиния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1" name="Полилиния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2" name="Полилиния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3" name="Полилиния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4" name="Полилиния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25" name="Рисунок 33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dirty="0"/>
          </a:p>
        </p:txBody>
      </p:sp>
      <p:sp>
        <p:nvSpPr>
          <p:cNvPr id="126" name="Текст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24.08.2016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13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5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24.08.2016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smtClean="0"/>
              <a:t>24.08.2016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9923" y="949568"/>
            <a:ext cx="7420708" cy="5275385"/>
          </a:xfrm>
        </p:spPr>
        <p:txBody>
          <a:bodyPr rtlCol="0"/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Muhammad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942-20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guruh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Abduraxmanov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Beksultonning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kurs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ishi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Mavzu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Fermer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xo’jaliklariga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ko’rsatuvchi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korxona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ilovaning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bazasini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Rahbar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Raximova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Laylo</a:t>
            </a:r>
            <a:endParaRPr lang="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60" y="1740876"/>
            <a:ext cx="3164416" cy="327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7537" y="994616"/>
            <a:ext cx="5295891" cy="711636"/>
          </a:xfrm>
        </p:spPr>
        <p:txBody>
          <a:bodyPr/>
          <a:lstStyle/>
          <a:p>
            <a:r>
              <a:rPr lang="en-US" b="1" dirty="0" err="1" smtClean="0"/>
              <a:t>Xulosa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2432114"/>
            <a:ext cx="9616735" cy="295573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Hozirgi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Respublikamizda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zamonaviy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dasturlash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tillarini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yanada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rivojlantirish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jahon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standartiga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moslashtirish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maqsadida,axborot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kommunikatsiya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vositalaridan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foydalanishga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katta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e’tibor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berilmoqda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qatorda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ma’lumotlar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ishlaydigan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malakali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adrlarga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ham </a:t>
            </a:r>
            <a:r>
              <a:rPr lang="en-US" dirty="0" err="1">
                <a:solidFill>
                  <a:schemeClr val="tx1"/>
                </a:solidFill>
              </a:rPr>
              <a:t>ehtiyoj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sezilmoqda</a:t>
            </a:r>
            <a:r>
              <a:rPr lang="en-US" dirty="0">
                <a:solidFill>
                  <a:schemeClr val="tx1"/>
                </a:solidFill>
              </a:rPr>
              <a:t> men ham </a:t>
            </a:r>
            <a:r>
              <a:rPr lang="en-US" dirty="0" err="1">
                <a:solidFill>
                  <a:schemeClr val="tx1"/>
                </a:solidFill>
              </a:rPr>
              <a:t>bo’lajak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kadr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sifatida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Fermer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xo’jaliklariga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xizmat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ko’rsatuvchi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korxona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ilovaning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strukturasini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yaratishga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harakat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qildim.Web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ilovadan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maqsad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fermer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xo’jaligi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osonlashtirish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avtomatlashtirish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Bundan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qulayliklarga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erishiladi.Ortiqcha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vaqt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sarflanmaydi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tizimlar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kompyuterlashtiriladi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1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2568" y="924822"/>
            <a:ext cx="7832065" cy="69296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Foydalanilgan</a:t>
            </a:r>
            <a:r>
              <a:rPr lang="en-US" b="1" dirty="0" smtClean="0"/>
              <a:t> </a:t>
            </a:r>
            <a:r>
              <a:rPr lang="en-US" b="1" dirty="0" err="1" smtClean="0"/>
              <a:t>adabiyotlar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617786"/>
            <a:ext cx="10198750" cy="4799056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1"/>
                </a:solidFill>
              </a:rPr>
              <a:t>1.  Многозначные СУБД и </a:t>
            </a:r>
            <a:r>
              <a:rPr lang="en-US" dirty="0">
                <a:solidFill>
                  <a:schemeClr val="tx1"/>
                </a:solidFill>
              </a:rPr>
              <a:t>XML </a:t>
            </a:r>
            <a:r>
              <a:rPr lang="ru-RU" dirty="0">
                <a:solidFill>
                  <a:schemeClr val="tx1"/>
                </a:solidFill>
              </a:rPr>
              <a:t>базы данных ,В. А. Филиппов-2008. 3. Изучаем SQL, Энди Оппель-2007.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2. Энди Харрис PHP </a:t>
            </a:r>
            <a:r>
              <a:rPr lang="ru-RU" dirty="0" err="1">
                <a:solidFill>
                  <a:schemeClr val="tx1"/>
                </a:solidFill>
              </a:rPr>
              <a:t>MySQL</a:t>
            </a:r>
            <a:r>
              <a:rPr lang="ru-RU" dirty="0">
                <a:solidFill>
                  <a:schemeClr val="tx1"/>
                </a:solidFill>
              </a:rPr>
              <a:t> для начинающих-2005 6. </a:t>
            </a:r>
            <a:r>
              <a:rPr lang="en-US" dirty="0" err="1">
                <a:solidFill>
                  <a:schemeClr val="tx1"/>
                </a:solidFill>
              </a:rPr>
              <a:t>Qudrat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Abdurahimov</a:t>
            </a:r>
            <a:r>
              <a:rPr lang="en-US" dirty="0">
                <a:solidFill>
                  <a:schemeClr val="tx1"/>
                </a:solidFill>
              </a:rPr>
              <a:t> “PHP” </a:t>
            </a:r>
            <a:r>
              <a:rPr lang="en-US" dirty="0" err="1">
                <a:solidFill>
                  <a:schemeClr val="tx1"/>
                </a:solidFill>
              </a:rPr>
              <a:t>elektron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darsligi</a:t>
            </a:r>
            <a:r>
              <a:rPr lang="en-US" dirty="0">
                <a:solidFill>
                  <a:schemeClr val="tx1"/>
                </a:solidFill>
              </a:rPr>
              <a:t>. 2017</a:t>
            </a:r>
          </a:p>
          <a:p>
            <a:r>
              <a:rPr lang="ru-RU" dirty="0">
                <a:solidFill>
                  <a:schemeClr val="tx1"/>
                </a:solidFill>
              </a:rPr>
              <a:t>3.   Пол </a:t>
            </a:r>
            <a:r>
              <a:rPr lang="ru-RU" dirty="0" err="1">
                <a:solidFill>
                  <a:schemeClr val="tx1"/>
                </a:solidFill>
              </a:rPr>
              <a:t>Уилтон</a:t>
            </a:r>
            <a:r>
              <a:rPr lang="ru-RU" dirty="0">
                <a:solidFill>
                  <a:schemeClr val="tx1"/>
                </a:solidFill>
              </a:rPr>
              <a:t>, Джон </a:t>
            </a:r>
            <a:r>
              <a:rPr lang="ru-RU" dirty="0" err="1">
                <a:solidFill>
                  <a:schemeClr val="tx1"/>
                </a:solidFill>
              </a:rPr>
              <a:t>Колби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SQL </a:t>
            </a:r>
            <a:r>
              <a:rPr lang="ru-RU" dirty="0">
                <a:solidFill>
                  <a:schemeClr val="tx1"/>
                </a:solidFill>
              </a:rPr>
              <a:t>для начинающих-2006.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4.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Qobulov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Akbaraliyev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Usmonov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Ro</a:t>
            </a:r>
            <a:r>
              <a:rPr lang="ru-RU" dirty="0">
                <a:solidFill>
                  <a:schemeClr val="tx1"/>
                </a:solidFill>
              </a:rPr>
              <a:t>’</a:t>
            </a:r>
            <a:r>
              <a:rPr lang="en-US" dirty="0" err="1">
                <a:solidFill>
                  <a:schemeClr val="tx1"/>
                </a:solidFill>
              </a:rPr>
              <a:t>zibayev</a:t>
            </a:r>
            <a:r>
              <a:rPr lang="ru-RU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Malumotlar</a:t>
            </a:r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US" dirty="0" err="1">
                <a:solidFill>
                  <a:schemeClr val="tx1"/>
                </a:solidFill>
              </a:rPr>
              <a:t>bazasi</a:t>
            </a:r>
            <a:r>
              <a:rPr lang="ru-RU" dirty="0">
                <a:solidFill>
                  <a:schemeClr val="tx1"/>
                </a:solidFill>
              </a:rPr>
              <a:t>”.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 «Designing Data-Intensive Applications» </a:t>
            </a:r>
            <a:r>
              <a:rPr lang="en-US" dirty="0" err="1">
                <a:solidFill>
                  <a:schemeClr val="tx1"/>
                </a:solidFill>
              </a:rPr>
              <a:t>avtor</a:t>
            </a:r>
            <a:r>
              <a:rPr lang="en-US" dirty="0">
                <a:solidFill>
                  <a:schemeClr val="tx1"/>
                </a:solidFill>
              </a:rPr>
              <a:t>: Martin </a:t>
            </a:r>
            <a:r>
              <a:rPr lang="en-US" dirty="0" err="1">
                <a:solidFill>
                  <a:schemeClr val="tx1"/>
                </a:solidFill>
              </a:rPr>
              <a:t>Kleppmann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6.  «Introduction to the Theory of Computation» </a:t>
            </a:r>
            <a:r>
              <a:rPr lang="en-US" dirty="0" err="1">
                <a:solidFill>
                  <a:schemeClr val="tx1"/>
                </a:solidFill>
              </a:rPr>
              <a:t>avtor</a:t>
            </a:r>
            <a:r>
              <a:rPr lang="en-US" dirty="0">
                <a:solidFill>
                  <a:schemeClr val="tx1"/>
                </a:solidFill>
              </a:rPr>
              <a:t>: Michael </a:t>
            </a:r>
            <a:r>
              <a:rPr lang="en-US" dirty="0" err="1">
                <a:solidFill>
                  <a:schemeClr val="tx1"/>
                </a:solidFill>
              </a:rPr>
              <a:t>Sipser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7.   www.google.com</a:t>
            </a:r>
          </a:p>
          <a:p>
            <a:r>
              <a:rPr lang="en-US" dirty="0">
                <a:solidFill>
                  <a:schemeClr val="tx1"/>
                </a:solidFill>
              </a:rPr>
              <a:t>8.   https://en.wikipedia.org/wiki/Deep_learning .</a:t>
            </a:r>
          </a:p>
          <a:p>
            <a:r>
              <a:rPr lang="en-US" dirty="0">
                <a:solidFill>
                  <a:schemeClr val="tx1"/>
                </a:solidFill>
              </a:rPr>
              <a:t>9. </a:t>
            </a:r>
            <a:r>
              <a:rPr lang="en-US" dirty="0" err="1">
                <a:solidFill>
                  <a:schemeClr val="tx1"/>
                </a:solidFill>
              </a:rPr>
              <a:t>R.V.Qobulov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B.B.Akbaraliyev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J.T.Usmonov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O.B.Ro’zibayev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Malumotlar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bazasi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  <a:p>
            <a:r>
              <a:rPr lang="en-US" dirty="0">
                <a:solidFill>
                  <a:schemeClr val="tx1"/>
                </a:solidFill>
              </a:rPr>
              <a:t>10. “Database Management Systems” </a:t>
            </a:r>
            <a:r>
              <a:rPr lang="en-US" dirty="0" err="1">
                <a:solidFill>
                  <a:schemeClr val="tx1"/>
                </a:solidFill>
              </a:rPr>
              <a:t>avtor</a:t>
            </a:r>
            <a:r>
              <a:rPr lang="en-US" dirty="0">
                <a:solidFill>
                  <a:schemeClr val="tx1"/>
                </a:solidFill>
              </a:rPr>
              <a:t>: Raghu </a:t>
            </a:r>
            <a:r>
              <a:rPr lang="en-US" dirty="0" err="1">
                <a:solidFill>
                  <a:schemeClr val="tx1"/>
                </a:solidFill>
              </a:rPr>
              <a:t>Ramakrishnan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Johannes </a:t>
            </a:r>
            <a:r>
              <a:rPr lang="en-US" dirty="0" err="1">
                <a:solidFill>
                  <a:schemeClr val="tx1"/>
                </a:solidFill>
              </a:rPr>
              <a:t>Gehrke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464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'tiboringiz uchun rahmat), Комикс Давайте похлопаем - Рисовач .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381096"/>
            <a:ext cx="11016761" cy="554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677333" y="1037493"/>
            <a:ext cx="10198751" cy="5003870"/>
          </a:xfrm>
        </p:spPr>
        <p:txBody>
          <a:bodyPr rtlCol="0"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Masalaning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qo’ylishi</a:t>
            </a:r>
            <a:endParaRPr lang="ru-RU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z-Cyrl-UZ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 </a:t>
            </a:r>
            <a:r>
              <a:rPr lang="uz-Cyrl-UZ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kurs ishida qo’yilgan asosiy maqsad, quyidagi vazifalarni hal qilish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uz-Cyrl-UZ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Fermer xo’jalik ishlarini  va ishchilar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ishini osonlashtirish</a:t>
            </a:r>
            <a:r>
              <a:rPr lang="uz-Cyrl-U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xo’jalik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ishlarini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avtomatlashtirish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quydagi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ishlar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oshirilishi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Web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fermerlar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tushunarli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Web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osonlashtirish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24354" y="5996354"/>
            <a:ext cx="10339754" cy="69019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Fermer</a:t>
            </a:r>
            <a:r>
              <a:rPr lang="en-US" b="1" dirty="0" smtClean="0"/>
              <a:t> </a:t>
            </a:r>
            <a:r>
              <a:rPr lang="en-US" b="1" dirty="0" err="1"/>
              <a:t>xo’jaliklariga</a:t>
            </a:r>
            <a:r>
              <a:rPr lang="en-US" b="1" dirty="0"/>
              <a:t> </a:t>
            </a:r>
            <a:r>
              <a:rPr lang="en-US" b="1" dirty="0" err="1"/>
              <a:t>xizmat</a:t>
            </a:r>
            <a:r>
              <a:rPr lang="en-US" b="1" dirty="0"/>
              <a:t> </a:t>
            </a:r>
            <a:r>
              <a:rPr lang="en-US" b="1" dirty="0" err="1"/>
              <a:t>ko’rsatuvchi</a:t>
            </a:r>
            <a:r>
              <a:rPr lang="en-US" b="1" dirty="0"/>
              <a:t> </a:t>
            </a:r>
            <a:r>
              <a:rPr lang="en-US" b="1" dirty="0" err="1"/>
              <a:t>korxona</a:t>
            </a:r>
            <a:r>
              <a:rPr lang="en-US" b="1" dirty="0"/>
              <a:t> web </a:t>
            </a:r>
            <a:r>
              <a:rPr lang="en-US" b="1" dirty="0" err="1"/>
              <a:t>ilovaning</a:t>
            </a:r>
            <a:r>
              <a:rPr lang="en-US" b="1" dirty="0"/>
              <a:t>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strukturasini</a:t>
            </a:r>
            <a:r>
              <a:rPr lang="en-US" b="1" dirty="0"/>
              <a:t>  </a:t>
            </a:r>
            <a:endParaRPr lang="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992" y="254977"/>
            <a:ext cx="11183816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6" b="8956"/>
          <a:stretch>
            <a:fillRect/>
          </a:stretch>
        </p:blipFill>
        <p:spPr>
          <a:xfrm>
            <a:off x="536330" y="263770"/>
            <a:ext cx="11192607" cy="5257800"/>
          </a:xfrm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949568" y="6049108"/>
            <a:ext cx="10779369" cy="396700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Fermer</a:t>
            </a:r>
            <a:r>
              <a:rPr lang="en-US" sz="1600" b="1" dirty="0"/>
              <a:t> </a:t>
            </a:r>
            <a:r>
              <a:rPr lang="en-US" sz="1600" b="1" dirty="0" err="1"/>
              <a:t>xo’jaliklariga</a:t>
            </a:r>
            <a:r>
              <a:rPr lang="en-US" sz="1600" b="1" dirty="0"/>
              <a:t> </a:t>
            </a:r>
            <a:r>
              <a:rPr lang="en-US" sz="1600" b="1" dirty="0" err="1"/>
              <a:t>xizmat</a:t>
            </a:r>
            <a:r>
              <a:rPr lang="en-US" sz="1600" b="1" dirty="0"/>
              <a:t> </a:t>
            </a:r>
            <a:r>
              <a:rPr lang="en-US" sz="1600" b="1" dirty="0" err="1"/>
              <a:t>ko’rsatuvchi</a:t>
            </a:r>
            <a:r>
              <a:rPr lang="en-US" sz="1600" b="1" dirty="0"/>
              <a:t> </a:t>
            </a:r>
            <a:r>
              <a:rPr lang="en-US" sz="1600" b="1" dirty="0" err="1"/>
              <a:t>korxona</a:t>
            </a:r>
            <a:r>
              <a:rPr lang="en-US" sz="1600" b="1" dirty="0"/>
              <a:t> web </a:t>
            </a:r>
            <a:r>
              <a:rPr lang="en-US" sz="1600" b="1" dirty="0" err="1"/>
              <a:t>ilovaning</a:t>
            </a:r>
            <a:r>
              <a:rPr lang="en-US" sz="1600" b="1" dirty="0"/>
              <a:t> </a:t>
            </a:r>
            <a:r>
              <a:rPr lang="en-US" sz="1600" b="1" dirty="0" err="1"/>
              <a:t>baza</a:t>
            </a:r>
            <a:r>
              <a:rPr lang="en-US" sz="1600" b="1" dirty="0"/>
              <a:t> </a:t>
            </a:r>
            <a:r>
              <a:rPr lang="en-US" sz="1600" b="1" dirty="0" err="1"/>
              <a:t>strukturasini</a:t>
            </a:r>
            <a:r>
              <a:rPr lang="en-US" sz="1600" b="1" dirty="0"/>
              <a:t>  </a:t>
            </a:r>
            <a:r>
              <a:rPr lang="en-US" sz="1600" b="1" dirty="0" smtClean="0"/>
              <a:t>reports(</a:t>
            </a:r>
            <a:r>
              <a:rPr lang="en-US" sz="1600" b="1" dirty="0" err="1" smtClean="0"/>
              <a:t>xisobot</a:t>
            </a:r>
            <a:r>
              <a:rPr lang="en-US" sz="1600" b="1" dirty="0" smtClean="0"/>
              <a:t>) </a:t>
            </a:r>
            <a:r>
              <a:rPr lang="en-US" sz="1600" b="1" dirty="0" err="1"/>
              <a:t>bo’limi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" r="1206"/>
          <a:stretch>
            <a:fillRect/>
          </a:stretch>
        </p:blipFill>
        <p:spPr>
          <a:xfrm>
            <a:off x="589085" y="413238"/>
            <a:ext cx="11148890" cy="5117612"/>
          </a:xfrm>
        </p:spPr>
      </p:pic>
      <p:sp>
        <p:nvSpPr>
          <p:cNvPr id="15" name="Заголовок 13"/>
          <p:cNvSpPr>
            <a:spLocks noGrp="1"/>
          </p:cNvSpPr>
          <p:nvPr>
            <p:ph type="body" sz="half" idx="2"/>
          </p:nvPr>
        </p:nvSpPr>
        <p:spPr>
          <a:xfrm>
            <a:off x="1046285" y="5996354"/>
            <a:ext cx="10691690" cy="729884"/>
          </a:xfrm>
        </p:spPr>
        <p:txBody>
          <a:bodyPr/>
          <a:lstStyle/>
          <a:p>
            <a:r>
              <a:rPr lang="en-US" b="1" dirty="0" err="1"/>
              <a:t>Fermer</a:t>
            </a:r>
            <a:r>
              <a:rPr lang="en-US" b="1" dirty="0"/>
              <a:t> </a:t>
            </a:r>
            <a:r>
              <a:rPr lang="en-US" b="1" dirty="0" err="1"/>
              <a:t>xo’jaliklariga</a:t>
            </a:r>
            <a:r>
              <a:rPr lang="en-US" b="1" dirty="0"/>
              <a:t> </a:t>
            </a:r>
            <a:r>
              <a:rPr lang="en-US" b="1" dirty="0" err="1"/>
              <a:t>xizmat</a:t>
            </a:r>
            <a:r>
              <a:rPr lang="en-US" b="1" dirty="0"/>
              <a:t> </a:t>
            </a:r>
            <a:r>
              <a:rPr lang="en-US" b="1" dirty="0" err="1"/>
              <a:t>ko’rsatuvchi</a:t>
            </a:r>
            <a:r>
              <a:rPr lang="en-US" b="1" dirty="0"/>
              <a:t> </a:t>
            </a:r>
            <a:r>
              <a:rPr lang="en-US" b="1" dirty="0" err="1"/>
              <a:t>korxona</a:t>
            </a:r>
            <a:r>
              <a:rPr lang="en-US" b="1" dirty="0"/>
              <a:t> web </a:t>
            </a:r>
            <a:r>
              <a:rPr lang="en-US" b="1" dirty="0" err="1"/>
              <a:t>ilovaning</a:t>
            </a:r>
            <a:r>
              <a:rPr lang="en-US" b="1" dirty="0"/>
              <a:t>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strukturasini</a:t>
            </a:r>
            <a:r>
              <a:rPr lang="en-US" b="1" dirty="0"/>
              <a:t>  </a:t>
            </a:r>
            <a:r>
              <a:rPr lang="en-US" b="1" dirty="0" smtClean="0"/>
              <a:t>services </a:t>
            </a:r>
            <a:r>
              <a:rPr lang="en-US" b="1" dirty="0" err="1"/>
              <a:t>bo’limi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739895" y="6066692"/>
            <a:ext cx="10496673" cy="410574"/>
          </a:xfrm>
        </p:spPr>
        <p:txBody>
          <a:bodyPr rtlCol="0"/>
          <a:lstStyle/>
          <a:p>
            <a:r>
              <a:rPr lang="en-US" b="1" dirty="0" err="1"/>
              <a:t>Fermer</a:t>
            </a:r>
            <a:r>
              <a:rPr lang="en-US" b="1" dirty="0"/>
              <a:t> </a:t>
            </a:r>
            <a:r>
              <a:rPr lang="en-US" b="1" dirty="0" err="1"/>
              <a:t>xo’jaliklariga</a:t>
            </a:r>
            <a:r>
              <a:rPr lang="en-US" b="1" dirty="0"/>
              <a:t> </a:t>
            </a:r>
            <a:r>
              <a:rPr lang="en-US" b="1" dirty="0" err="1"/>
              <a:t>xizmat</a:t>
            </a:r>
            <a:r>
              <a:rPr lang="en-US" b="1" dirty="0"/>
              <a:t> </a:t>
            </a:r>
            <a:r>
              <a:rPr lang="en-US" b="1" dirty="0" err="1"/>
              <a:t>ko’rsatuvchi</a:t>
            </a:r>
            <a:r>
              <a:rPr lang="en-US" b="1" dirty="0"/>
              <a:t> </a:t>
            </a:r>
            <a:r>
              <a:rPr lang="en-US" b="1" dirty="0" err="1"/>
              <a:t>korxona</a:t>
            </a:r>
            <a:r>
              <a:rPr lang="en-US" b="1" dirty="0"/>
              <a:t> web </a:t>
            </a:r>
            <a:r>
              <a:rPr lang="en-US" b="1" dirty="0" err="1"/>
              <a:t>ilovaning</a:t>
            </a:r>
            <a:r>
              <a:rPr lang="en-US" b="1" dirty="0"/>
              <a:t>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strukturasini</a:t>
            </a:r>
            <a:r>
              <a:rPr lang="en-US" b="1" dirty="0"/>
              <a:t>  </a:t>
            </a:r>
            <a:r>
              <a:rPr lang="en-US" b="1" dirty="0" smtClean="0"/>
              <a:t>tractors </a:t>
            </a:r>
            <a:r>
              <a:rPr lang="en-US" b="1" dirty="0" err="1" smtClean="0"/>
              <a:t>bo’limi</a:t>
            </a:r>
            <a:endParaRPr lang="en-US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>
          <a:xfrm>
            <a:off x="466725" y="307731"/>
            <a:ext cx="11253788" cy="5275383"/>
          </a:xfrm>
        </p:spPr>
      </p:pic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half" idx="22"/>
          </p:nvPr>
        </p:nvSpPr>
        <p:spPr>
          <a:xfrm>
            <a:off x="1230923" y="6005146"/>
            <a:ext cx="10410092" cy="685800"/>
          </a:xfrm>
        </p:spPr>
        <p:txBody>
          <a:bodyPr/>
          <a:lstStyle/>
          <a:p>
            <a:r>
              <a:rPr lang="en-US" b="1" dirty="0" err="1"/>
              <a:t>Fermer</a:t>
            </a:r>
            <a:r>
              <a:rPr lang="en-US" b="1" dirty="0"/>
              <a:t> </a:t>
            </a:r>
            <a:r>
              <a:rPr lang="en-US" b="1" dirty="0" err="1"/>
              <a:t>xo’jaliklariga</a:t>
            </a:r>
            <a:r>
              <a:rPr lang="en-US" b="1" dirty="0"/>
              <a:t> </a:t>
            </a:r>
            <a:r>
              <a:rPr lang="en-US" b="1" dirty="0" err="1"/>
              <a:t>xizmat</a:t>
            </a:r>
            <a:r>
              <a:rPr lang="en-US" b="1" dirty="0"/>
              <a:t> </a:t>
            </a:r>
            <a:r>
              <a:rPr lang="en-US" b="1" dirty="0" err="1"/>
              <a:t>ko’rsatuvchi</a:t>
            </a:r>
            <a:r>
              <a:rPr lang="en-US" b="1" dirty="0"/>
              <a:t> </a:t>
            </a:r>
            <a:r>
              <a:rPr lang="en-US" b="1" dirty="0" err="1"/>
              <a:t>korxona</a:t>
            </a:r>
            <a:r>
              <a:rPr lang="en-US" b="1" dirty="0"/>
              <a:t> web </a:t>
            </a:r>
            <a:r>
              <a:rPr lang="en-US" b="1" dirty="0" err="1"/>
              <a:t>ilovaning</a:t>
            </a:r>
            <a:r>
              <a:rPr lang="en-US" b="1" dirty="0"/>
              <a:t>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strukturasini</a:t>
            </a:r>
            <a:r>
              <a:rPr lang="en-US" b="1" dirty="0"/>
              <a:t>  </a:t>
            </a:r>
            <a:r>
              <a:rPr lang="en-US" b="1" dirty="0" smtClean="0"/>
              <a:t>users </a:t>
            </a:r>
            <a:r>
              <a:rPr lang="en-US" b="1" dirty="0" err="1"/>
              <a:t>bo’limi</a:t>
            </a:r>
            <a:endParaRPr lang="en-US" dirty="0"/>
          </a:p>
        </p:txBody>
      </p:sp>
      <p:pic>
        <p:nvPicPr>
          <p:cNvPr id="13" name="Рисунок 12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r="7583"/>
          <a:stretch>
            <a:fillRect/>
          </a:stretch>
        </p:blipFill>
        <p:spPr>
          <a:xfrm>
            <a:off x="457200" y="395288"/>
            <a:ext cx="11271250" cy="5118100"/>
          </a:xfrm>
        </p:spPr>
      </p:pic>
    </p:spTree>
    <p:extLst>
      <p:ext uri="{BB962C8B-B14F-4D97-AF65-F5344CB8AC3E}">
        <p14:creationId xmlns:p14="http://schemas.microsoft.com/office/powerpoint/2010/main" val="3808405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r="11399"/>
          <a:stretch>
            <a:fillRect/>
          </a:stretch>
        </p:blipFill>
        <p:spPr>
          <a:xfrm>
            <a:off x="316523" y="263525"/>
            <a:ext cx="11518290" cy="5662613"/>
          </a:xfrm>
        </p:spPr>
      </p:pic>
      <p:sp>
        <p:nvSpPr>
          <p:cNvPr id="10" name="Текст 9"/>
          <p:cNvSpPr>
            <a:spLocks noGrp="1"/>
          </p:cNvSpPr>
          <p:nvPr>
            <p:ph type="body" sz="half" idx="21"/>
          </p:nvPr>
        </p:nvSpPr>
        <p:spPr>
          <a:xfrm>
            <a:off x="1310054" y="6084276"/>
            <a:ext cx="9919068" cy="607806"/>
          </a:xfrm>
        </p:spPr>
        <p:txBody>
          <a:bodyPr rtlCol="0"/>
          <a:lstStyle/>
          <a:p>
            <a:r>
              <a:rPr lang="en-US" b="1" dirty="0" err="1"/>
              <a:t>Fermer</a:t>
            </a:r>
            <a:r>
              <a:rPr lang="en-US" b="1" dirty="0"/>
              <a:t> </a:t>
            </a:r>
            <a:r>
              <a:rPr lang="en-US" b="1" dirty="0" err="1"/>
              <a:t>xo’jaliklariga</a:t>
            </a:r>
            <a:r>
              <a:rPr lang="en-US" b="1" dirty="0"/>
              <a:t> </a:t>
            </a:r>
            <a:r>
              <a:rPr lang="en-US" b="1" dirty="0" err="1"/>
              <a:t>xizmat</a:t>
            </a:r>
            <a:r>
              <a:rPr lang="en-US" b="1" dirty="0"/>
              <a:t> </a:t>
            </a:r>
            <a:r>
              <a:rPr lang="en-US" b="1" dirty="0" err="1"/>
              <a:t>ko’rsatuvchi</a:t>
            </a:r>
            <a:r>
              <a:rPr lang="en-US" b="1" dirty="0"/>
              <a:t> </a:t>
            </a:r>
            <a:r>
              <a:rPr lang="en-US" b="1" dirty="0" err="1"/>
              <a:t>korxona</a:t>
            </a:r>
            <a:r>
              <a:rPr lang="en-US" b="1" dirty="0"/>
              <a:t> web </a:t>
            </a:r>
            <a:r>
              <a:rPr lang="en-US" b="1" dirty="0" err="1"/>
              <a:t>ilovaning</a:t>
            </a:r>
            <a:r>
              <a:rPr lang="en-US" b="1" dirty="0"/>
              <a:t>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strukturasini</a:t>
            </a:r>
            <a:r>
              <a:rPr lang="en-US" b="1" dirty="0"/>
              <a:t>  </a:t>
            </a:r>
            <a:r>
              <a:rPr lang="en-US" b="1" dirty="0" smtClean="0"/>
              <a:t>workers </a:t>
            </a:r>
            <a:r>
              <a:rPr lang="en-US" b="1" dirty="0" err="1"/>
              <a:t>bo’limi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5992" y="5855677"/>
            <a:ext cx="11227777" cy="791308"/>
          </a:xfrm>
        </p:spPr>
        <p:txBody>
          <a:bodyPr rtlCol="0">
            <a:normAutofit/>
          </a:bodyPr>
          <a:lstStyle/>
          <a:p>
            <a:r>
              <a:rPr lang="en-US" sz="1800" b="1" dirty="0" err="1">
                <a:solidFill>
                  <a:schemeClr val="tx1"/>
                </a:solidFill>
              </a:rPr>
              <a:t>Fermer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xo’jaliklariga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xizmat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ko’rsatuvchi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korxona</a:t>
            </a:r>
            <a:r>
              <a:rPr lang="en-US" sz="1800" b="1" dirty="0">
                <a:solidFill>
                  <a:schemeClr val="tx1"/>
                </a:solidFill>
              </a:rPr>
              <a:t> web </a:t>
            </a:r>
            <a:r>
              <a:rPr lang="en-US" sz="1800" b="1" dirty="0" err="1">
                <a:solidFill>
                  <a:schemeClr val="tx1"/>
                </a:solidFill>
              </a:rPr>
              <a:t>ilovaning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baza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strukturasini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</a:rPr>
              <a:t>farmers </a:t>
            </a:r>
            <a:r>
              <a:rPr lang="en-US" sz="1800" b="1" dirty="0" err="1" smtClean="0">
                <a:solidFill>
                  <a:schemeClr val="tx1"/>
                </a:solidFill>
              </a:rPr>
              <a:t>bo’limi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3" y="342900"/>
            <a:ext cx="11227776" cy="51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598</TotalTime>
  <Words>297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Segoe Print</vt:lpstr>
      <vt:lpstr>Times New Roman</vt:lpstr>
      <vt:lpstr>Trebuchet MS</vt:lpstr>
      <vt:lpstr>Wingdings 3</vt:lpstr>
      <vt:lpstr>Аспект</vt:lpstr>
      <vt:lpstr>Muhammad al-xorazmiy nomidagi TATU Urganch filiali 942-20 guruh talabasi Abduraxmanov Beksultonning kurs ishi   Mavzu: Fermer xo’jaliklariga xizmat ko’rsatuvchi korxona web ilovaning ma’lumotlar bazasini yaratish                Rahbar: Raximova Laylo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Xulosa:</vt:lpstr>
      <vt:lpstr>Foydalanilgan adabiyotlar: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Beksulton Abdurahmanov</dc:creator>
  <cp:lastModifiedBy>Beksulton Abdurahmanov</cp:lastModifiedBy>
  <cp:revision>23</cp:revision>
  <dcterms:created xsi:type="dcterms:W3CDTF">2023-06-19T06:12:38Z</dcterms:created>
  <dcterms:modified xsi:type="dcterms:W3CDTF">2023-06-22T09:45:06Z</dcterms:modified>
</cp:coreProperties>
</file>