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>
        <p:scale>
          <a:sx n="60" d="100"/>
          <a:sy n="60" d="100"/>
        </p:scale>
        <p:origin x="30" y="-1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A1B1-84CA-4C5C-A7A9-E18EE082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63D53-7B03-4BBC-93DB-AD04A3BBE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26659-C07C-42C3-80E7-886B8382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7883-E600-4BED-8014-4BDCAEE1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876-26BF-44AC-A0BE-FB489A9E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4B15-EA4F-4DF0-BD86-6E280260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A7E78-62B9-4A5D-8D1F-F318EFDC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501A-6A3D-4F05-8D43-14148A8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6F76-0BDA-4C17-A64F-4FEDA95E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1026-9B36-45B5-AA97-5DA70C38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738BC-E135-4FB2-A966-7C4A42979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F0419-4D81-4FED-95E2-4DBF36E4F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EF78-B606-4F42-A658-59D49F6B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48D9-7C8F-44B9-BAA7-68BFA61C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E02D-7200-4462-AF24-05EF63BB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0014-F1DA-47DF-B4EC-F31272DD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FFB7-9297-414B-9161-0ED73B6B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F433-A879-4169-8229-55CBE783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32AB-0F09-4B7A-A26A-AD9936DC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1580-68C8-4872-B3F4-C00215EE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D4D2-7248-4995-8326-358FB3AD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15B1-1558-478C-9C1F-55284EA6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2A63-9540-48DA-8E07-D8D4F61F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C641-F934-41DC-B02A-A870334F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CAEF-BFF6-49DD-93CB-D787F765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19F2-88D0-43F6-A856-30E7893D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501A-25D5-444B-957A-19AC5BC5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1B8DE-F4A6-42AA-85B1-652ED3A6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73F9B-A5DC-4D48-BCD4-17BD8A98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901DF-3A75-48DD-8740-1D1645D5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1549A-0300-468D-8332-DDEA8FBE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BE68-CE11-4B8C-AAA0-D8541412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70348-FFC8-44C8-96F7-60333474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72777-6957-4935-B831-0B0A6949B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7C610-D482-4202-9A29-DA3CCDEFB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6689-7CFE-4189-A215-585BF3FFA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451DA-D645-4FE5-96C7-1E22A5D4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CC70D-777E-4997-ADA6-24311CC6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D0EC6-7314-4EAD-8683-B6995FB4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4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C328-0BF6-4CC0-B04A-A8233BFD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A39E6-6F4B-420F-A284-FB29EB37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A8C3-5FFE-4246-BE77-2D1B8236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9CEC7-F297-416E-B0D9-59234123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340DF-A3DA-4BC1-9348-D8105F03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2D8C7-DF2F-4D46-8B48-77493AA1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96205-2E53-4B60-83E1-EA290D9D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4A4E-36DF-463D-9F8A-143D6EB2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2B6C-21FD-4094-A004-A39AC78C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A544D-3CFF-4A70-82D7-E4D76529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16E1-C803-463B-9D1A-47F67F9A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5D1C-FDDF-47CA-A363-9622D843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147A8-3EE5-48A3-96E8-29909F0E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BE8F-09CD-43FB-8A03-EEE53C80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90B84-9A33-4AA9-A399-EC89AF4A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331E0-914B-4218-870C-835814D4B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4116D-88E3-4E96-B2C2-43B36A45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A7847-18FC-4B99-BFB9-87DE3394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DA56-F2CD-41F6-B0B7-189D3128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50346-AF3F-423C-8833-A0277101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6010-1493-4534-ABC6-71D53985E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974D-04D9-4F4C-BE86-9566A9122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BCB2-8406-4F10-8DAA-F3BB25419E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D107-E559-4A98-8CD8-A426EA7CD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5C45-1863-4E80-A0D9-5BBBB100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3294-13D8-405F-A3D1-68C96A2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17C098-4F41-49CD-9F52-8FEDE0CAF295}"/>
              </a:ext>
            </a:extLst>
          </p:cNvPr>
          <p:cNvSpPr txBox="1"/>
          <p:nvPr/>
        </p:nvSpPr>
        <p:spPr>
          <a:xfrm>
            <a:off x="1332421" y="1667577"/>
            <a:ext cx="256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needed at this stage, since ECMO is not a program yet?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530323-A74D-46B9-832F-5372EF4176B4}"/>
              </a:ext>
            </a:extLst>
          </p:cNvPr>
          <p:cNvCxnSpPr>
            <a:cxnSpLocks/>
          </p:cNvCxnSpPr>
          <p:nvPr/>
        </p:nvCxnSpPr>
        <p:spPr>
          <a:xfrm>
            <a:off x="3156660" y="2436049"/>
            <a:ext cx="974985" cy="309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4014D6-4079-4BFD-9109-813807355C30}"/>
              </a:ext>
            </a:extLst>
          </p:cNvPr>
          <p:cNvGrpSpPr/>
          <p:nvPr/>
        </p:nvGrpSpPr>
        <p:grpSpPr>
          <a:xfrm>
            <a:off x="4278778" y="362777"/>
            <a:ext cx="5509166" cy="4093313"/>
            <a:chOff x="3287105" y="362776"/>
            <a:chExt cx="7662504" cy="5548627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BB1A203-CC71-443B-8CEF-28A1CA233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81"/>
            <a:stretch/>
          </p:blipFill>
          <p:spPr>
            <a:xfrm>
              <a:off x="3391593" y="3436280"/>
              <a:ext cx="7558016" cy="2475123"/>
            </a:xfrm>
            <a:prstGeom prst="rect">
              <a:avLst/>
            </a:prstGeom>
          </p:spPr>
        </p:pic>
        <p:pic>
          <p:nvPicPr>
            <p:cNvPr id="12" name="Picture 11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F0ECF733-550C-4E8E-91A7-F5020C21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105" y="362776"/>
              <a:ext cx="7662503" cy="305894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A0A89B-A993-40F6-BA03-456AFCC3E85A}"/>
                </a:ext>
              </a:extLst>
            </p:cNvPr>
            <p:cNvSpPr/>
            <p:nvPr/>
          </p:nvSpPr>
          <p:spPr>
            <a:xfrm>
              <a:off x="3364379" y="3383084"/>
              <a:ext cx="1323532" cy="6351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25C452-39B6-40A5-A1DC-9A0D7EFCCC09}"/>
              </a:ext>
            </a:extLst>
          </p:cNvPr>
          <p:cNvCxnSpPr>
            <a:cxnSpLocks/>
          </p:cNvCxnSpPr>
          <p:nvPr/>
        </p:nvCxnSpPr>
        <p:spPr>
          <a:xfrm flipV="1">
            <a:off x="3317863" y="4839070"/>
            <a:ext cx="96091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3AAE59-170E-4188-8826-9C135E4BD641}"/>
              </a:ext>
            </a:extLst>
          </p:cNvPr>
          <p:cNvSpPr txBox="1"/>
          <p:nvPr/>
        </p:nvSpPr>
        <p:spPr>
          <a:xfrm>
            <a:off x="581838" y="3851911"/>
            <a:ext cx="2562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some kind of separation from the EZ BAA information below ?</a:t>
            </a:r>
          </a:p>
          <a:p>
            <a:r>
              <a:rPr lang="en-US" dirty="0"/>
              <a:t>Added space, or line, or use of color/shape?</a:t>
            </a:r>
          </a:p>
          <a:p>
            <a:r>
              <a:rPr lang="en-US" dirty="0"/>
              <a:t>Or a way to indicate a clear transition back to EZ BAA information?</a:t>
            </a:r>
          </a:p>
        </p:txBody>
      </p:sp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48D9E7-DDD0-4BBF-89AF-27E48D785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78" y="4867574"/>
            <a:ext cx="5832947" cy="19904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52E5616-89DB-4C57-903E-4EC1E39D97EF}"/>
              </a:ext>
            </a:extLst>
          </p:cNvPr>
          <p:cNvSpPr/>
          <p:nvPr/>
        </p:nvSpPr>
        <p:spPr>
          <a:xfrm>
            <a:off x="4334336" y="362777"/>
            <a:ext cx="5434042" cy="4476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Sofia (OS/ASPR/BARDA)</dc:creator>
  <cp:lastModifiedBy>DaSilva, Sofia (OS/ASPR/BARDA)</cp:lastModifiedBy>
  <cp:revision>3</cp:revision>
  <dcterms:created xsi:type="dcterms:W3CDTF">2021-03-24T21:54:54Z</dcterms:created>
  <dcterms:modified xsi:type="dcterms:W3CDTF">2021-03-24T23:08:45Z</dcterms:modified>
</cp:coreProperties>
</file>