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57" r:id="rId5"/>
    <p:sldId id="258"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8/17/2021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8/17/2021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8/17/2021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8/17/2021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8/17/2021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8/17/2021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8/17/2021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8/17/2021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8/17/2021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8/17/2021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8/17/2021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8/17/2021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8/17/2021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8/17/2021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E55A9-AA4F-4355-AB47-FD7A0CE7A558}"/>
              </a:ext>
            </a:extLst>
          </p:cNvPr>
          <p:cNvSpPr>
            <a:spLocks noGrp="1"/>
          </p:cNvSpPr>
          <p:nvPr>
            <p:ph type="ctrTitle"/>
          </p:nvPr>
        </p:nvSpPr>
        <p:spPr/>
        <p:txBody>
          <a:bodyPr/>
          <a:lstStyle/>
          <a:p>
            <a:r>
              <a:rPr lang="en-US" sz="2000" dirty="0"/>
              <a:t>PRSENTATION ON PALM OIL PRODUCTION</a:t>
            </a:r>
            <a:br>
              <a:rPr lang="en-US" sz="2000" dirty="0"/>
            </a:br>
            <a:endParaRPr lang="en-US" sz="2000" dirty="0"/>
          </a:p>
        </p:txBody>
      </p:sp>
      <p:sp>
        <p:nvSpPr>
          <p:cNvPr id="3" name="Subtitle 2">
            <a:extLst>
              <a:ext uri="{FF2B5EF4-FFF2-40B4-BE49-F238E27FC236}">
                <a16:creationId xmlns:a16="http://schemas.microsoft.com/office/drawing/2014/main" id="{72D812A9-9822-4484-B342-378C64C11F6F}"/>
              </a:ext>
            </a:extLst>
          </p:cNvPr>
          <p:cNvSpPr>
            <a:spLocks noGrp="1"/>
          </p:cNvSpPr>
          <p:nvPr>
            <p:ph type="subTitle" idx="1"/>
          </p:nvPr>
        </p:nvSpPr>
        <p:spPr>
          <a:xfrm>
            <a:off x="4047866" y="5136160"/>
            <a:ext cx="8144134" cy="1117687"/>
          </a:xfrm>
        </p:spPr>
        <p:txBody>
          <a:bodyPr>
            <a:normAutofit/>
          </a:bodyPr>
          <a:lstStyle/>
          <a:p>
            <a:r>
              <a:rPr lang="en-US" sz="2800" dirty="0"/>
              <a:t>By Abdurrahman </a:t>
            </a:r>
            <a:r>
              <a:rPr lang="en-US" sz="2800" dirty="0" err="1"/>
              <a:t>yaqub</a:t>
            </a:r>
            <a:endParaRPr lang="en-US" sz="2800" dirty="0"/>
          </a:p>
        </p:txBody>
      </p:sp>
    </p:spTree>
    <p:extLst>
      <p:ext uri="{BB962C8B-B14F-4D97-AF65-F5344CB8AC3E}">
        <p14:creationId xmlns:p14="http://schemas.microsoft.com/office/powerpoint/2010/main" val="2324733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10667-C177-4441-A7DB-F00D5D694969}"/>
              </a:ext>
            </a:extLst>
          </p:cNvPr>
          <p:cNvSpPr>
            <a:spLocks noGrp="1"/>
          </p:cNvSpPr>
          <p:nvPr>
            <p:ph type="title"/>
          </p:nvPr>
        </p:nvSpPr>
        <p:spPr/>
        <p:txBody>
          <a:bodyPr>
            <a:normAutofit/>
          </a:bodyPr>
          <a:lstStyle/>
          <a:p>
            <a:r>
              <a:rPr lang="en-US" sz="5400" dirty="0"/>
              <a:t>ACKNOWLEDGMENT </a:t>
            </a:r>
          </a:p>
        </p:txBody>
      </p:sp>
      <p:sp>
        <p:nvSpPr>
          <p:cNvPr id="3" name="Content Placeholder 2">
            <a:extLst>
              <a:ext uri="{FF2B5EF4-FFF2-40B4-BE49-F238E27FC236}">
                <a16:creationId xmlns:a16="http://schemas.microsoft.com/office/drawing/2014/main" id="{D90DD748-1275-45C2-8605-D7D9AC9BDFBD}"/>
              </a:ext>
            </a:extLst>
          </p:cNvPr>
          <p:cNvSpPr>
            <a:spLocks noGrp="1"/>
          </p:cNvSpPr>
          <p:nvPr>
            <p:ph idx="1"/>
          </p:nvPr>
        </p:nvSpPr>
        <p:spPr/>
        <p:txBody>
          <a:bodyPr>
            <a:normAutofit lnSpcReduction="10000"/>
          </a:bodyPr>
          <a:lstStyle/>
          <a:p>
            <a:r>
              <a:rPr lang="en-US" sz="3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 want express my special thanks to our instructor Mr. </a:t>
            </a:r>
            <a:r>
              <a:rPr lang="en-US" sz="3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Imoh</a:t>
            </a:r>
            <a:r>
              <a:rPr lang="en-US" sz="3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as well as the management for giving me this opportunity to add this wonderful project on the topic Palm oil production database which has broadened my horizon of knowledge from researches and as such I’m able to handle similar tasks in the future. And to my friends who helped us a lot in finalizing this project within the limited time frame.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82776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37C39-36D6-41AC-913A-C4722A1518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15AF65-D04E-46CE-A471-68A57BC02EF4}"/>
              </a:ext>
            </a:extLst>
          </p:cNvPr>
          <p:cNvSpPr>
            <a:spLocks noGrp="1"/>
          </p:cNvSpPr>
          <p:nvPr>
            <p:ph idx="1"/>
          </p:nvPr>
        </p:nvSpPr>
        <p:spPr/>
        <p:txBody>
          <a:bodyPr>
            <a:normAutofit fontScale="77500" lnSpcReduction="20000"/>
          </a:bodyPr>
          <a:lstStyle/>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Batch code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End Date                                     : 18</a:t>
            </a:r>
            <a:r>
              <a:rPr lang="en-US" sz="1800" baseline="30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AUGUST,2021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Name of coordinator               : Mr.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Imoh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Name of developer                : Abdurrahman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Yaqub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Date of submission               : 18</a:t>
            </a:r>
            <a:r>
              <a:rPr lang="en-US" sz="1800" baseline="30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AUGUST,2021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66230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190B8-D0A9-4B17-B7D9-43BACFADF4FE}"/>
              </a:ext>
            </a:extLst>
          </p:cNvPr>
          <p:cNvSpPr>
            <a:spLocks noGrp="1"/>
          </p:cNvSpPr>
          <p:nvPr>
            <p:ph type="title"/>
          </p:nvPr>
        </p:nvSpPr>
        <p:spPr/>
        <p:txBody>
          <a:bodyPr/>
          <a:lstStyle/>
          <a:p>
            <a:r>
              <a:rPr lang="en-US" dirty="0"/>
              <a:t>WHAT IS A DATABASE</a:t>
            </a:r>
          </a:p>
        </p:txBody>
      </p:sp>
      <p:sp>
        <p:nvSpPr>
          <p:cNvPr id="3" name="Content Placeholder 2">
            <a:extLst>
              <a:ext uri="{FF2B5EF4-FFF2-40B4-BE49-F238E27FC236}">
                <a16:creationId xmlns:a16="http://schemas.microsoft.com/office/drawing/2014/main" id="{12FACA13-D029-4C92-B3BB-2E4AC2237E1D}"/>
              </a:ext>
            </a:extLst>
          </p:cNvPr>
          <p:cNvSpPr>
            <a:spLocks noGrp="1"/>
          </p:cNvSpPr>
          <p:nvPr>
            <p:ph idx="1"/>
          </p:nvPr>
        </p:nvSpPr>
        <p:spPr/>
        <p:txBody>
          <a:bodyPr/>
          <a:lstStyle/>
          <a:p>
            <a:r>
              <a:rPr lang="en-US" sz="3600" dirty="0" err="1">
                <a:effectLst/>
                <a:latin typeface="Calibri" panose="020F0502020204030204" pitchFamily="34" charset="0"/>
                <a:ea typeface="Calibri" panose="020F0502020204030204" pitchFamily="34" charset="0"/>
                <a:cs typeface="Times New Roman" panose="02020603050405020304" pitchFamily="18" charset="0"/>
              </a:rPr>
              <a:t>Daterbases</a:t>
            </a:r>
            <a:r>
              <a:rPr lang="en-US" sz="3600" dirty="0">
                <a:effectLst/>
                <a:latin typeface="Calibri" panose="020F0502020204030204" pitchFamily="34" charset="0"/>
                <a:ea typeface="Calibri" panose="020F0502020204030204" pitchFamily="34" charset="0"/>
                <a:cs typeface="Times New Roman" panose="02020603050405020304" pitchFamily="18" charset="0"/>
              </a:rPr>
              <a:t> are integral part of an organization, they are designed to improve and manage data, storage, manipulation such as adding , editing and deleting data. This is done using a software known as SQL SERVER, it comes in various types but we are going to focus on using the MICROSOFT SQL SERVER.</a:t>
            </a:r>
          </a:p>
          <a:p>
            <a:endParaRPr lang="en-US" dirty="0"/>
          </a:p>
        </p:txBody>
      </p:sp>
    </p:spTree>
    <p:extLst>
      <p:ext uri="{BB962C8B-B14F-4D97-AF65-F5344CB8AC3E}">
        <p14:creationId xmlns:p14="http://schemas.microsoft.com/office/powerpoint/2010/main" val="2657245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4331A-22F5-4C35-B626-5E8695E6D2E1}"/>
              </a:ext>
            </a:extLst>
          </p:cNvPr>
          <p:cNvSpPr>
            <a:spLocks noGrp="1"/>
          </p:cNvSpPr>
          <p:nvPr>
            <p:ph type="title"/>
          </p:nvPr>
        </p:nvSpPr>
        <p:spPr/>
        <p:txBody>
          <a:bodyPr>
            <a:normAutofit/>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HOW TO CREATE A DATABASE?</a:t>
            </a:r>
            <a:endParaRPr lang="en-US" sz="2400" dirty="0"/>
          </a:p>
        </p:txBody>
      </p:sp>
      <p:sp>
        <p:nvSpPr>
          <p:cNvPr id="3" name="Content Placeholder 2">
            <a:extLst>
              <a:ext uri="{FF2B5EF4-FFF2-40B4-BE49-F238E27FC236}">
                <a16:creationId xmlns:a16="http://schemas.microsoft.com/office/drawing/2014/main" id="{BAB489DE-DA8E-43E7-8E98-ACDF9A8206B5}"/>
              </a:ext>
            </a:extLst>
          </p:cNvPr>
          <p:cNvSpPr>
            <a:spLocks noGrp="1"/>
          </p:cNvSpPr>
          <p:nvPr>
            <p:ph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Make a list of entities or objects that make up a company or business you’re creating the database for</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Make a list of attributes  that make up each entity</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Find the relationship between each entity you have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next thing to do is to create an er diagram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Map the er diagram to the table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Identify various schemas involved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Normalize the table to have 3NF</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Draw a diagram to show the relationships between the various tables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Go to your SQL SERVER  and CREATE A DATABASE </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Create tables as per the relationship diagram, ensuring minimum disk space utilization </a:t>
            </a:r>
          </a:p>
          <a:p>
            <a:endParaRPr lang="en-US" dirty="0"/>
          </a:p>
        </p:txBody>
      </p:sp>
    </p:spTree>
    <p:extLst>
      <p:ext uri="{BB962C8B-B14F-4D97-AF65-F5344CB8AC3E}">
        <p14:creationId xmlns:p14="http://schemas.microsoft.com/office/powerpoint/2010/main" val="1252483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C0A41-B5D2-431E-8AFD-9FEBFEDD6332}"/>
              </a:ext>
            </a:extLst>
          </p:cNvPr>
          <p:cNvSpPr>
            <a:spLocks noGrp="1"/>
          </p:cNvSpPr>
          <p:nvPr>
            <p:ph type="title"/>
          </p:nvPr>
        </p:nvSpPr>
        <p:spPr/>
        <p:txBody>
          <a:bodyPr/>
          <a:lstStyle/>
          <a:p>
            <a:r>
              <a:rPr lang="en-US" dirty="0"/>
              <a:t>HERE ARE FEW OF MY CODES </a:t>
            </a:r>
          </a:p>
        </p:txBody>
      </p:sp>
      <p:sp>
        <p:nvSpPr>
          <p:cNvPr id="3" name="Content Placeholder 2">
            <a:extLst>
              <a:ext uri="{FF2B5EF4-FFF2-40B4-BE49-F238E27FC236}">
                <a16:creationId xmlns:a16="http://schemas.microsoft.com/office/drawing/2014/main" id="{EC6F7532-A828-4A4D-A262-43BBBD41EA4B}"/>
              </a:ext>
            </a:extLst>
          </p:cNvPr>
          <p:cNvSpPr>
            <a:spLocks noGrp="1"/>
          </p:cNvSpPr>
          <p:nvPr>
            <p:ph idx="1"/>
          </p:nvPr>
        </p:nvSpPr>
        <p:spPr/>
        <p:txBody>
          <a:bodyPr>
            <a:normAutofit fontScale="77500" lnSpcReduction="20000"/>
          </a:bodyPr>
          <a:lstStyle/>
          <a:p>
            <a:pPr marL="0" marR="0">
              <a:lnSpc>
                <a:spcPct val="107000"/>
              </a:lnSpc>
              <a:spcBef>
                <a:spcPts val="0"/>
              </a:spcBef>
              <a:spcAft>
                <a:spcPts val="0"/>
              </a:spcAft>
            </a:pP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CREATE</a:t>
            </a:r>
            <a:r>
              <a:rPr lang="en-US" sz="1800" dirty="0">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DATABASE</a:t>
            </a:r>
            <a:r>
              <a:rPr lang="en-US" sz="1800" dirty="0">
                <a:effectLst/>
                <a:latin typeface="Consolas" panose="020B0609020204030204" pitchFamily="49" charset="0"/>
                <a:ea typeface="Calibri" panose="020F0502020204030204" pitchFamily="34" charset="0"/>
                <a:cs typeface="Consolas" panose="020B0609020204030204" pitchFamily="49" charset="0"/>
              </a:rPr>
              <a:t> </a:t>
            </a:r>
            <a:r>
              <a:rPr lang="en-US" sz="1800" dirty="0" err="1">
                <a:effectLst/>
                <a:latin typeface="Consolas" panose="020B0609020204030204" pitchFamily="49" charset="0"/>
                <a:ea typeface="Calibri" panose="020F0502020204030204" pitchFamily="34" charset="0"/>
                <a:cs typeface="Consolas" panose="020B0609020204030204" pitchFamily="49" charset="0"/>
              </a:rPr>
              <a:t>palm_oil_production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on</a:t>
            </a:r>
            <a:r>
              <a:rPr lang="en-US" sz="1800" dirty="0">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primary</a:t>
            </a:r>
            <a:r>
              <a:rPr lang="en-US" sz="1800" dirty="0">
                <a:effectLst/>
                <a:latin typeface="Consolas" panose="020B0609020204030204" pitchFamily="49" charset="0"/>
                <a:ea typeface="Calibri" panose="020F0502020204030204" pitchFamily="34" charset="0"/>
                <a:cs typeface="Consolas" panose="020B0609020204030204" pitchFamily="49"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Consolas" panose="020B0609020204030204" pitchFamily="49"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effectLst/>
                <a:latin typeface="Consolas" panose="020B0609020204030204" pitchFamily="49" charset="0"/>
                <a:ea typeface="Calibri" panose="020F0502020204030204" pitchFamily="34" charset="0"/>
                <a:cs typeface="Consolas" panose="020B0609020204030204" pitchFamily="49" charset="0"/>
              </a:rPr>
              <a:t>name </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effectLst/>
                <a:latin typeface="Consolas" panose="020B0609020204030204" pitchFamily="49" charset="0"/>
                <a:ea typeface="Calibri" panose="020F0502020204030204" pitchFamily="34" charset="0"/>
                <a:cs typeface="Consolas" panose="020B0609020204030204" pitchFamily="49" charset="0"/>
              </a:rPr>
              <a:t> "</a:t>
            </a:r>
            <a:r>
              <a:rPr lang="en-US" sz="1800" dirty="0" err="1">
                <a:effectLst/>
                <a:latin typeface="Consolas" panose="020B0609020204030204" pitchFamily="49" charset="0"/>
                <a:ea typeface="Calibri" panose="020F0502020204030204" pitchFamily="34" charset="0"/>
                <a:cs typeface="Consolas" panose="020B0609020204030204" pitchFamily="49" charset="0"/>
              </a:rPr>
              <a:t>palm_oil_production</a:t>
            </a:r>
            <a:r>
              <a:rPr lang="en-US" sz="1800" dirty="0">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filename</a:t>
            </a:r>
            <a:r>
              <a:rPr lang="en-US" sz="1800" dirty="0">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FF0000"/>
                </a:solidFill>
                <a:effectLst/>
                <a:latin typeface="Consolas" panose="020B0609020204030204" pitchFamily="49" charset="0"/>
                <a:ea typeface="Calibri" panose="020F0502020204030204" pitchFamily="34" charset="0"/>
                <a:cs typeface="Consolas" panose="020B0609020204030204" pitchFamily="49" charset="0"/>
              </a:rPr>
              <a:t>'C:\Program Files\Microsoft SQL Server\MSSQL12.MSSQLSERVER\MSSQL\DATA\</a:t>
            </a:r>
            <a:r>
              <a:rPr lang="en-US" sz="1800" dirty="0" err="1">
                <a:solidFill>
                  <a:srgbClr val="FF0000"/>
                </a:solidFill>
                <a:effectLst/>
                <a:latin typeface="Consolas" panose="020B0609020204030204" pitchFamily="49" charset="0"/>
                <a:ea typeface="Calibri" panose="020F0502020204030204" pitchFamily="34" charset="0"/>
                <a:cs typeface="Consolas" panose="020B0609020204030204" pitchFamily="49" charset="0"/>
              </a:rPr>
              <a:t>palm_oil_production.mdf</a:t>
            </a:r>
            <a:r>
              <a:rPr lang="en-US" sz="1800" dirty="0">
                <a:solidFill>
                  <a:srgbClr val="FF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Consolas" panose="020B0609020204030204" pitchFamily="49" charset="0"/>
              </a:rPr>
              <a:t>	 size</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effectLst/>
                <a:latin typeface="Consolas" panose="020B0609020204030204" pitchFamily="49" charset="0"/>
                <a:ea typeface="Calibri" panose="020F0502020204030204" pitchFamily="34" charset="0"/>
                <a:cs typeface="Consolas" panose="020B0609020204030204" pitchFamily="49" charset="0"/>
              </a:rPr>
              <a:t>10mb</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Consolas" panose="020B0609020204030204" pitchFamily="49" charset="0"/>
              </a:rPr>
              <a:t>	 </a:t>
            </a:r>
            <a:r>
              <a:rPr lang="en-US" sz="1800" dirty="0" err="1">
                <a:effectLst/>
                <a:latin typeface="Consolas" panose="020B0609020204030204" pitchFamily="49" charset="0"/>
                <a:ea typeface="Calibri" panose="020F0502020204030204" pitchFamily="34" charset="0"/>
                <a:cs typeface="Consolas" panose="020B0609020204030204" pitchFamily="49" charset="0"/>
              </a:rPr>
              <a:t>maxsize</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effectLst/>
                <a:latin typeface="Consolas" panose="020B0609020204030204" pitchFamily="49" charset="0"/>
                <a:ea typeface="Calibri" panose="020F0502020204030204" pitchFamily="34" charset="0"/>
                <a:cs typeface="Consolas" panose="020B0609020204030204" pitchFamily="49" charset="0"/>
              </a:rPr>
              <a:t>100mb</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Consolas" panose="020B0609020204030204" pitchFamily="49" charset="0"/>
              </a:rPr>
              <a:t>	 </a:t>
            </a:r>
            <a:r>
              <a:rPr lang="en-US" sz="1800" dirty="0" err="1">
                <a:effectLst/>
                <a:latin typeface="Consolas" panose="020B0609020204030204" pitchFamily="49" charset="0"/>
                <a:ea typeface="Calibri" panose="020F0502020204030204" pitchFamily="34" charset="0"/>
                <a:cs typeface="Consolas" panose="020B0609020204030204" pitchFamily="49" charset="0"/>
              </a:rPr>
              <a:t>filegrowth</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effectLst/>
                <a:latin typeface="Consolas" panose="020B0609020204030204" pitchFamily="49" charset="0"/>
                <a:ea typeface="Calibri" panose="020F0502020204030204" pitchFamily="34" charset="0"/>
                <a:cs typeface="Consolas" panose="020B0609020204030204" pitchFamily="49" charset="0"/>
              </a:rPr>
              <a:t>5mb</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log</a:t>
            </a:r>
            <a:r>
              <a:rPr lang="en-US" sz="1800" dirty="0">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on</a:t>
            </a:r>
            <a:r>
              <a:rPr lang="en-US" sz="1800" dirty="0">
                <a:effectLst/>
                <a:latin typeface="Consolas" panose="020B0609020204030204" pitchFamily="49" charset="0"/>
                <a:ea typeface="Calibri" panose="020F0502020204030204" pitchFamily="34" charset="0"/>
                <a:cs typeface="Consolas" panose="020B0609020204030204" pitchFamily="49"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effectLst/>
                <a:latin typeface="Consolas" panose="020B0609020204030204" pitchFamily="49" charset="0"/>
                <a:ea typeface="Calibri" panose="020F0502020204030204" pitchFamily="34" charset="0"/>
                <a:cs typeface="Consolas" panose="020B0609020204030204" pitchFamily="49" charset="0"/>
              </a:rPr>
              <a:t>name </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effectLst/>
                <a:latin typeface="Consolas" panose="020B0609020204030204" pitchFamily="49" charset="0"/>
                <a:ea typeface="Calibri" panose="020F0502020204030204" pitchFamily="34" charset="0"/>
                <a:cs typeface="Consolas" panose="020B0609020204030204" pitchFamily="49" charset="0"/>
              </a:rPr>
              <a:t> "</a:t>
            </a:r>
            <a:r>
              <a:rPr lang="en-US" sz="1800" dirty="0" err="1">
                <a:effectLst/>
                <a:latin typeface="Consolas" panose="020B0609020204030204" pitchFamily="49" charset="0"/>
                <a:ea typeface="Calibri" panose="020F0502020204030204" pitchFamily="34" charset="0"/>
                <a:cs typeface="Consolas" panose="020B0609020204030204" pitchFamily="49" charset="0"/>
              </a:rPr>
              <a:t>palm_oil_production</a:t>
            </a:r>
            <a:r>
              <a:rPr lang="en-US" sz="1800" dirty="0">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filename</a:t>
            </a:r>
            <a:r>
              <a:rPr lang="en-US" sz="1800" dirty="0">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FF0000"/>
                </a:solidFill>
                <a:effectLst/>
                <a:latin typeface="Consolas" panose="020B0609020204030204" pitchFamily="49" charset="0"/>
                <a:ea typeface="Calibri" panose="020F0502020204030204" pitchFamily="34" charset="0"/>
                <a:cs typeface="Consolas" panose="020B0609020204030204" pitchFamily="49" charset="0"/>
              </a:rPr>
              <a:t>'C:\Program Files\Microsoft SQL Server\MSSQL12.MSSQLSERVER\MSSQL\DATA\</a:t>
            </a:r>
            <a:r>
              <a:rPr lang="en-US" sz="1800" dirty="0" err="1">
                <a:solidFill>
                  <a:srgbClr val="FF0000"/>
                </a:solidFill>
                <a:effectLst/>
                <a:latin typeface="Consolas" panose="020B0609020204030204" pitchFamily="49" charset="0"/>
                <a:ea typeface="Calibri" panose="020F0502020204030204" pitchFamily="34" charset="0"/>
                <a:cs typeface="Consolas" panose="020B0609020204030204" pitchFamily="49" charset="0"/>
              </a:rPr>
              <a:t>palm_oil_production_logs.idf</a:t>
            </a:r>
            <a:r>
              <a:rPr lang="en-US" sz="1800" dirty="0">
                <a:solidFill>
                  <a:srgbClr val="FF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Consolas" panose="020B0609020204030204" pitchFamily="49" charset="0"/>
              </a:rPr>
              <a:t>	 size</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effectLst/>
                <a:latin typeface="Consolas" panose="020B0609020204030204" pitchFamily="49" charset="0"/>
                <a:ea typeface="Calibri" panose="020F0502020204030204" pitchFamily="34" charset="0"/>
                <a:cs typeface="Consolas" panose="020B0609020204030204" pitchFamily="49" charset="0"/>
              </a:rPr>
              <a:t>10mb</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Consolas" panose="020B0609020204030204" pitchFamily="49" charset="0"/>
              </a:rPr>
              <a:t>	 </a:t>
            </a:r>
            <a:r>
              <a:rPr lang="en-US" sz="1800" dirty="0" err="1">
                <a:effectLst/>
                <a:latin typeface="Consolas" panose="020B0609020204030204" pitchFamily="49" charset="0"/>
                <a:ea typeface="Calibri" panose="020F0502020204030204" pitchFamily="34" charset="0"/>
                <a:cs typeface="Consolas" panose="020B0609020204030204" pitchFamily="49" charset="0"/>
              </a:rPr>
              <a:t>maxsize</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effectLst/>
                <a:latin typeface="Consolas" panose="020B0609020204030204" pitchFamily="49" charset="0"/>
                <a:ea typeface="Calibri" panose="020F0502020204030204" pitchFamily="34" charset="0"/>
                <a:cs typeface="Consolas" panose="020B0609020204030204" pitchFamily="49" charset="0"/>
              </a:rPr>
              <a:t>100mb</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Consolas" panose="020B0609020204030204" pitchFamily="49" charset="0"/>
              </a:rPr>
              <a:t>	 </a:t>
            </a:r>
            <a:r>
              <a:rPr lang="en-US" sz="1800" dirty="0" err="1">
                <a:effectLst/>
                <a:latin typeface="Consolas" panose="020B0609020204030204" pitchFamily="49" charset="0"/>
                <a:ea typeface="Calibri" panose="020F0502020204030204" pitchFamily="34" charset="0"/>
                <a:cs typeface="Consolas" panose="020B0609020204030204" pitchFamily="49" charset="0"/>
              </a:rPr>
              <a:t>filegrowth</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effectLst/>
                <a:latin typeface="Consolas" panose="020B0609020204030204" pitchFamily="49" charset="0"/>
                <a:ea typeface="Calibri" panose="020F0502020204030204" pitchFamily="34" charset="0"/>
                <a:cs typeface="Consolas" panose="020B0609020204030204" pitchFamily="49" charset="0"/>
              </a:rPr>
              <a:t>5mb</a:t>
            </a:r>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nsolas" panose="020B0609020204030204" pitchFamily="49" charset="0"/>
                <a:ea typeface="Calibri" panose="020F0502020204030204" pitchFamily="34" charset="0"/>
                <a:cs typeface="Consolas" panose="020B0609020204030204" pitchFamily="49"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use</a:t>
            </a:r>
            <a:r>
              <a:rPr lang="en-US" sz="1800" dirty="0">
                <a:effectLst/>
                <a:latin typeface="Consolas" panose="020B0609020204030204" pitchFamily="49" charset="0"/>
                <a:ea typeface="Calibri" panose="020F0502020204030204" pitchFamily="34" charset="0"/>
                <a:cs typeface="Consolas" panose="020B0609020204030204" pitchFamily="49" charset="0"/>
              </a:rPr>
              <a:t> </a:t>
            </a:r>
            <a:r>
              <a:rPr lang="en-US" sz="1800" dirty="0" err="1">
                <a:effectLst/>
                <a:latin typeface="Consolas" panose="020B0609020204030204" pitchFamily="49" charset="0"/>
                <a:ea typeface="Calibri" panose="020F0502020204030204" pitchFamily="34" charset="0"/>
                <a:cs typeface="Consolas" panose="020B0609020204030204" pitchFamily="49" charset="0"/>
              </a:rPr>
              <a:t>palm_oil_production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130363072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16</TotalTime>
  <Words>435</Words>
  <Application>Microsoft Office PowerPoint</Application>
  <PresentationFormat>Widescreen</PresentationFormat>
  <Paragraphs>46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Consolas</vt:lpstr>
      <vt:lpstr>Symbol</vt:lpstr>
      <vt:lpstr>Trebuchet MS</vt:lpstr>
      <vt:lpstr>Berlin</vt:lpstr>
      <vt:lpstr>PRSENTATION ON PALM OIL PRODUCTION </vt:lpstr>
      <vt:lpstr>ACKNOWLEDGMENT </vt:lpstr>
      <vt:lpstr>PowerPoint Presentation</vt:lpstr>
      <vt:lpstr>WHAT IS A DATABASE</vt:lpstr>
      <vt:lpstr>HOW TO CREATE A DATABASE?</vt:lpstr>
      <vt:lpstr>HERE ARE FEW OF MY CODES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PRSENTATION ON PALM OIL PRODUCTION </dc:title>
  <dc:creator>Dell</dc:creator>
  <cp:lastModifiedBy>Dell</cp:lastModifiedBy>
  <cp:revision>1</cp:revision>
  <dcterms:created xsi:type="dcterms:W3CDTF">2021-08-17T21:15:42Z</dcterms:created>
  <dcterms:modified xsi:type="dcterms:W3CDTF">2021-08-17T21:32:36Z</dcterms:modified>
</cp:coreProperties>
</file>