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5BE617-9ACD-47DB-AD23-83CCFC71CDE1}">
          <p14:sldIdLst>
            <p14:sldId id="256"/>
            <p14:sldId id="257"/>
            <p14:sldId id="258"/>
            <p14:sldId id="259"/>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8T17:27:55.181"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39687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E5703-79D3-4ADA-98A8-E6CB2BB74309}"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181297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1368401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4292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15688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97407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4273545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1761761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233716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180171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95138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E5703-79D3-4ADA-98A8-E6CB2BB74309}"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36706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E5703-79D3-4ADA-98A8-E6CB2BB74309}" type="datetimeFigureOut">
              <a:rPr lang="en-US" smtClean="0"/>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28496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409135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75287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5CE5703-79D3-4ADA-98A8-E6CB2BB74309}" type="datetimeFigureOut">
              <a:rPr lang="en-US" smtClean="0"/>
              <a:t>6/18/2021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195906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E5703-79D3-4ADA-98A8-E6CB2BB74309}"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45524-A92E-4D03-BBD6-0EB0FB7EA126}" type="slidenum">
              <a:rPr lang="en-US" smtClean="0"/>
              <a:t>‹#›</a:t>
            </a:fld>
            <a:endParaRPr lang="en-US"/>
          </a:p>
        </p:txBody>
      </p:sp>
    </p:spTree>
    <p:extLst>
      <p:ext uri="{BB962C8B-B14F-4D97-AF65-F5344CB8AC3E}">
        <p14:creationId xmlns:p14="http://schemas.microsoft.com/office/powerpoint/2010/main" val="270786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CE5703-79D3-4ADA-98A8-E6CB2BB74309}" type="datetimeFigureOut">
              <a:rPr lang="en-US" smtClean="0"/>
              <a:t>6/18/2021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845524-A92E-4D03-BBD6-0EB0FB7EA126}" type="slidenum">
              <a:rPr lang="en-US" smtClean="0"/>
              <a:t>‹#›</a:t>
            </a:fld>
            <a:endParaRPr lang="en-US"/>
          </a:p>
        </p:txBody>
      </p:sp>
    </p:spTree>
    <p:extLst>
      <p:ext uri="{BB962C8B-B14F-4D97-AF65-F5344CB8AC3E}">
        <p14:creationId xmlns:p14="http://schemas.microsoft.com/office/powerpoint/2010/main" val="38464965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A305-DF25-4B38-B2D5-3504C288469F}"/>
              </a:ext>
            </a:extLst>
          </p:cNvPr>
          <p:cNvSpPr>
            <a:spLocks noGrp="1"/>
          </p:cNvSpPr>
          <p:nvPr>
            <p:ph type="ctrTitle"/>
          </p:nvPr>
        </p:nvSpPr>
        <p:spPr>
          <a:xfrm>
            <a:off x="942920" y="-725556"/>
            <a:ext cx="8825658" cy="3329581"/>
          </a:xfrm>
        </p:spPr>
        <p:txBody>
          <a:bodyPr/>
          <a:lstStyle/>
          <a:p>
            <a:r>
              <a:rPr lang="en-US" dirty="0"/>
              <a:t>PRESENTATION  ON</a:t>
            </a:r>
          </a:p>
        </p:txBody>
      </p:sp>
      <p:sp>
        <p:nvSpPr>
          <p:cNvPr id="3" name="Subtitle 2">
            <a:extLst>
              <a:ext uri="{FF2B5EF4-FFF2-40B4-BE49-F238E27FC236}">
                <a16:creationId xmlns:a16="http://schemas.microsoft.com/office/drawing/2014/main" id="{755981EF-3737-40A5-B61D-074B6F282BD7}"/>
              </a:ext>
            </a:extLst>
          </p:cNvPr>
          <p:cNvSpPr>
            <a:spLocks noGrp="1"/>
          </p:cNvSpPr>
          <p:nvPr>
            <p:ph type="subTitle" idx="1"/>
          </p:nvPr>
        </p:nvSpPr>
        <p:spPr>
          <a:xfrm>
            <a:off x="1287478" y="4273868"/>
            <a:ext cx="8825658" cy="861420"/>
          </a:xfrm>
        </p:spPr>
        <p:txBody>
          <a:bodyPr>
            <a:normAutofit fontScale="25000" lnSpcReduction="20000"/>
          </a:bodyPr>
          <a:lstStyle/>
          <a:p>
            <a:r>
              <a:rPr lang="en-US" sz="11200" dirty="0"/>
              <a:t>CURRENCY  CONVERTER</a:t>
            </a:r>
          </a:p>
          <a:p>
            <a:r>
              <a:rPr lang="en-US" sz="7200" dirty="0"/>
              <a:t>                                                                                       </a:t>
            </a:r>
          </a:p>
          <a:p>
            <a:endParaRPr lang="en-US" sz="7200" dirty="0"/>
          </a:p>
          <a:p>
            <a:r>
              <a:rPr lang="en-US" dirty="0"/>
              <a:t>                                                                                                                                                                                                                                                                                                                                                                                                             </a:t>
            </a:r>
          </a:p>
          <a:p>
            <a:r>
              <a:rPr lang="en-US" sz="1900" dirty="0"/>
              <a:t>                                                                                          </a:t>
            </a:r>
          </a:p>
        </p:txBody>
      </p:sp>
    </p:spTree>
    <p:extLst>
      <p:ext uri="{BB962C8B-B14F-4D97-AF65-F5344CB8AC3E}">
        <p14:creationId xmlns:p14="http://schemas.microsoft.com/office/powerpoint/2010/main" val="3016423087"/>
      </p:ext>
    </p:extLst>
  </p:cSld>
  <p:clrMapOvr>
    <a:masterClrMapping/>
  </p:clrMapOvr>
  <mc:AlternateContent xmlns:mc="http://schemas.openxmlformats.org/markup-compatibility/2006">
    <mc:Choice xmlns:p14="http://schemas.microsoft.com/office/powerpoint/2010/main" Requires="p14">
      <p:transition spd="slow" p14:dur="3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39FA-4F01-460F-8C56-A92F13A7A278}"/>
              </a:ext>
            </a:extLst>
          </p:cNvPr>
          <p:cNvSpPr>
            <a:spLocks noGrp="1"/>
          </p:cNvSpPr>
          <p:nvPr>
            <p:ph type="title"/>
          </p:nvPr>
        </p:nvSpPr>
        <p:spPr/>
        <p:txBody>
          <a:bodyPr/>
          <a:lstStyle/>
          <a:p>
            <a:r>
              <a:rPr lang="en-US" dirty="0"/>
              <a:t>WHAT IS A CURRENCY CONVERTER</a:t>
            </a:r>
          </a:p>
        </p:txBody>
      </p:sp>
      <p:sp>
        <p:nvSpPr>
          <p:cNvPr id="3" name="Content Placeholder 2">
            <a:extLst>
              <a:ext uri="{FF2B5EF4-FFF2-40B4-BE49-F238E27FC236}">
                <a16:creationId xmlns:a16="http://schemas.microsoft.com/office/drawing/2014/main" id="{F57DFE10-7750-4BE3-B50D-B57165DDBA2A}"/>
              </a:ext>
            </a:extLst>
          </p:cNvPr>
          <p:cNvSpPr>
            <a:spLocks noGrp="1"/>
          </p:cNvSpPr>
          <p:nvPr>
            <p:ph idx="1"/>
          </p:nvPr>
        </p:nvSpPr>
        <p:spPr/>
        <p:txBody>
          <a:bodyPr>
            <a:normAutofit/>
          </a:bodyPr>
          <a:lstStyle/>
          <a:p>
            <a:r>
              <a:rPr lang="en-US" sz="2800" dirty="0"/>
              <a:t>It’s a program where currency values can be easily converted based on current exchange rates. These currency converters can quickly convert the value of one currency to another without you having to convert it manually using calculators or other means.</a:t>
            </a:r>
          </a:p>
        </p:txBody>
      </p:sp>
    </p:spTree>
    <p:extLst>
      <p:ext uri="{BB962C8B-B14F-4D97-AF65-F5344CB8AC3E}">
        <p14:creationId xmlns:p14="http://schemas.microsoft.com/office/powerpoint/2010/main" val="3929469801"/>
      </p:ext>
    </p:extLst>
  </p:cSld>
  <p:clrMapOvr>
    <a:masterClrMapping/>
  </p:clrMapOvr>
  <mc:AlternateContent xmlns:mc="http://schemas.openxmlformats.org/markup-compatibility/2006">
    <mc:Choice xmlns:p14="http://schemas.microsoft.com/office/powerpoint/2010/main" Requires="p14">
      <p:transition spd="slow" p14:dur="4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F26B-630A-4F29-A0AF-8649BAAF0A63}"/>
              </a:ext>
            </a:extLst>
          </p:cNvPr>
          <p:cNvSpPr>
            <a:spLocks noGrp="1"/>
          </p:cNvSpPr>
          <p:nvPr>
            <p:ph type="title"/>
          </p:nvPr>
        </p:nvSpPr>
        <p:spPr/>
        <p:txBody>
          <a:bodyPr/>
          <a:lstStyle/>
          <a:p>
            <a:r>
              <a:rPr lang="en-US" dirty="0"/>
              <a:t>CONVERTER PAGE</a:t>
            </a:r>
          </a:p>
        </p:txBody>
      </p:sp>
      <p:pic>
        <p:nvPicPr>
          <p:cNvPr id="5" name="Content Placeholder 4">
            <a:extLst>
              <a:ext uri="{FF2B5EF4-FFF2-40B4-BE49-F238E27FC236}">
                <a16:creationId xmlns:a16="http://schemas.microsoft.com/office/drawing/2014/main" id="{68646ABD-AEB9-4258-8C01-96B268483E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1133" y="1813432"/>
            <a:ext cx="4500206" cy="4591849"/>
          </a:xfrm>
        </p:spPr>
      </p:pic>
      <p:sp>
        <p:nvSpPr>
          <p:cNvPr id="6" name="TextBox 5">
            <a:extLst>
              <a:ext uri="{FF2B5EF4-FFF2-40B4-BE49-F238E27FC236}">
                <a16:creationId xmlns:a16="http://schemas.microsoft.com/office/drawing/2014/main" id="{D8B2A415-6BC8-4A1E-AED0-9293D25CCB38}"/>
              </a:ext>
            </a:extLst>
          </p:cNvPr>
          <p:cNvSpPr txBox="1"/>
          <p:nvPr/>
        </p:nvSpPr>
        <p:spPr>
          <a:xfrm>
            <a:off x="755375" y="2358887"/>
            <a:ext cx="3127513" cy="3108543"/>
          </a:xfrm>
          <a:prstGeom prst="rect">
            <a:avLst/>
          </a:prstGeom>
          <a:noFill/>
        </p:spPr>
        <p:txBody>
          <a:bodyPr wrap="square" rtlCol="0">
            <a:spAutoFit/>
          </a:bodyPr>
          <a:lstStyle/>
          <a:p>
            <a:r>
              <a:rPr lang="en-US" sz="2800" dirty="0"/>
              <a:t>As  </a:t>
            </a:r>
            <a:r>
              <a:rPr lang="en-US" sz="2800" dirty="0" err="1"/>
              <a:t>y’all</a:t>
            </a:r>
            <a:r>
              <a:rPr lang="en-US" sz="2800" dirty="0"/>
              <a:t> can see this is the page in which you select what you want to convert, If it’s currency or metric</a:t>
            </a:r>
          </a:p>
        </p:txBody>
      </p:sp>
    </p:spTree>
    <p:extLst>
      <p:ext uri="{BB962C8B-B14F-4D97-AF65-F5344CB8AC3E}">
        <p14:creationId xmlns:p14="http://schemas.microsoft.com/office/powerpoint/2010/main" val="2899348545"/>
      </p:ext>
    </p:extLst>
  </p:cSld>
  <p:clrMapOvr>
    <a:masterClrMapping/>
  </p:clrMapOvr>
  <mc:AlternateContent xmlns:mc="http://schemas.openxmlformats.org/markup-compatibility/2006">
    <mc:Choice xmlns:p14="http://schemas.microsoft.com/office/powerpoint/2010/main" Requires="p14">
      <p:transition spd="slow" p14:dur="325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BFC7-0EEC-4D12-9BDF-A9CD0935CAF6}"/>
              </a:ext>
            </a:extLst>
          </p:cNvPr>
          <p:cNvSpPr>
            <a:spLocks noGrp="1"/>
          </p:cNvSpPr>
          <p:nvPr>
            <p:ph type="title"/>
          </p:nvPr>
        </p:nvSpPr>
        <p:spPr/>
        <p:txBody>
          <a:bodyPr/>
          <a:lstStyle/>
          <a:p>
            <a:r>
              <a:rPr lang="en-US" dirty="0"/>
              <a:t>CURRENCY PAGE</a:t>
            </a:r>
          </a:p>
        </p:txBody>
      </p:sp>
      <p:pic>
        <p:nvPicPr>
          <p:cNvPr id="5" name="Content Placeholder 4">
            <a:extLst>
              <a:ext uri="{FF2B5EF4-FFF2-40B4-BE49-F238E27FC236}">
                <a16:creationId xmlns:a16="http://schemas.microsoft.com/office/drawing/2014/main" id="{7A3F4963-CEBB-4783-8A80-25D668520C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8328" y="2171582"/>
            <a:ext cx="4409515" cy="4233700"/>
          </a:xfrm>
        </p:spPr>
      </p:pic>
      <p:sp>
        <p:nvSpPr>
          <p:cNvPr id="7" name="TextBox 6">
            <a:extLst>
              <a:ext uri="{FF2B5EF4-FFF2-40B4-BE49-F238E27FC236}">
                <a16:creationId xmlns:a16="http://schemas.microsoft.com/office/drawing/2014/main" id="{0A54B37E-2397-4674-8E48-D5DDBD288590}"/>
              </a:ext>
            </a:extLst>
          </p:cNvPr>
          <p:cNvSpPr txBox="1"/>
          <p:nvPr/>
        </p:nvSpPr>
        <p:spPr>
          <a:xfrm>
            <a:off x="1258957" y="3087757"/>
            <a:ext cx="3763617" cy="1815882"/>
          </a:xfrm>
          <a:prstGeom prst="rect">
            <a:avLst/>
          </a:prstGeom>
          <a:noFill/>
        </p:spPr>
        <p:txBody>
          <a:bodyPr wrap="square" rtlCol="0">
            <a:spAutoFit/>
          </a:bodyPr>
          <a:lstStyle/>
          <a:p>
            <a:r>
              <a:rPr lang="en-US" sz="2800" dirty="0"/>
              <a:t>This is the page in which you’ll convert from NAIRA to USD,EURO or POUND</a:t>
            </a:r>
          </a:p>
        </p:txBody>
      </p:sp>
    </p:spTree>
    <p:extLst>
      <p:ext uri="{BB962C8B-B14F-4D97-AF65-F5344CB8AC3E}">
        <p14:creationId xmlns:p14="http://schemas.microsoft.com/office/powerpoint/2010/main" val="3086671326"/>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C3C-EC58-4151-8CDA-8A32A7AD83B1}"/>
              </a:ext>
            </a:extLst>
          </p:cNvPr>
          <p:cNvSpPr>
            <a:spLocks noGrp="1"/>
          </p:cNvSpPr>
          <p:nvPr>
            <p:ph type="title"/>
          </p:nvPr>
        </p:nvSpPr>
        <p:spPr/>
        <p:txBody>
          <a:bodyPr/>
          <a:lstStyle/>
          <a:p>
            <a:r>
              <a:rPr lang="en-US" dirty="0"/>
              <a:t>METRIC PAGE</a:t>
            </a:r>
          </a:p>
        </p:txBody>
      </p:sp>
      <p:pic>
        <p:nvPicPr>
          <p:cNvPr id="5" name="Content Placeholder 4">
            <a:extLst>
              <a:ext uri="{FF2B5EF4-FFF2-40B4-BE49-F238E27FC236}">
                <a16:creationId xmlns:a16="http://schemas.microsoft.com/office/drawing/2014/main" id="{2068F3FB-46AB-400C-A89D-122555C6D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9096" y="1974574"/>
            <a:ext cx="4479233" cy="4187687"/>
          </a:xfrm>
        </p:spPr>
      </p:pic>
      <p:sp>
        <p:nvSpPr>
          <p:cNvPr id="7" name="TextBox 6">
            <a:extLst>
              <a:ext uri="{FF2B5EF4-FFF2-40B4-BE49-F238E27FC236}">
                <a16:creationId xmlns:a16="http://schemas.microsoft.com/office/drawing/2014/main" id="{8065EFE6-4E1A-4661-AFBE-D7492FCE5D37}"/>
              </a:ext>
            </a:extLst>
          </p:cNvPr>
          <p:cNvSpPr txBox="1"/>
          <p:nvPr/>
        </p:nvSpPr>
        <p:spPr>
          <a:xfrm>
            <a:off x="1060174" y="2584174"/>
            <a:ext cx="3710609" cy="2677656"/>
          </a:xfrm>
          <a:prstGeom prst="rect">
            <a:avLst/>
          </a:prstGeom>
          <a:noFill/>
        </p:spPr>
        <p:txBody>
          <a:bodyPr wrap="square" rtlCol="0">
            <a:spAutoFit/>
          </a:bodyPr>
          <a:lstStyle/>
          <a:p>
            <a:r>
              <a:rPr lang="en-US" sz="2800" dirty="0"/>
              <a:t>This is the metric page in which you can be able to convert from kg to gram and from km to meter</a:t>
            </a:r>
          </a:p>
        </p:txBody>
      </p:sp>
    </p:spTree>
    <p:extLst>
      <p:ext uri="{BB962C8B-B14F-4D97-AF65-F5344CB8AC3E}">
        <p14:creationId xmlns:p14="http://schemas.microsoft.com/office/powerpoint/2010/main" val="1509575850"/>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7C23-F377-4242-8B2A-C5DDE2AA6661}"/>
              </a:ext>
            </a:extLst>
          </p:cNvPr>
          <p:cNvSpPr>
            <a:spLocks noGrp="1"/>
          </p:cNvSpPr>
          <p:nvPr>
            <p:ph type="title"/>
          </p:nvPr>
        </p:nvSpPr>
        <p:spPr>
          <a:xfrm>
            <a:off x="646111" y="452718"/>
            <a:ext cx="9404723" cy="45719"/>
          </a:xfrm>
        </p:spPr>
        <p:txBody>
          <a:bodyPr/>
          <a:lstStyle/>
          <a:p>
            <a:endParaRPr lang="en-US" dirty="0"/>
          </a:p>
        </p:txBody>
      </p:sp>
      <p:pic>
        <p:nvPicPr>
          <p:cNvPr id="5" name="Content Placeholder 4">
            <a:extLst>
              <a:ext uri="{FF2B5EF4-FFF2-40B4-BE49-F238E27FC236}">
                <a16:creationId xmlns:a16="http://schemas.microsoft.com/office/drawing/2014/main" id="{5F92799F-9B5F-40E4-9464-C6D885AF0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369" y="1152983"/>
            <a:ext cx="7524325" cy="4552034"/>
          </a:xfrm>
        </p:spPr>
      </p:pic>
    </p:spTree>
    <p:extLst>
      <p:ext uri="{BB962C8B-B14F-4D97-AF65-F5344CB8AC3E}">
        <p14:creationId xmlns:p14="http://schemas.microsoft.com/office/powerpoint/2010/main" val="12142281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C737-18C3-482E-BFA5-886E768F5733}"/>
              </a:ext>
            </a:extLst>
          </p:cNvPr>
          <p:cNvSpPr>
            <a:spLocks noGrp="1"/>
          </p:cNvSpPr>
          <p:nvPr>
            <p:ph type="title"/>
          </p:nvPr>
        </p:nvSpPr>
        <p:spPr>
          <a:xfrm>
            <a:off x="672615" y="479223"/>
            <a:ext cx="9404723" cy="130377"/>
          </a:xfrm>
        </p:spPr>
        <p:txBody>
          <a:bodyPr/>
          <a:lstStyle/>
          <a:p>
            <a:endParaRPr lang="en-US" dirty="0"/>
          </a:p>
        </p:txBody>
      </p:sp>
      <p:pic>
        <p:nvPicPr>
          <p:cNvPr id="5" name="Content Placeholder 4">
            <a:extLst>
              <a:ext uri="{FF2B5EF4-FFF2-40B4-BE49-F238E27FC236}">
                <a16:creationId xmlns:a16="http://schemas.microsoft.com/office/drawing/2014/main" id="{9528BB2D-863A-442D-9C23-3FCD7AB58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286" y="702365"/>
            <a:ext cx="6930887" cy="5546035"/>
          </a:xfrm>
        </p:spPr>
      </p:pic>
    </p:spTree>
    <p:extLst>
      <p:ext uri="{BB962C8B-B14F-4D97-AF65-F5344CB8AC3E}">
        <p14:creationId xmlns:p14="http://schemas.microsoft.com/office/powerpoint/2010/main" val="2259328004"/>
      </p:ext>
    </p:extLst>
  </p:cSld>
  <p:clrMapOvr>
    <a:masterClrMapping/>
  </p:clrMapOvr>
  <p:transition spd="slow">
    <p:circl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121</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PRESENTATION  ON</vt:lpstr>
      <vt:lpstr>WHAT IS A CURRENCY CONVERTER</vt:lpstr>
      <vt:lpstr>CONVERTER PAGE</vt:lpstr>
      <vt:lpstr>CURRENCY PAGE</vt:lpstr>
      <vt:lpstr>METRIC PAGE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Dell</dc:creator>
  <cp:lastModifiedBy>Dell</cp:lastModifiedBy>
  <cp:revision>5</cp:revision>
  <dcterms:created xsi:type="dcterms:W3CDTF">2021-06-19T00:25:16Z</dcterms:created>
  <dcterms:modified xsi:type="dcterms:W3CDTF">2021-06-19T01:10:53Z</dcterms:modified>
</cp:coreProperties>
</file>