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7"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C889A-CBEE-4796-BD12-289E7923288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583D058-1CE8-4689-9444-3C8F80F2368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1CC175-F9AF-47BB-B78E-F92ACEEFF559}"/>
              </a:ext>
            </a:extLst>
          </p:cNvPr>
          <p:cNvSpPr>
            <a:spLocks noGrp="1"/>
          </p:cNvSpPr>
          <p:nvPr>
            <p:ph type="dt" sz="half" idx="10"/>
          </p:nvPr>
        </p:nvSpPr>
        <p:spPr/>
        <p:txBody>
          <a:bodyPr/>
          <a:lstStyle/>
          <a:p>
            <a:fld id="{22B65B00-4FA9-44AA-ABD9-EDFC3ABAA05E}" type="datetimeFigureOut">
              <a:rPr lang="en-US" smtClean="0"/>
              <a:t>21-Nov-20</a:t>
            </a:fld>
            <a:endParaRPr lang="en-US"/>
          </a:p>
        </p:txBody>
      </p:sp>
      <p:sp>
        <p:nvSpPr>
          <p:cNvPr id="5" name="Footer Placeholder 4">
            <a:extLst>
              <a:ext uri="{FF2B5EF4-FFF2-40B4-BE49-F238E27FC236}">
                <a16:creationId xmlns:a16="http://schemas.microsoft.com/office/drawing/2014/main" id="{091CE696-AB3D-4ECD-89FC-B144517604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66741A-191B-4AE8-ADF4-CAC24B87FE17}"/>
              </a:ext>
            </a:extLst>
          </p:cNvPr>
          <p:cNvSpPr>
            <a:spLocks noGrp="1"/>
          </p:cNvSpPr>
          <p:nvPr>
            <p:ph type="sldNum" sz="quarter" idx="12"/>
          </p:nvPr>
        </p:nvSpPr>
        <p:spPr/>
        <p:txBody>
          <a:bodyPr/>
          <a:lstStyle/>
          <a:p>
            <a:fld id="{F8F224D1-9185-45D7-BF0A-B52661330245}" type="slidenum">
              <a:rPr lang="en-US" smtClean="0"/>
              <a:t>‹#›</a:t>
            </a:fld>
            <a:endParaRPr lang="en-US"/>
          </a:p>
        </p:txBody>
      </p:sp>
    </p:spTree>
    <p:extLst>
      <p:ext uri="{BB962C8B-B14F-4D97-AF65-F5344CB8AC3E}">
        <p14:creationId xmlns:p14="http://schemas.microsoft.com/office/powerpoint/2010/main" val="42931910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87D41-5C69-4D6D-A228-DD605AF6B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5FA7E57-8E5C-433B-A13A-79E11E1B2B5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18A0D3-D4F3-43BF-AC8E-587AD7D4BFEA}"/>
              </a:ext>
            </a:extLst>
          </p:cNvPr>
          <p:cNvSpPr>
            <a:spLocks noGrp="1"/>
          </p:cNvSpPr>
          <p:nvPr>
            <p:ph type="dt" sz="half" idx="10"/>
          </p:nvPr>
        </p:nvSpPr>
        <p:spPr/>
        <p:txBody>
          <a:bodyPr/>
          <a:lstStyle/>
          <a:p>
            <a:fld id="{22B65B00-4FA9-44AA-ABD9-EDFC3ABAA05E}" type="datetimeFigureOut">
              <a:rPr lang="en-US" smtClean="0"/>
              <a:t>21-Nov-20</a:t>
            </a:fld>
            <a:endParaRPr lang="en-US"/>
          </a:p>
        </p:txBody>
      </p:sp>
      <p:sp>
        <p:nvSpPr>
          <p:cNvPr id="5" name="Footer Placeholder 4">
            <a:extLst>
              <a:ext uri="{FF2B5EF4-FFF2-40B4-BE49-F238E27FC236}">
                <a16:creationId xmlns:a16="http://schemas.microsoft.com/office/drawing/2014/main" id="{85977DC1-55F0-4D88-8686-C618835123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79C563-B7DA-43F0-B0C5-CD8DFBC29EC9}"/>
              </a:ext>
            </a:extLst>
          </p:cNvPr>
          <p:cNvSpPr>
            <a:spLocks noGrp="1"/>
          </p:cNvSpPr>
          <p:nvPr>
            <p:ph type="sldNum" sz="quarter" idx="12"/>
          </p:nvPr>
        </p:nvSpPr>
        <p:spPr/>
        <p:txBody>
          <a:bodyPr/>
          <a:lstStyle/>
          <a:p>
            <a:fld id="{F8F224D1-9185-45D7-BF0A-B52661330245}" type="slidenum">
              <a:rPr lang="en-US" smtClean="0"/>
              <a:t>‹#›</a:t>
            </a:fld>
            <a:endParaRPr lang="en-US"/>
          </a:p>
        </p:txBody>
      </p:sp>
    </p:spTree>
    <p:extLst>
      <p:ext uri="{BB962C8B-B14F-4D97-AF65-F5344CB8AC3E}">
        <p14:creationId xmlns:p14="http://schemas.microsoft.com/office/powerpoint/2010/main" val="18734956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6D117-71F6-4110-8C79-EBDF7D0AB91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A5E2E76-6AA8-44DE-B3D5-FE0057D6308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BA4A03-5A4B-45E1-8372-666E6454B41A}"/>
              </a:ext>
            </a:extLst>
          </p:cNvPr>
          <p:cNvSpPr>
            <a:spLocks noGrp="1"/>
          </p:cNvSpPr>
          <p:nvPr>
            <p:ph type="dt" sz="half" idx="10"/>
          </p:nvPr>
        </p:nvSpPr>
        <p:spPr/>
        <p:txBody>
          <a:bodyPr/>
          <a:lstStyle/>
          <a:p>
            <a:fld id="{22B65B00-4FA9-44AA-ABD9-EDFC3ABAA05E}" type="datetimeFigureOut">
              <a:rPr lang="en-US" smtClean="0"/>
              <a:t>21-Nov-20</a:t>
            </a:fld>
            <a:endParaRPr lang="en-US"/>
          </a:p>
        </p:txBody>
      </p:sp>
      <p:sp>
        <p:nvSpPr>
          <p:cNvPr id="5" name="Footer Placeholder 4">
            <a:extLst>
              <a:ext uri="{FF2B5EF4-FFF2-40B4-BE49-F238E27FC236}">
                <a16:creationId xmlns:a16="http://schemas.microsoft.com/office/drawing/2014/main" id="{8DA750DB-FA2F-4045-8A29-DB8059DB33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9041A0-0CC2-4570-8836-7FCCFBA4F24C}"/>
              </a:ext>
            </a:extLst>
          </p:cNvPr>
          <p:cNvSpPr>
            <a:spLocks noGrp="1"/>
          </p:cNvSpPr>
          <p:nvPr>
            <p:ph type="sldNum" sz="quarter" idx="12"/>
          </p:nvPr>
        </p:nvSpPr>
        <p:spPr/>
        <p:txBody>
          <a:bodyPr/>
          <a:lstStyle/>
          <a:p>
            <a:fld id="{F8F224D1-9185-45D7-BF0A-B52661330245}" type="slidenum">
              <a:rPr lang="en-US" smtClean="0"/>
              <a:t>‹#›</a:t>
            </a:fld>
            <a:endParaRPr lang="en-US"/>
          </a:p>
        </p:txBody>
      </p:sp>
    </p:spTree>
    <p:extLst>
      <p:ext uri="{BB962C8B-B14F-4D97-AF65-F5344CB8AC3E}">
        <p14:creationId xmlns:p14="http://schemas.microsoft.com/office/powerpoint/2010/main" val="14850546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E13B1-F796-4B2B-8F36-00D40ED1032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CC9682B-4C2E-4015-A8ED-0D4BE1A72A4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2E2CAA-C5F2-48A2-B43A-A481380C3CF3}"/>
              </a:ext>
            </a:extLst>
          </p:cNvPr>
          <p:cNvSpPr>
            <a:spLocks noGrp="1"/>
          </p:cNvSpPr>
          <p:nvPr>
            <p:ph type="dt" sz="half" idx="10"/>
          </p:nvPr>
        </p:nvSpPr>
        <p:spPr/>
        <p:txBody>
          <a:bodyPr/>
          <a:lstStyle/>
          <a:p>
            <a:fld id="{22B65B00-4FA9-44AA-ABD9-EDFC3ABAA05E}" type="datetimeFigureOut">
              <a:rPr lang="en-US" smtClean="0"/>
              <a:t>21-Nov-20</a:t>
            </a:fld>
            <a:endParaRPr lang="en-US"/>
          </a:p>
        </p:txBody>
      </p:sp>
      <p:sp>
        <p:nvSpPr>
          <p:cNvPr id="5" name="Footer Placeholder 4">
            <a:extLst>
              <a:ext uri="{FF2B5EF4-FFF2-40B4-BE49-F238E27FC236}">
                <a16:creationId xmlns:a16="http://schemas.microsoft.com/office/drawing/2014/main" id="{4A8589F5-08E4-40F4-832F-1398629ADB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BB47F0-9978-4E7B-A579-2C5054FDEC01}"/>
              </a:ext>
            </a:extLst>
          </p:cNvPr>
          <p:cNvSpPr>
            <a:spLocks noGrp="1"/>
          </p:cNvSpPr>
          <p:nvPr>
            <p:ph type="sldNum" sz="quarter" idx="12"/>
          </p:nvPr>
        </p:nvSpPr>
        <p:spPr/>
        <p:txBody>
          <a:bodyPr/>
          <a:lstStyle/>
          <a:p>
            <a:fld id="{F8F224D1-9185-45D7-BF0A-B52661330245}" type="slidenum">
              <a:rPr lang="en-US" smtClean="0"/>
              <a:t>‹#›</a:t>
            </a:fld>
            <a:endParaRPr lang="en-US"/>
          </a:p>
        </p:txBody>
      </p:sp>
    </p:spTree>
    <p:extLst>
      <p:ext uri="{BB962C8B-B14F-4D97-AF65-F5344CB8AC3E}">
        <p14:creationId xmlns:p14="http://schemas.microsoft.com/office/powerpoint/2010/main" val="318889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534BD-6C5C-4E97-AC9F-A25F448BB54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AD3916B-B6DD-4BE6-8916-A6C20963570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945C88C-DCC7-4220-90A8-CCF113882D53}"/>
              </a:ext>
            </a:extLst>
          </p:cNvPr>
          <p:cNvSpPr>
            <a:spLocks noGrp="1"/>
          </p:cNvSpPr>
          <p:nvPr>
            <p:ph type="dt" sz="half" idx="10"/>
          </p:nvPr>
        </p:nvSpPr>
        <p:spPr/>
        <p:txBody>
          <a:bodyPr/>
          <a:lstStyle/>
          <a:p>
            <a:fld id="{22B65B00-4FA9-44AA-ABD9-EDFC3ABAA05E}" type="datetimeFigureOut">
              <a:rPr lang="en-US" smtClean="0"/>
              <a:t>21-Nov-20</a:t>
            </a:fld>
            <a:endParaRPr lang="en-US"/>
          </a:p>
        </p:txBody>
      </p:sp>
      <p:sp>
        <p:nvSpPr>
          <p:cNvPr id="5" name="Footer Placeholder 4">
            <a:extLst>
              <a:ext uri="{FF2B5EF4-FFF2-40B4-BE49-F238E27FC236}">
                <a16:creationId xmlns:a16="http://schemas.microsoft.com/office/drawing/2014/main" id="{DF29104A-A919-4F18-B7D6-BD9BCA311B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81538A-F543-4F53-9A79-2F5B864849E5}"/>
              </a:ext>
            </a:extLst>
          </p:cNvPr>
          <p:cNvSpPr>
            <a:spLocks noGrp="1"/>
          </p:cNvSpPr>
          <p:nvPr>
            <p:ph type="sldNum" sz="quarter" idx="12"/>
          </p:nvPr>
        </p:nvSpPr>
        <p:spPr/>
        <p:txBody>
          <a:bodyPr/>
          <a:lstStyle/>
          <a:p>
            <a:fld id="{F8F224D1-9185-45D7-BF0A-B52661330245}" type="slidenum">
              <a:rPr lang="en-US" smtClean="0"/>
              <a:t>‹#›</a:t>
            </a:fld>
            <a:endParaRPr lang="en-US"/>
          </a:p>
        </p:txBody>
      </p:sp>
    </p:spTree>
    <p:extLst>
      <p:ext uri="{BB962C8B-B14F-4D97-AF65-F5344CB8AC3E}">
        <p14:creationId xmlns:p14="http://schemas.microsoft.com/office/powerpoint/2010/main" val="21003781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41BB9-B752-49A0-8489-AB5792E3EEA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FA8BDC6-3E2F-413C-807D-B11E2E07207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00CD00B-3889-406C-9716-935932F1338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AD6A36E-5D80-47BD-9E8E-CB1F1B3FB191}"/>
              </a:ext>
            </a:extLst>
          </p:cNvPr>
          <p:cNvSpPr>
            <a:spLocks noGrp="1"/>
          </p:cNvSpPr>
          <p:nvPr>
            <p:ph type="dt" sz="half" idx="10"/>
          </p:nvPr>
        </p:nvSpPr>
        <p:spPr/>
        <p:txBody>
          <a:bodyPr/>
          <a:lstStyle/>
          <a:p>
            <a:fld id="{22B65B00-4FA9-44AA-ABD9-EDFC3ABAA05E}" type="datetimeFigureOut">
              <a:rPr lang="en-US" smtClean="0"/>
              <a:t>21-Nov-20</a:t>
            </a:fld>
            <a:endParaRPr lang="en-US"/>
          </a:p>
        </p:txBody>
      </p:sp>
      <p:sp>
        <p:nvSpPr>
          <p:cNvPr id="6" name="Footer Placeholder 5">
            <a:extLst>
              <a:ext uri="{FF2B5EF4-FFF2-40B4-BE49-F238E27FC236}">
                <a16:creationId xmlns:a16="http://schemas.microsoft.com/office/drawing/2014/main" id="{8C88A50E-56FC-479E-892A-4A9A76993D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769839-2411-4B9E-85F5-4F55E4CEEA90}"/>
              </a:ext>
            </a:extLst>
          </p:cNvPr>
          <p:cNvSpPr>
            <a:spLocks noGrp="1"/>
          </p:cNvSpPr>
          <p:nvPr>
            <p:ph type="sldNum" sz="quarter" idx="12"/>
          </p:nvPr>
        </p:nvSpPr>
        <p:spPr/>
        <p:txBody>
          <a:bodyPr/>
          <a:lstStyle/>
          <a:p>
            <a:fld id="{F8F224D1-9185-45D7-BF0A-B52661330245}" type="slidenum">
              <a:rPr lang="en-US" smtClean="0"/>
              <a:t>‹#›</a:t>
            </a:fld>
            <a:endParaRPr lang="en-US"/>
          </a:p>
        </p:txBody>
      </p:sp>
    </p:spTree>
    <p:extLst>
      <p:ext uri="{BB962C8B-B14F-4D97-AF65-F5344CB8AC3E}">
        <p14:creationId xmlns:p14="http://schemas.microsoft.com/office/powerpoint/2010/main" val="14888556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462A5-8664-4E1E-99D8-BB8ACDFC8BB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8CBEB38-385E-478F-AB38-BCD6298E267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006450F-C4F9-4337-BB73-989C2C2D963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69F656-EBE4-48C7-873A-3D16DE94504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8566872-AD7E-4718-BB61-0EF6CB0A8FB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F6DC89E-272E-4EBC-9D8B-FCC9BE9B123C}"/>
              </a:ext>
            </a:extLst>
          </p:cNvPr>
          <p:cNvSpPr>
            <a:spLocks noGrp="1"/>
          </p:cNvSpPr>
          <p:nvPr>
            <p:ph type="dt" sz="half" idx="10"/>
          </p:nvPr>
        </p:nvSpPr>
        <p:spPr/>
        <p:txBody>
          <a:bodyPr/>
          <a:lstStyle/>
          <a:p>
            <a:fld id="{22B65B00-4FA9-44AA-ABD9-EDFC3ABAA05E}" type="datetimeFigureOut">
              <a:rPr lang="en-US" smtClean="0"/>
              <a:t>21-Nov-20</a:t>
            </a:fld>
            <a:endParaRPr lang="en-US"/>
          </a:p>
        </p:txBody>
      </p:sp>
      <p:sp>
        <p:nvSpPr>
          <p:cNvPr id="8" name="Footer Placeholder 7">
            <a:extLst>
              <a:ext uri="{FF2B5EF4-FFF2-40B4-BE49-F238E27FC236}">
                <a16:creationId xmlns:a16="http://schemas.microsoft.com/office/drawing/2014/main" id="{AD34967B-56D1-43BB-A94A-4AFDB25679B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3CEA87-D8B6-4528-84DF-E8000DED4501}"/>
              </a:ext>
            </a:extLst>
          </p:cNvPr>
          <p:cNvSpPr>
            <a:spLocks noGrp="1"/>
          </p:cNvSpPr>
          <p:nvPr>
            <p:ph type="sldNum" sz="quarter" idx="12"/>
          </p:nvPr>
        </p:nvSpPr>
        <p:spPr/>
        <p:txBody>
          <a:bodyPr/>
          <a:lstStyle/>
          <a:p>
            <a:fld id="{F8F224D1-9185-45D7-BF0A-B52661330245}" type="slidenum">
              <a:rPr lang="en-US" smtClean="0"/>
              <a:t>‹#›</a:t>
            </a:fld>
            <a:endParaRPr lang="en-US"/>
          </a:p>
        </p:txBody>
      </p:sp>
    </p:spTree>
    <p:extLst>
      <p:ext uri="{BB962C8B-B14F-4D97-AF65-F5344CB8AC3E}">
        <p14:creationId xmlns:p14="http://schemas.microsoft.com/office/powerpoint/2010/main" val="25697411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BF334-06AD-40A5-90FA-72D439CB9FC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2AE67CE-7CB6-49C0-8901-BAD9D292EEAC}"/>
              </a:ext>
            </a:extLst>
          </p:cNvPr>
          <p:cNvSpPr>
            <a:spLocks noGrp="1"/>
          </p:cNvSpPr>
          <p:nvPr>
            <p:ph type="dt" sz="half" idx="10"/>
          </p:nvPr>
        </p:nvSpPr>
        <p:spPr/>
        <p:txBody>
          <a:bodyPr/>
          <a:lstStyle/>
          <a:p>
            <a:fld id="{22B65B00-4FA9-44AA-ABD9-EDFC3ABAA05E}" type="datetimeFigureOut">
              <a:rPr lang="en-US" smtClean="0"/>
              <a:t>21-Nov-20</a:t>
            </a:fld>
            <a:endParaRPr lang="en-US"/>
          </a:p>
        </p:txBody>
      </p:sp>
      <p:sp>
        <p:nvSpPr>
          <p:cNvPr id="4" name="Footer Placeholder 3">
            <a:extLst>
              <a:ext uri="{FF2B5EF4-FFF2-40B4-BE49-F238E27FC236}">
                <a16:creationId xmlns:a16="http://schemas.microsoft.com/office/drawing/2014/main" id="{838A84D9-435B-4D73-8C3F-125E6E8F34A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71427B-075C-4598-9263-D1A93045FD3A}"/>
              </a:ext>
            </a:extLst>
          </p:cNvPr>
          <p:cNvSpPr>
            <a:spLocks noGrp="1"/>
          </p:cNvSpPr>
          <p:nvPr>
            <p:ph type="sldNum" sz="quarter" idx="12"/>
          </p:nvPr>
        </p:nvSpPr>
        <p:spPr/>
        <p:txBody>
          <a:bodyPr/>
          <a:lstStyle/>
          <a:p>
            <a:fld id="{F8F224D1-9185-45D7-BF0A-B52661330245}" type="slidenum">
              <a:rPr lang="en-US" smtClean="0"/>
              <a:t>‹#›</a:t>
            </a:fld>
            <a:endParaRPr lang="en-US"/>
          </a:p>
        </p:txBody>
      </p:sp>
    </p:spTree>
    <p:extLst>
      <p:ext uri="{BB962C8B-B14F-4D97-AF65-F5344CB8AC3E}">
        <p14:creationId xmlns:p14="http://schemas.microsoft.com/office/powerpoint/2010/main" val="28901651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A9A3C5A-E8C6-481D-8A2C-440411C71ABD}"/>
              </a:ext>
            </a:extLst>
          </p:cNvPr>
          <p:cNvSpPr>
            <a:spLocks noGrp="1"/>
          </p:cNvSpPr>
          <p:nvPr>
            <p:ph type="dt" sz="half" idx="10"/>
          </p:nvPr>
        </p:nvSpPr>
        <p:spPr/>
        <p:txBody>
          <a:bodyPr/>
          <a:lstStyle/>
          <a:p>
            <a:fld id="{22B65B00-4FA9-44AA-ABD9-EDFC3ABAA05E}" type="datetimeFigureOut">
              <a:rPr lang="en-US" smtClean="0"/>
              <a:t>21-Nov-20</a:t>
            </a:fld>
            <a:endParaRPr lang="en-US"/>
          </a:p>
        </p:txBody>
      </p:sp>
      <p:sp>
        <p:nvSpPr>
          <p:cNvPr id="3" name="Footer Placeholder 2">
            <a:extLst>
              <a:ext uri="{FF2B5EF4-FFF2-40B4-BE49-F238E27FC236}">
                <a16:creationId xmlns:a16="http://schemas.microsoft.com/office/drawing/2014/main" id="{42895368-77BD-40CE-9C3A-D8ABC49E6CC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CA6736D-98AD-4C2B-A335-D9B60A2FF6E7}"/>
              </a:ext>
            </a:extLst>
          </p:cNvPr>
          <p:cNvSpPr>
            <a:spLocks noGrp="1"/>
          </p:cNvSpPr>
          <p:nvPr>
            <p:ph type="sldNum" sz="quarter" idx="12"/>
          </p:nvPr>
        </p:nvSpPr>
        <p:spPr/>
        <p:txBody>
          <a:bodyPr/>
          <a:lstStyle/>
          <a:p>
            <a:fld id="{F8F224D1-9185-45D7-BF0A-B52661330245}" type="slidenum">
              <a:rPr lang="en-US" smtClean="0"/>
              <a:t>‹#›</a:t>
            </a:fld>
            <a:endParaRPr lang="en-US"/>
          </a:p>
        </p:txBody>
      </p:sp>
    </p:spTree>
    <p:extLst>
      <p:ext uri="{BB962C8B-B14F-4D97-AF65-F5344CB8AC3E}">
        <p14:creationId xmlns:p14="http://schemas.microsoft.com/office/powerpoint/2010/main" val="18349786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CE27B-4830-4E51-AD51-32DCB5D63B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C56F930-8530-49F6-877E-46B2789C1CA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343970D-7AE3-4748-BCE3-A57D2A6839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A724AA5-58E1-4DA1-9EBA-588AE7B7E5F6}"/>
              </a:ext>
            </a:extLst>
          </p:cNvPr>
          <p:cNvSpPr>
            <a:spLocks noGrp="1"/>
          </p:cNvSpPr>
          <p:nvPr>
            <p:ph type="dt" sz="half" idx="10"/>
          </p:nvPr>
        </p:nvSpPr>
        <p:spPr/>
        <p:txBody>
          <a:bodyPr/>
          <a:lstStyle/>
          <a:p>
            <a:fld id="{22B65B00-4FA9-44AA-ABD9-EDFC3ABAA05E}" type="datetimeFigureOut">
              <a:rPr lang="en-US" smtClean="0"/>
              <a:t>21-Nov-20</a:t>
            </a:fld>
            <a:endParaRPr lang="en-US"/>
          </a:p>
        </p:txBody>
      </p:sp>
      <p:sp>
        <p:nvSpPr>
          <p:cNvPr id="6" name="Footer Placeholder 5">
            <a:extLst>
              <a:ext uri="{FF2B5EF4-FFF2-40B4-BE49-F238E27FC236}">
                <a16:creationId xmlns:a16="http://schemas.microsoft.com/office/drawing/2014/main" id="{ED0A8138-E191-4D3B-90F7-8D974DA0F1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5B5528-5CEA-40E5-98BB-D9B2E8DA1B53}"/>
              </a:ext>
            </a:extLst>
          </p:cNvPr>
          <p:cNvSpPr>
            <a:spLocks noGrp="1"/>
          </p:cNvSpPr>
          <p:nvPr>
            <p:ph type="sldNum" sz="quarter" idx="12"/>
          </p:nvPr>
        </p:nvSpPr>
        <p:spPr/>
        <p:txBody>
          <a:bodyPr/>
          <a:lstStyle/>
          <a:p>
            <a:fld id="{F8F224D1-9185-45D7-BF0A-B52661330245}" type="slidenum">
              <a:rPr lang="en-US" smtClean="0"/>
              <a:t>‹#›</a:t>
            </a:fld>
            <a:endParaRPr lang="en-US"/>
          </a:p>
        </p:txBody>
      </p:sp>
    </p:spTree>
    <p:extLst>
      <p:ext uri="{BB962C8B-B14F-4D97-AF65-F5344CB8AC3E}">
        <p14:creationId xmlns:p14="http://schemas.microsoft.com/office/powerpoint/2010/main" val="23654914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4ED71-3FEA-4105-A532-C8C65422117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987B39C-04CA-4097-A593-67DE331B0A7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553B8E2-D2A7-4DB7-AD62-FA3A79A9E9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3D6C3D-9440-47A5-921A-8FF434542811}"/>
              </a:ext>
            </a:extLst>
          </p:cNvPr>
          <p:cNvSpPr>
            <a:spLocks noGrp="1"/>
          </p:cNvSpPr>
          <p:nvPr>
            <p:ph type="dt" sz="half" idx="10"/>
          </p:nvPr>
        </p:nvSpPr>
        <p:spPr/>
        <p:txBody>
          <a:bodyPr/>
          <a:lstStyle/>
          <a:p>
            <a:fld id="{22B65B00-4FA9-44AA-ABD9-EDFC3ABAA05E}" type="datetimeFigureOut">
              <a:rPr lang="en-US" smtClean="0"/>
              <a:t>21-Nov-20</a:t>
            </a:fld>
            <a:endParaRPr lang="en-US"/>
          </a:p>
        </p:txBody>
      </p:sp>
      <p:sp>
        <p:nvSpPr>
          <p:cNvPr id="6" name="Footer Placeholder 5">
            <a:extLst>
              <a:ext uri="{FF2B5EF4-FFF2-40B4-BE49-F238E27FC236}">
                <a16:creationId xmlns:a16="http://schemas.microsoft.com/office/drawing/2014/main" id="{16094DE9-0304-4C61-A242-20417F1FEE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FE3FBC-E223-4D18-9383-018457041CE4}"/>
              </a:ext>
            </a:extLst>
          </p:cNvPr>
          <p:cNvSpPr>
            <a:spLocks noGrp="1"/>
          </p:cNvSpPr>
          <p:nvPr>
            <p:ph type="sldNum" sz="quarter" idx="12"/>
          </p:nvPr>
        </p:nvSpPr>
        <p:spPr/>
        <p:txBody>
          <a:bodyPr/>
          <a:lstStyle/>
          <a:p>
            <a:fld id="{F8F224D1-9185-45D7-BF0A-B52661330245}" type="slidenum">
              <a:rPr lang="en-US" smtClean="0"/>
              <a:t>‹#›</a:t>
            </a:fld>
            <a:endParaRPr lang="en-US"/>
          </a:p>
        </p:txBody>
      </p:sp>
    </p:spTree>
    <p:extLst>
      <p:ext uri="{BB962C8B-B14F-4D97-AF65-F5344CB8AC3E}">
        <p14:creationId xmlns:p14="http://schemas.microsoft.com/office/powerpoint/2010/main" val="21395958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4978879-6B42-4251-A42A-567E3FE94C4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934BEE1-4A36-48F4-8AAC-85637818C9B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516C99-3F91-4DC0-BAAE-103EC0B2D2D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B65B00-4FA9-44AA-ABD9-EDFC3ABAA05E}" type="datetimeFigureOut">
              <a:rPr lang="en-US" smtClean="0"/>
              <a:t>21-Nov-20</a:t>
            </a:fld>
            <a:endParaRPr lang="en-US"/>
          </a:p>
        </p:txBody>
      </p:sp>
      <p:sp>
        <p:nvSpPr>
          <p:cNvPr id="5" name="Footer Placeholder 4">
            <a:extLst>
              <a:ext uri="{FF2B5EF4-FFF2-40B4-BE49-F238E27FC236}">
                <a16:creationId xmlns:a16="http://schemas.microsoft.com/office/drawing/2014/main" id="{DF59C011-F993-4D8D-92C2-7ACACDDFFEF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11408BE-9238-4DE6-800B-6A2F0688F1A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F224D1-9185-45D7-BF0A-B52661330245}" type="slidenum">
              <a:rPr lang="en-US" smtClean="0"/>
              <a:t>‹#›</a:t>
            </a:fld>
            <a:endParaRPr lang="en-US"/>
          </a:p>
        </p:txBody>
      </p:sp>
    </p:spTree>
    <p:extLst>
      <p:ext uri="{BB962C8B-B14F-4D97-AF65-F5344CB8AC3E}">
        <p14:creationId xmlns:p14="http://schemas.microsoft.com/office/powerpoint/2010/main" val="42318838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AD1C6-9445-42C3-9FDE-693F4197714A}"/>
              </a:ext>
            </a:extLst>
          </p:cNvPr>
          <p:cNvSpPr>
            <a:spLocks noGrp="1"/>
          </p:cNvSpPr>
          <p:nvPr>
            <p:ph type="ctrTitle"/>
          </p:nvPr>
        </p:nvSpPr>
        <p:spPr>
          <a:xfrm>
            <a:off x="1789043" y="893763"/>
            <a:ext cx="9144000" cy="706437"/>
          </a:xfrm>
        </p:spPr>
        <p:txBody>
          <a:bodyPr>
            <a:normAutofit fontScale="90000"/>
          </a:bodyPr>
          <a:lstStyle/>
          <a:p>
            <a:pPr algn="l"/>
            <a:r>
              <a:rPr lang="en-US" sz="5400" b="1" dirty="0">
                <a:latin typeface="Times New Roman" panose="02020603050405020304" pitchFamily="18" charset="0"/>
                <a:cs typeface="Times New Roman" panose="02020603050405020304" pitchFamily="18" charset="0"/>
              </a:rPr>
              <a:t>Contact  Management  System</a:t>
            </a:r>
          </a:p>
        </p:txBody>
      </p:sp>
      <p:sp>
        <p:nvSpPr>
          <p:cNvPr id="3" name="Subtitle 2">
            <a:extLst>
              <a:ext uri="{FF2B5EF4-FFF2-40B4-BE49-F238E27FC236}">
                <a16:creationId xmlns:a16="http://schemas.microsoft.com/office/drawing/2014/main" id="{C47B7876-E752-4992-BECC-AF2507E050BE}"/>
              </a:ext>
            </a:extLst>
          </p:cNvPr>
          <p:cNvSpPr>
            <a:spLocks noGrp="1"/>
          </p:cNvSpPr>
          <p:nvPr>
            <p:ph type="subTitle" idx="1"/>
          </p:nvPr>
        </p:nvSpPr>
        <p:spPr>
          <a:xfrm>
            <a:off x="1258957" y="1600200"/>
            <a:ext cx="10045146" cy="4479235"/>
          </a:xfrm>
        </p:spPr>
        <p:txBody>
          <a:bodyPr/>
          <a:lstStyle/>
          <a:p>
            <a:pPr algn="l"/>
            <a:endParaRPr lang="en-US" dirty="0"/>
          </a:p>
          <a:p>
            <a:pPr algn="l"/>
            <a:endParaRPr lang="en-US" dirty="0"/>
          </a:p>
          <a:p>
            <a:pPr algn="l"/>
            <a:r>
              <a:rPr lang="en-US" sz="3200" dirty="0">
                <a:latin typeface="Times New Roman" panose="02020603050405020304" pitchFamily="18" charset="0"/>
                <a:cs typeface="Times New Roman" panose="02020603050405020304" pitchFamily="18" charset="0"/>
              </a:rPr>
              <a:t>Name: Abdur Rahman</a:t>
            </a:r>
          </a:p>
          <a:p>
            <a:pPr algn="l"/>
            <a:r>
              <a:rPr lang="en-US" sz="3200" dirty="0">
                <a:latin typeface="Times New Roman" panose="02020603050405020304" pitchFamily="18" charset="0"/>
                <a:cs typeface="Times New Roman" panose="02020603050405020304" pitchFamily="18" charset="0"/>
              </a:rPr>
              <a:t>Id: 19-39902-1</a:t>
            </a:r>
          </a:p>
          <a:p>
            <a:pPr algn="l"/>
            <a:r>
              <a:rPr lang="en-US" sz="3200" dirty="0">
                <a:latin typeface="Times New Roman" panose="02020603050405020304" pitchFamily="18" charset="0"/>
                <a:cs typeface="Times New Roman" panose="02020603050405020304" pitchFamily="18" charset="0"/>
              </a:rPr>
              <a:t>Assignment Topic: Contact Management System</a:t>
            </a:r>
          </a:p>
          <a:p>
            <a:pPr algn="l"/>
            <a:r>
              <a:rPr lang="en-US" sz="3200" dirty="0">
                <a:latin typeface="Times New Roman" panose="02020603050405020304" pitchFamily="18" charset="0"/>
                <a:cs typeface="Times New Roman" panose="02020603050405020304" pitchFamily="18" charset="0"/>
              </a:rPr>
              <a:t>Course: PL-1(Lab)</a:t>
            </a:r>
          </a:p>
          <a:p>
            <a:pPr algn="l"/>
            <a:r>
              <a:rPr lang="en-US" sz="3200" dirty="0">
                <a:latin typeface="Times New Roman" panose="02020603050405020304" pitchFamily="18" charset="0"/>
                <a:cs typeface="Times New Roman" panose="02020603050405020304" pitchFamily="18" charset="0"/>
              </a:rPr>
              <a:t>Sec: G</a:t>
            </a:r>
          </a:p>
          <a:p>
            <a:pPr algn="l"/>
            <a:endParaRPr lang="en-US" dirty="0"/>
          </a:p>
        </p:txBody>
      </p:sp>
    </p:spTree>
    <p:extLst>
      <p:ext uri="{BB962C8B-B14F-4D97-AF65-F5344CB8AC3E}">
        <p14:creationId xmlns:p14="http://schemas.microsoft.com/office/powerpoint/2010/main" val="15844100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C062A-694E-4640-831D-F44A93BE8BBC}"/>
              </a:ext>
            </a:extLst>
          </p:cNvPr>
          <p:cNvSpPr>
            <a:spLocks noGrp="1"/>
          </p:cNvSpPr>
          <p:nvPr>
            <p:ph type="title"/>
          </p:nvPr>
        </p:nvSpPr>
        <p:spPr>
          <a:xfrm>
            <a:off x="838199" y="621817"/>
            <a:ext cx="10515600" cy="1518410"/>
          </a:xfrm>
        </p:spPr>
        <p:txBody>
          <a:bodyPr>
            <a:noAutofit/>
          </a:bodyPr>
          <a:lstStyle/>
          <a:p>
            <a:r>
              <a:rPr lang="en-US" sz="2800" dirty="0">
                <a:latin typeface="Times New Roman" panose="02020603050405020304" pitchFamily="18" charset="0"/>
                <a:cs typeface="Times New Roman" panose="02020603050405020304" pitchFamily="18" charset="0"/>
              </a:rPr>
              <a:t>I am showing a simple program for Storing Phone Contacts. The user will input the number and name of contacts he wants to store in the phone book. The output is the list of the contacts</a:t>
            </a:r>
            <a:br>
              <a:rPr lang="en-US" sz="2800" dirty="0">
                <a:latin typeface="Times New Roman" panose="02020603050405020304" pitchFamily="18" charset="0"/>
                <a:cs typeface="Times New Roman" panose="02020603050405020304" pitchFamily="18" charset="0"/>
              </a:rPr>
            </a:br>
            <a:endParaRPr lang="en-US" sz="2800" dirty="0">
              <a:latin typeface="Times New Roman" panose="02020603050405020304" pitchFamily="18" charset="0"/>
              <a:cs typeface="Times New Roman" panose="02020603050405020304" pitchFamily="18" charset="0"/>
            </a:endParaRPr>
          </a:p>
        </p:txBody>
      </p:sp>
      <p:pic>
        <p:nvPicPr>
          <p:cNvPr id="9" name="Content Placeholder 8">
            <a:extLst>
              <a:ext uri="{FF2B5EF4-FFF2-40B4-BE49-F238E27FC236}">
                <a16:creationId xmlns:a16="http://schemas.microsoft.com/office/drawing/2014/main" id="{68600A15-350D-4CF7-BBC7-7FAF493207C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73964" y="1981201"/>
            <a:ext cx="8044069" cy="4717773"/>
          </a:xfrm>
        </p:spPr>
      </p:pic>
    </p:spTree>
    <p:extLst>
      <p:ext uri="{BB962C8B-B14F-4D97-AF65-F5344CB8AC3E}">
        <p14:creationId xmlns:p14="http://schemas.microsoft.com/office/powerpoint/2010/main" val="37811854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87539-97DB-4FB3-9792-0F3F7B370806}"/>
              </a:ext>
            </a:extLst>
          </p:cNvPr>
          <p:cNvSpPr>
            <a:spLocks noGrp="1"/>
          </p:cNvSpPr>
          <p:nvPr>
            <p:ph type="title"/>
          </p:nvPr>
        </p:nvSpPr>
        <p:spPr>
          <a:xfrm>
            <a:off x="463826" y="259108"/>
            <a:ext cx="10889973" cy="1847988"/>
          </a:xfrm>
        </p:spPr>
        <p:txBody>
          <a:bodyPr>
            <a:normAutofit fontScale="90000"/>
          </a:bodyPr>
          <a:lstStyle/>
          <a:p>
            <a:r>
              <a:rPr lang="en-US" sz="2700" dirty="0">
                <a:latin typeface="Times New Roman" panose="02020603050405020304" pitchFamily="18" charset="0"/>
                <a:cs typeface="Times New Roman" panose="02020603050405020304" pitchFamily="18" charset="0"/>
              </a:rPr>
              <a:t>    take string type array variable </a:t>
            </a:r>
            <a:br>
              <a:rPr lang="en-US" sz="2700" dirty="0">
                <a:latin typeface="Times New Roman" panose="02020603050405020304" pitchFamily="18" charset="0"/>
                <a:cs typeface="Times New Roman" panose="02020603050405020304" pitchFamily="18" charset="0"/>
              </a:rPr>
            </a:br>
            <a:r>
              <a:rPr lang="en-US" sz="2700" dirty="0">
                <a:latin typeface="Times New Roman" panose="02020603050405020304" pitchFamily="18" charset="0"/>
                <a:cs typeface="Times New Roman" panose="02020603050405020304" pitchFamily="18" charset="0"/>
              </a:rPr>
              <a:t>    Using For Loop</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46E02725-B053-47AE-93FE-F3D9201E853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60218" y="1452148"/>
            <a:ext cx="8097187" cy="4802187"/>
          </a:xfrm>
        </p:spPr>
      </p:pic>
    </p:spTree>
    <p:extLst>
      <p:ext uri="{BB962C8B-B14F-4D97-AF65-F5344CB8AC3E}">
        <p14:creationId xmlns:p14="http://schemas.microsoft.com/office/powerpoint/2010/main" val="33596466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5AB2D-3337-4609-A75B-C1F03C909F03}"/>
              </a:ext>
            </a:extLst>
          </p:cNvPr>
          <p:cNvSpPr>
            <a:spLocks noGrp="1"/>
          </p:cNvSpPr>
          <p:nvPr>
            <p:ph type="title"/>
          </p:nvPr>
        </p:nvSpPr>
        <p:spPr/>
        <p:txBody>
          <a:bodyPr>
            <a:normAutofit/>
          </a:bodyPr>
          <a:lstStyle/>
          <a:p>
            <a:r>
              <a:rPr lang="en-US" sz="2800" dirty="0">
                <a:latin typeface="Times New Roman" panose="02020603050405020304" pitchFamily="18" charset="0"/>
                <a:cs typeface="Times New Roman" panose="02020603050405020304" pitchFamily="18" charset="0"/>
              </a:rPr>
              <a:t>User input num</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User input name</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check any duplicate number using for loop</a:t>
            </a:r>
          </a:p>
        </p:txBody>
      </p:sp>
      <p:pic>
        <p:nvPicPr>
          <p:cNvPr id="5" name="Content Placeholder 4">
            <a:extLst>
              <a:ext uri="{FF2B5EF4-FFF2-40B4-BE49-F238E27FC236}">
                <a16:creationId xmlns:a16="http://schemas.microsoft.com/office/drawing/2014/main" id="{D6FA54B4-2E7B-4937-AF50-0340739DF85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59495" y="1810233"/>
            <a:ext cx="7991062" cy="4351338"/>
          </a:xfrm>
        </p:spPr>
      </p:pic>
    </p:spTree>
    <p:extLst>
      <p:ext uri="{BB962C8B-B14F-4D97-AF65-F5344CB8AC3E}">
        <p14:creationId xmlns:p14="http://schemas.microsoft.com/office/powerpoint/2010/main" val="4366702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8AE43-3798-48CF-B2C2-2BE3429E5DF5}"/>
              </a:ext>
            </a:extLst>
          </p:cNvPr>
          <p:cNvSpPr>
            <a:spLocks noGrp="1"/>
          </p:cNvSpPr>
          <p:nvPr>
            <p:ph type="title"/>
          </p:nvPr>
        </p:nvSpPr>
        <p:spPr/>
        <p:txBody>
          <a:bodyPr>
            <a:normAutofit/>
          </a:bodyPr>
          <a:lstStyle/>
          <a:p>
            <a:pPr marL="571500" indent="-5715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For loop check User Number is Valid or Invalid</a:t>
            </a:r>
          </a:p>
        </p:txBody>
      </p:sp>
      <p:pic>
        <p:nvPicPr>
          <p:cNvPr id="5" name="Content Placeholder 4">
            <a:extLst>
              <a:ext uri="{FF2B5EF4-FFF2-40B4-BE49-F238E27FC236}">
                <a16:creationId xmlns:a16="http://schemas.microsoft.com/office/drawing/2014/main" id="{F05C034A-B733-4F72-97F5-A5CB3833148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27473" y="1780140"/>
            <a:ext cx="7739489" cy="4427676"/>
          </a:xfrm>
        </p:spPr>
      </p:pic>
    </p:spTree>
    <p:extLst>
      <p:ext uri="{BB962C8B-B14F-4D97-AF65-F5344CB8AC3E}">
        <p14:creationId xmlns:p14="http://schemas.microsoft.com/office/powerpoint/2010/main" val="26580062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46F46-BF53-485A-A637-48E37E353333}"/>
              </a:ext>
            </a:extLst>
          </p:cNvPr>
          <p:cNvSpPr>
            <a:spLocks noGrp="1"/>
          </p:cNvSpPr>
          <p:nvPr>
            <p:ph type="title"/>
          </p:nvPr>
        </p:nvSpPr>
        <p:spPr/>
        <p:txBody>
          <a:bodyPr>
            <a:normAutofit/>
          </a:bodyPr>
          <a:lstStyle/>
          <a:p>
            <a:pPr marL="571500" indent="-5715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Using Loop for showing contact list</a:t>
            </a:r>
          </a:p>
        </p:txBody>
      </p:sp>
      <p:pic>
        <p:nvPicPr>
          <p:cNvPr id="5" name="Content Placeholder 4">
            <a:extLst>
              <a:ext uri="{FF2B5EF4-FFF2-40B4-BE49-F238E27FC236}">
                <a16:creationId xmlns:a16="http://schemas.microsoft.com/office/drawing/2014/main" id="{9A704CEF-EDA1-4F81-8D79-EB342D1C064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6255" y="1690688"/>
            <a:ext cx="7739489" cy="4351338"/>
          </a:xfrm>
        </p:spPr>
      </p:pic>
    </p:spTree>
    <p:extLst>
      <p:ext uri="{BB962C8B-B14F-4D97-AF65-F5344CB8AC3E}">
        <p14:creationId xmlns:p14="http://schemas.microsoft.com/office/powerpoint/2010/main" val="7559625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2A159-6BC1-482E-BE1F-0265BCD6D1E6}"/>
              </a:ext>
            </a:extLst>
          </p:cNvPr>
          <p:cNvSpPr>
            <a:spLocks noGrp="1"/>
          </p:cNvSpPr>
          <p:nvPr>
            <p:ph type="title"/>
          </p:nvPr>
        </p:nvSpPr>
        <p:spPr/>
        <p:txBody>
          <a:bodyPr>
            <a:normAutofit/>
          </a:bodyPr>
          <a:lstStyle/>
          <a:p>
            <a:pPr marL="571500" indent="-5715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Program output</a:t>
            </a:r>
          </a:p>
        </p:txBody>
      </p:sp>
      <p:pic>
        <p:nvPicPr>
          <p:cNvPr id="5" name="Content Placeholder 4">
            <a:extLst>
              <a:ext uri="{FF2B5EF4-FFF2-40B4-BE49-F238E27FC236}">
                <a16:creationId xmlns:a16="http://schemas.microsoft.com/office/drawing/2014/main" id="{85353B1F-7C2C-4163-A0A6-ECE68F962A8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6255" y="1690688"/>
            <a:ext cx="7739489" cy="4351338"/>
          </a:xfrm>
        </p:spPr>
      </p:pic>
    </p:spTree>
    <p:extLst>
      <p:ext uri="{BB962C8B-B14F-4D97-AF65-F5344CB8AC3E}">
        <p14:creationId xmlns:p14="http://schemas.microsoft.com/office/powerpoint/2010/main" val="4428607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14E5B-320A-451E-9662-8387DD2B1706}"/>
              </a:ext>
            </a:extLst>
          </p:cNvPr>
          <p:cNvSpPr>
            <a:spLocks noGrp="1"/>
          </p:cNvSpPr>
          <p:nvPr>
            <p:ph type="title"/>
          </p:nvPr>
        </p:nvSpPr>
        <p:spPr/>
        <p:txBody>
          <a:bodyPr>
            <a:normAutofit/>
          </a:bodyPr>
          <a:lstStyle/>
          <a:p>
            <a:pPr marL="571500" indent="-5715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Program output for showing full contact list</a:t>
            </a:r>
          </a:p>
        </p:txBody>
      </p:sp>
      <p:pic>
        <p:nvPicPr>
          <p:cNvPr id="5" name="Content Placeholder 4">
            <a:extLst>
              <a:ext uri="{FF2B5EF4-FFF2-40B4-BE49-F238E27FC236}">
                <a16:creationId xmlns:a16="http://schemas.microsoft.com/office/drawing/2014/main" id="{DA928AD9-32F1-4AC1-B1A4-32935076D76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19020" y="1690688"/>
            <a:ext cx="7739489" cy="4351338"/>
          </a:xfrm>
        </p:spPr>
      </p:pic>
    </p:spTree>
    <p:extLst>
      <p:ext uri="{BB962C8B-B14F-4D97-AF65-F5344CB8AC3E}">
        <p14:creationId xmlns:p14="http://schemas.microsoft.com/office/powerpoint/2010/main" val="16392325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TotalTime>
  <Words>116</Words>
  <Application>Microsoft Office PowerPoint</Application>
  <PresentationFormat>Widescreen</PresentationFormat>
  <Paragraphs>15</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Times New Roman</vt:lpstr>
      <vt:lpstr>Office Theme</vt:lpstr>
      <vt:lpstr>Contact  Management  System</vt:lpstr>
      <vt:lpstr>I am showing a simple program for Storing Phone Contacts. The user will input the number and name of contacts he wants to store in the phone book. The output is the list of the contacts </vt:lpstr>
      <vt:lpstr>    take string type array variable      Using For Loop  </vt:lpstr>
      <vt:lpstr>User input num User input name check any duplicate number using for loop</vt:lpstr>
      <vt:lpstr>For loop check User Number is Valid or Invalid</vt:lpstr>
      <vt:lpstr>Using Loop for showing contact list</vt:lpstr>
      <vt:lpstr>Program output</vt:lpstr>
      <vt:lpstr>Program output for showing full contact list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19-39902-1@student.aiub.edu</dc:creator>
  <cp:lastModifiedBy>19-39902-1@student.aiub.edu</cp:lastModifiedBy>
  <cp:revision>6</cp:revision>
  <dcterms:created xsi:type="dcterms:W3CDTF">2020-11-21T11:47:29Z</dcterms:created>
  <dcterms:modified xsi:type="dcterms:W3CDTF">2020-11-21T12:34:02Z</dcterms:modified>
</cp:coreProperties>
</file>