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6858000" cy="9144000"/>
  <p:embeddedFontLst>
    <p:embeddedFont>
      <p:font typeface="Tahom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ScYLE0RYhO5NCmiN8ba53rBcP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Tahoma-regular.fntdata"/><Relationship Id="rId16" Type="http://schemas.openxmlformats.org/officeDocument/2006/relationships/slide" Target="slides/slide10.xml"/><Relationship Id="rId5" Type="http://schemas.openxmlformats.org/officeDocument/2006/relationships/slideMaster" Target="slideMasters/slideMaster3.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Tahom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SzPts val="1400"/>
              <a:buFont typeface="Times New Roman"/>
              <a:buNone/>
            </a:pPr>
            <a:fld id="{00000000-1234-1234-1234-123412341234}" type="slidenum">
              <a:rPr b="0" i="0" lang="tr-T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210" name="Google Shape;210;p1: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1: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2000"/>
              <a:t>Hi, My name is Abdurrahman. Today, I'll talk to you about my presentation on Predictive Maintenance for Automatic Production Systems.</a:t>
            </a:r>
            <a:endParaRPr b="0" sz="200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a:t>And Resources, Thank you..</a:t>
            </a:r>
            <a:endParaRPr/>
          </a:p>
        </p:txBody>
      </p:sp>
      <p:sp>
        <p:nvSpPr>
          <p:cNvPr id="283" name="Google Shape;283;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
        <p:nvSpPr>
          <p:cNvPr id="217" name="Google Shape;217;p2: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2000"/>
              <a:t>The presentation content is as follows; …..</a:t>
            </a:r>
            <a:endParaRPr b="0" sz="20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3: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2000"/>
              <a:t>What is the project about? </a:t>
            </a:r>
            <a:endParaRPr sz="2000"/>
          </a:p>
          <a:p>
            <a:pPr indent="0" lvl="0" marL="0" rtl="0" algn="l">
              <a:spcBef>
                <a:spcPts val="0"/>
              </a:spcBef>
              <a:spcAft>
                <a:spcPts val="0"/>
              </a:spcAft>
              <a:buNone/>
            </a:pPr>
            <a:r>
              <a:rPr lang="tr-TR" sz="2000"/>
              <a:t>The fourth industrial revolution has led to increasingly complex and automated production systems, which require a proactive maintenance approach to ensure optimal performance. </a:t>
            </a:r>
            <a:endParaRPr sz="2000"/>
          </a:p>
          <a:p>
            <a:pPr indent="0" lvl="0" marL="0" rtl="0" algn="l">
              <a:spcBef>
                <a:spcPts val="0"/>
              </a:spcBef>
              <a:spcAft>
                <a:spcPts val="0"/>
              </a:spcAft>
              <a:buNone/>
            </a:pPr>
            <a:r>
              <a:rPr lang="tr-TR" sz="2000"/>
              <a:t>What is the Automated production systems? </a:t>
            </a:r>
            <a:endParaRPr sz="2000"/>
          </a:p>
          <a:p>
            <a:pPr indent="0" lvl="0" marL="0" rtl="0" algn="l">
              <a:spcBef>
                <a:spcPts val="0"/>
              </a:spcBef>
              <a:spcAft>
                <a:spcPts val="0"/>
              </a:spcAft>
              <a:buNone/>
            </a:pPr>
            <a:r>
              <a:rPr lang="tr-TR" sz="2000"/>
              <a:t>They are manufacturing systems that use automated equipment, such as robotics, sensors, and computer-controlled machinery, to perform production processes. </a:t>
            </a:r>
            <a:endParaRPr sz="2000"/>
          </a:p>
          <a:p>
            <a:pPr indent="0" lvl="0" marL="0" rtl="0" algn="l">
              <a:spcBef>
                <a:spcPts val="0"/>
              </a:spcBef>
              <a:spcAft>
                <a:spcPts val="0"/>
              </a:spcAft>
              <a:buNone/>
            </a:pPr>
            <a:r>
              <a:rPr lang="tr-TR" sz="2000"/>
              <a:t>The keyword for this </a:t>
            </a:r>
            <a:r>
              <a:rPr lang="tr-TR" sz="2000"/>
              <a:t>project</a:t>
            </a:r>
            <a:r>
              <a:rPr lang="tr-TR" sz="2000"/>
              <a:t> is Predictive maintenance.It means that it uses data analytics to identify potential equipment failures before they occur. it is a key strategy for reducing downtime, increasing efficiency, and improving overall equipment effectiveness. This project aims to implement a predictive maintenance program for automatic production systems, with the goal of maximizing productivity and minimizing the risk of costly breakdowns. </a:t>
            </a:r>
            <a:endParaRPr sz="2000"/>
          </a:p>
          <a:p>
            <a:pPr indent="0" lvl="0" marL="0" rtl="0" algn="l">
              <a:spcBef>
                <a:spcPts val="0"/>
              </a:spcBef>
              <a:spcAft>
                <a:spcPts val="0"/>
              </a:spcAft>
              <a:buNone/>
            </a:pPr>
            <a:r>
              <a:rPr lang="tr-TR" sz="2000"/>
              <a:t>The system will collect and analyze data from sensors installed on the manufacturing equipment, including vibration, pressure, voltage, temperature, and other relevant data points.</a:t>
            </a:r>
            <a:endParaRPr b="0" sz="2000" strike="noStrike">
              <a:latin typeface="Arial"/>
              <a:ea typeface="Arial"/>
              <a:cs typeface="Arial"/>
              <a:sym typeface="Arial"/>
            </a:endParaRPr>
          </a:p>
        </p:txBody>
      </p:sp>
      <p:sp>
        <p:nvSpPr>
          <p:cNvPr id="226" name="Google Shape;226;p3: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SzPts val="1200"/>
              <a:buFont typeface="Times New Roman"/>
              <a:buNone/>
            </a:pPr>
            <a:fld id="{00000000-1234-1234-1234-123412341234}" type="slidenum">
              <a:rPr b="0" i="0" lang="tr-TR" sz="1200" u="none" cap="none" strike="noStrike">
                <a:latin typeface="Times New Roman"/>
                <a:ea typeface="Times New Roman"/>
                <a:cs typeface="Times New Roman"/>
                <a:sym typeface="Times New Roman"/>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a:t>Several studies have shown that implementing predictive maintenance can result in significant improvements in equipment reliability, as well as reductions in maintenance costs and unplanned downtime. I put 3 example works in this area and I will </a:t>
            </a:r>
            <a:r>
              <a:rPr lang="tr-TR"/>
              <a:t>continue</a:t>
            </a:r>
            <a:r>
              <a:rPr lang="tr-TR"/>
              <a:t> to review other works. In addition to the automatic production system, studies were carried out for different types of machines such as </a:t>
            </a:r>
            <a:r>
              <a:rPr lang="tr-TR">
                <a:solidFill>
                  <a:schemeClr val="dk1"/>
                </a:solidFill>
              </a:rPr>
              <a:t>Bearing, Turbofan. According to some studies, early detection provides an advantage of 30% in terms of time and 40% in prolonging the life of the machine.</a:t>
            </a:r>
            <a:endParaRPr/>
          </a:p>
        </p:txBody>
      </p:sp>
      <p:sp>
        <p:nvSpPr>
          <p:cNvPr id="235" name="Google Shape;235;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a:t>Project design plan.</a:t>
            </a:r>
            <a:r>
              <a:rPr lang="tr-TR"/>
              <a:t> I will be using some sensors data such as volt, pressure, rotation and vibration. Then it will be stored in a data storage. After that the user will put those data to the program as an excel file. And the user will be see whether a component of the machine needs to repair or not.</a:t>
            </a:r>
            <a:endParaRPr/>
          </a:p>
        </p:txBody>
      </p:sp>
      <p:sp>
        <p:nvSpPr>
          <p:cNvPr id="243" name="Google Shape;243;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6: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2000"/>
              <a:t>In order to successfully implement this predictive maintenance program, I will need to have access to high-quality sensor data, as well as historical maintenance records. It would be </a:t>
            </a:r>
            <a:r>
              <a:rPr lang="tr-TR" sz="2000"/>
              <a:t>helpful</a:t>
            </a:r>
            <a:r>
              <a:rPr lang="tr-TR" sz="2000"/>
              <a:t> to use some machine learning algorithms that gave best result in the past </a:t>
            </a:r>
            <a:r>
              <a:rPr lang="tr-TR" sz="2000"/>
              <a:t>researches</a:t>
            </a:r>
            <a:r>
              <a:rPr lang="tr-TR" sz="2000"/>
              <a: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tr-TR" sz="2000"/>
              <a:t>The table shows some data from a sample dataset as an example.</a:t>
            </a:r>
            <a:endParaRPr sz="2000"/>
          </a:p>
        </p:txBody>
      </p:sp>
      <p:sp>
        <p:nvSpPr>
          <p:cNvPr id="251" name="Google Shape;251;p6: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SzPts val="1200"/>
              <a:buFont typeface="Times New Roman"/>
              <a:buNone/>
            </a:pPr>
            <a:fld id="{00000000-1234-1234-1234-123412341234}" type="slidenum">
              <a:rPr b="0" i="0" lang="tr-TR" sz="1200" u="none" cap="none" strike="noStrike">
                <a:latin typeface="Times New Roman"/>
                <a:ea typeface="Times New Roman"/>
                <a:cs typeface="Times New Roman"/>
                <a:sym typeface="Times New Roman"/>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7: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7: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2000"/>
              <a:t>I may use these algorithms and these technologies to analyse the data and create a product.</a:t>
            </a:r>
            <a:endParaRPr b="0" sz="2000" strike="noStrike">
              <a:latin typeface="Arial"/>
              <a:ea typeface="Arial"/>
              <a:cs typeface="Arial"/>
              <a:sym typeface="Arial"/>
            </a:endParaRPr>
          </a:p>
        </p:txBody>
      </p:sp>
      <p:sp>
        <p:nvSpPr>
          <p:cNvPr id="261" name="Google Shape;261;p7: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SzPts val="1200"/>
              <a:buFont typeface="Times New Roman"/>
              <a:buNone/>
            </a:pPr>
            <a:fld id="{00000000-1234-1234-1234-123412341234}" type="slidenum">
              <a:rPr b="0" i="0" lang="tr-TR" sz="1200" u="none" cap="none" strike="noStrike">
                <a:latin typeface="Times New Roman"/>
                <a:ea typeface="Times New Roman"/>
                <a:cs typeface="Times New Roman"/>
                <a:sym typeface="Times New Roman"/>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8: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8: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2000"/>
              <a:t>This is the </a:t>
            </a:r>
            <a:r>
              <a:rPr lang="tr-TR" sz="2000"/>
              <a:t>project</a:t>
            </a:r>
            <a:r>
              <a:rPr lang="tr-TR" sz="2000"/>
              <a:t> timeline. I worked on planning and I have been working on Literature Review parts. By the 2nd presentation, I </a:t>
            </a:r>
            <a:r>
              <a:rPr lang="tr-TR" sz="2000"/>
              <a:t>have</a:t>
            </a:r>
            <a:r>
              <a:rPr lang="tr-TR" sz="2000"/>
              <a:t> found the data set, processed the data and modeled it. Then  I will start to </a:t>
            </a:r>
            <a:r>
              <a:rPr lang="tr-TR" sz="2000"/>
              <a:t>develop an android app. </a:t>
            </a:r>
            <a:endParaRPr b="0" sz="2000" strike="noStrike">
              <a:latin typeface="Arial"/>
              <a:ea typeface="Arial"/>
              <a:cs typeface="Arial"/>
              <a:sym typeface="Arial"/>
            </a:endParaRPr>
          </a:p>
        </p:txBody>
      </p:sp>
      <p:sp>
        <p:nvSpPr>
          <p:cNvPr id="269" name="Google Shape;269;p8: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SzPts val="1200"/>
              <a:buFont typeface="Times New Roman"/>
              <a:buNone/>
            </a:pPr>
            <a:fld id="{00000000-1234-1234-1234-123412341234}" type="slidenum">
              <a:rPr b="0" i="0" lang="tr-TR" sz="1200" u="none" cap="none" strike="noStrike">
                <a:latin typeface="Times New Roman"/>
                <a:ea typeface="Times New Roman"/>
                <a:cs typeface="Times New Roman"/>
                <a:sym typeface="Times New Roman"/>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a:t>My first success criteria is….</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Second is…</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Las one is ….</a:t>
            </a:r>
            <a:endParaRPr/>
          </a:p>
        </p:txBody>
      </p:sp>
      <p:sp>
        <p:nvSpPr>
          <p:cNvPr id="276" name="Google Shape;276;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 name="Shape 19"/>
        <p:cNvGrpSpPr/>
        <p:nvPr/>
      </p:nvGrpSpPr>
      <p:grpSpPr>
        <a:xfrm>
          <a:off x="0" y="0"/>
          <a:ext cx="0" cy="0"/>
          <a:chOff x="0" y="0"/>
          <a:chExt cx="0" cy="0"/>
        </a:xfrm>
      </p:grpSpPr>
      <p:sp>
        <p:nvSpPr>
          <p:cNvPr id="20" name="Google Shape;20;p12"/>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 type="subTitle"/>
          </p:nvPr>
        </p:nvSpPr>
        <p:spPr>
          <a:xfrm>
            <a:off x="152280" y="914400"/>
            <a:ext cx="7391160" cy="5409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9" name="Shape 49"/>
        <p:cNvGrpSpPr/>
        <p:nvPr/>
      </p:nvGrpSpPr>
      <p:grpSpPr>
        <a:xfrm>
          <a:off x="0" y="0"/>
          <a:ext cx="0" cy="0"/>
          <a:chOff x="0" y="0"/>
          <a:chExt cx="0" cy="0"/>
        </a:xfrm>
      </p:grpSpPr>
      <p:sp>
        <p:nvSpPr>
          <p:cNvPr id="50" name="Google Shape;50;p25"/>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 type="body"/>
          </p:nvPr>
        </p:nvSpPr>
        <p:spPr>
          <a:xfrm>
            <a:off x="152280" y="914400"/>
            <a:ext cx="739116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25"/>
          <p:cNvSpPr txBox="1"/>
          <p:nvPr>
            <p:ph idx="2" type="body"/>
          </p:nvPr>
        </p:nvSpPr>
        <p:spPr>
          <a:xfrm>
            <a:off x="152280" y="3740040"/>
            <a:ext cx="739116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3" name="Shape 53"/>
        <p:cNvGrpSpPr/>
        <p:nvPr/>
      </p:nvGrpSpPr>
      <p:grpSpPr>
        <a:xfrm>
          <a:off x="0" y="0"/>
          <a:ext cx="0" cy="0"/>
          <a:chOff x="0" y="0"/>
          <a:chExt cx="0" cy="0"/>
        </a:xfrm>
      </p:grpSpPr>
      <p:sp>
        <p:nvSpPr>
          <p:cNvPr id="54" name="Google Shape;54;p26"/>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 type="body"/>
          </p:nvPr>
        </p:nvSpPr>
        <p:spPr>
          <a:xfrm>
            <a:off x="15228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6"/>
          <p:cNvSpPr txBox="1"/>
          <p:nvPr>
            <p:ph idx="2" type="body"/>
          </p:nvPr>
        </p:nvSpPr>
        <p:spPr>
          <a:xfrm>
            <a:off x="393984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6"/>
          <p:cNvSpPr txBox="1"/>
          <p:nvPr>
            <p:ph idx="3" type="body"/>
          </p:nvPr>
        </p:nvSpPr>
        <p:spPr>
          <a:xfrm>
            <a:off x="15228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26"/>
          <p:cNvSpPr txBox="1"/>
          <p:nvPr>
            <p:ph idx="4" type="body"/>
          </p:nvPr>
        </p:nvSpPr>
        <p:spPr>
          <a:xfrm>
            <a:off x="393984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9" name="Shape 59"/>
        <p:cNvGrpSpPr/>
        <p:nvPr/>
      </p:nvGrpSpPr>
      <p:grpSpPr>
        <a:xfrm>
          <a:off x="0" y="0"/>
          <a:ext cx="0" cy="0"/>
          <a:chOff x="0" y="0"/>
          <a:chExt cx="0" cy="0"/>
        </a:xfrm>
      </p:grpSpPr>
      <p:sp>
        <p:nvSpPr>
          <p:cNvPr id="60" name="Google Shape;60;p27"/>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 type="body"/>
          </p:nvPr>
        </p:nvSpPr>
        <p:spPr>
          <a:xfrm>
            <a:off x="152280" y="91440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27"/>
          <p:cNvSpPr txBox="1"/>
          <p:nvPr>
            <p:ph idx="2" type="body"/>
          </p:nvPr>
        </p:nvSpPr>
        <p:spPr>
          <a:xfrm>
            <a:off x="2651400" y="91440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27"/>
          <p:cNvSpPr txBox="1"/>
          <p:nvPr>
            <p:ph idx="3" type="body"/>
          </p:nvPr>
        </p:nvSpPr>
        <p:spPr>
          <a:xfrm>
            <a:off x="5150160" y="91440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27"/>
          <p:cNvSpPr txBox="1"/>
          <p:nvPr>
            <p:ph idx="4" type="body"/>
          </p:nvPr>
        </p:nvSpPr>
        <p:spPr>
          <a:xfrm>
            <a:off x="152280" y="374004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27"/>
          <p:cNvSpPr txBox="1"/>
          <p:nvPr>
            <p:ph idx="5" type="body"/>
          </p:nvPr>
        </p:nvSpPr>
        <p:spPr>
          <a:xfrm>
            <a:off x="2651400" y="374004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27"/>
          <p:cNvSpPr txBox="1"/>
          <p:nvPr>
            <p:ph idx="6" type="body"/>
          </p:nvPr>
        </p:nvSpPr>
        <p:spPr>
          <a:xfrm>
            <a:off x="5150160" y="374004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7" name="Shape 77"/>
        <p:cNvGrpSpPr/>
        <p:nvPr/>
      </p:nvGrpSpPr>
      <p:grpSpPr>
        <a:xfrm>
          <a:off x="0" y="0"/>
          <a:ext cx="0" cy="0"/>
          <a:chOff x="0" y="0"/>
          <a:chExt cx="0" cy="0"/>
        </a:xfrm>
      </p:grpSpPr>
      <p:sp>
        <p:nvSpPr>
          <p:cNvPr id="78" name="Google Shape;78;p14"/>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9" name="Shape 79"/>
        <p:cNvGrpSpPr/>
        <p:nvPr/>
      </p:nvGrpSpPr>
      <p:grpSpPr>
        <a:xfrm>
          <a:off x="0" y="0"/>
          <a:ext cx="0" cy="0"/>
          <a:chOff x="0" y="0"/>
          <a:chExt cx="0" cy="0"/>
        </a:xfrm>
      </p:grpSpPr>
      <p:sp>
        <p:nvSpPr>
          <p:cNvPr id="80" name="Google Shape;80;p28"/>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 type="subTitle"/>
          </p:nvPr>
        </p:nvSpPr>
        <p:spPr>
          <a:xfrm>
            <a:off x="152280" y="914400"/>
            <a:ext cx="7391160" cy="5409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3" name="Shape 83"/>
        <p:cNvGrpSpPr/>
        <p:nvPr/>
      </p:nvGrpSpPr>
      <p:grpSpPr>
        <a:xfrm>
          <a:off x="0" y="0"/>
          <a:ext cx="0" cy="0"/>
          <a:chOff x="0" y="0"/>
          <a:chExt cx="0" cy="0"/>
        </a:xfrm>
      </p:grpSpPr>
      <p:sp>
        <p:nvSpPr>
          <p:cNvPr id="84" name="Google Shape;84;p29"/>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idx="1" type="body"/>
          </p:nvPr>
        </p:nvSpPr>
        <p:spPr>
          <a:xfrm>
            <a:off x="152280" y="914400"/>
            <a:ext cx="739116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9"/>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7" name="Shape 87"/>
        <p:cNvGrpSpPr/>
        <p:nvPr/>
      </p:nvGrpSpPr>
      <p:grpSpPr>
        <a:xfrm>
          <a:off x="0" y="0"/>
          <a:ext cx="0" cy="0"/>
          <a:chOff x="0" y="0"/>
          <a:chExt cx="0" cy="0"/>
        </a:xfrm>
      </p:grpSpPr>
      <p:sp>
        <p:nvSpPr>
          <p:cNvPr id="88" name="Google Shape;88;p30"/>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txBox="1"/>
          <p:nvPr>
            <p:ph idx="1" type="body"/>
          </p:nvPr>
        </p:nvSpPr>
        <p:spPr>
          <a:xfrm>
            <a:off x="15228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30"/>
          <p:cNvSpPr txBox="1"/>
          <p:nvPr>
            <p:ph idx="2" type="body"/>
          </p:nvPr>
        </p:nvSpPr>
        <p:spPr>
          <a:xfrm>
            <a:off x="393984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30"/>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31"/>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1"/>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5" name="Shape 95"/>
        <p:cNvGrpSpPr/>
        <p:nvPr/>
      </p:nvGrpSpPr>
      <p:grpSpPr>
        <a:xfrm>
          <a:off x="0" y="0"/>
          <a:ext cx="0" cy="0"/>
          <a:chOff x="0" y="0"/>
          <a:chExt cx="0" cy="0"/>
        </a:xfrm>
      </p:grpSpPr>
      <p:sp>
        <p:nvSpPr>
          <p:cNvPr id="96" name="Google Shape;96;p32"/>
          <p:cNvSpPr txBox="1"/>
          <p:nvPr>
            <p:ph idx="1" type="subTitle"/>
          </p:nvPr>
        </p:nvSpPr>
        <p:spPr>
          <a:xfrm>
            <a:off x="152280" y="106200"/>
            <a:ext cx="7848360" cy="2686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8" name="Shape 98"/>
        <p:cNvGrpSpPr/>
        <p:nvPr/>
      </p:nvGrpSpPr>
      <p:grpSpPr>
        <a:xfrm>
          <a:off x="0" y="0"/>
          <a:ext cx="0" cy="0"/>
          <a:chOff x="0" y="0"/>
          <a:chExt cx="0" cy="0"/>
        </a:xfrm>
      </p:grpSpPr>
      <p:sp>
        <p:nvSpPr>
          <p:cNvPr id="99" name="Google Shape;99;p33"/>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3"/>
          <p:cNvSpPr txBox="1"/>
          <p:nvPr>
            <p:ph idx="1" type="body"/>
          </p:nvPr>
        </p:nvSpPr>
        <p:spPr>
          <a:xfrm>
            <a:off x="15228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33"/>
          <p:cNvSpPr txBox="1"/>
          <p:nvPr>
            <p:ph idx="2" type="body"/>
          </p:nvPr>
        </p:nvSpPr>
        <p:spPr>
          <a:xfrm>
            <a:off x="393984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33"/>
          <p:cNvSpPr txBox="1"/>
          <p:nvPr>
            <p:ph idx="3" type="body"/>
          </p:nvPr>
        </p:nvSpPr>
        <p:spPr>
          <a:xfrm>
            <a:off x="15228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33"/>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4" name="Shape 104"/>
        <p:cNvGrpSpPr/>
        <p:nvPr/>
      </p:nvGrpSpPr>
      <p:grpSpPr>
        <a:xfrm>
          <a:off x="0" y="0"/>
          <a:ext cx="0" cy="0"/>
          <a:chOff x="0" y="0"/>
          <a:chExt cx="0" cy="0"/>
        </a:xfrm>
      </p:grpSpPr>
      <p:sp>
        <p:nvSpPr>
          <p:cNvPr id="105" name="Google Shape;105;p34"/>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4"/>
          <p:cNvSpPr txBox="1"/>
          <p:nvPr>
            <p:ph idx="1" type="body"/>
          </p:nvPr>
        </p:nvSpPr>
        <p:spPr>
          <a:xfrm>
            <a:off x="15228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34"/>
          <p:cNvSpPr txBox="1"/>
          <p:nvPr>
            <p:ph idx="2" type="body"/>
          </p:nvPr>
        </p:nvSpPr>
        <p:spPr>
          <a:xfrm>
            <a:off x="393984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34"/>
          <p:cNvSpPr txBox="1"/>
          <p:nvPr>
            <p:ph idx="3" type="body"/>
          </p:nvPr>
        </p:nvSpPr>
        <p:spPr>
          <a:xfrm>
            <a:off x="393984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4"/>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10" name="Shape 110"/>
        <p:cNvGrpSpPr/>
        <p:nvPr/>
      </p:nvGrpSpPr>
      <p:grpSpPr>
        <a:xfrm>
          <a:off x="0" y="0"/>
          <a:ext cx="0" cy="0"/>
          <a:chOff x="0" y="0"/>
          <a:chExt cx="0" cy="0"/>
        </a:xfrm>
      </p:grpSpPr>
      <p:sp>
        <p:nvSpPr>
          <p:cNvPr id="111" name="Google Shape;111;p35"/>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5"/>
          <p:cNvSpPr txBox="1"/>
          <p:nvPr>
            <p:ph idx="1" type="body"/>
          </p:nvPr>
        </p:nvSpPr>
        <p:spPr>
          <a:xfrm>
            <a:off x="15228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35"/>
          <p:cNvSpPr txBox="1"/>
          <p:nvPr>
            <p:ph idx="2" type="body"/>
          </p:nvPr>
        </p:nvSpPr>
        <p:spPr>
          <a:xfrm>
            <a:off x="393984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35"/>
          <p:cNvSpPr txBox="1"/>
          <p:nvPr>
            <p:ph idx="3" type="body"/>
          </p:nvPr>
        </p:nvSpPr>
        <p:spPr>
          <a:xfrm>
            <a:off x="152280" y="3740040"/>
            <a:ext cx="739116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35"/>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6" name="Shape 116"/>
        <p:cNvGrpSpPr/>
        <p:nvPr/>
      </p:nvGrpSpPr>
      <p:grpSpPr>
        <a:xfrm>
          <a:off x="0" y="0"/>
          <a:ext cx="0" cy="0"/>
          <a:chOff x="0" y="0"/>
          <a:chExt cx="0" cy="0"/>
        </a:xfrm>
      </p:grpSpPr>
      <p:sp>
        <p:nvSpPr>
          <p:cNvPr id="117" name="Google Shape;117;p36"/>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6"/>
          <p:cNvSpPr txBox="1"/>
          <p:nvPr>
            <p:ph idx="1" type="body"/>
          </p:nvPr>
        </p:nvSpPr>
        <p:spPr>
          <a:xfrm>
            <a:off x="152280" y="914400"/>
            <a:ext cx="739116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36"/>
          <p:cNvSpPr txBox="1"/>
          <p:nvPr>
            <p:ph idx="2" type="body"/>
          </p:nvPr>
        </p:nvSpPr>
        <p:spPr>
          <a:xfrm>
            <a:off x="152280" y="3740040"/>
            <a:ext cx="739116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36"/>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1" name="Shape 121"/>
        <p:cNvGrpSpPr/>
        <p:nvPr/>
      </p:nvGrpSpPr>
      <p:grpSpPr>
        <a:xfrm>
          <a:off x="0" y="0"/>
          <a:ext cx="0" cy="0"/>
          <a:chOff x="0" y="0"/>
          <a:chExt cx="0" cy="0"/>
        </a:xfrm>
      </p:grpSpPr>
      <p:sp>
        <p:nvSpPr>
          <p:cNvPr id="122" name="Google Shape;122;p37"/>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7"/>
          <p:cNvSpPr txBox="1"/>
          <p:nvPr>
            <p:ph idx="1" type="body"/>
          </p:nvPr>
        </p:nvSpPr>
        <p:spPr>
          <a:xfrm>
            <a:off x="15228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37"/>
          <p:cNvSpPr txBox="1"/>
          <p:nvPr>
            <p:ph idx="2" type="body"/>
          </p:nvPr>
        </p:nvSpPr>
        <p:spPr>
          <a:xfrm>
            <a:off x="393984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37"/>
          <p:cNvSpPr txBox="1"/>
          <p:nvPr>
            <p:ph idx="3" type="body"/>
          </p:nvPr>
        </p:nvSpPr>
        <p:spPr>
          <a:xfrm>
            <a:off x="15228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37"/>
          <p:cNvSpPr txBox="1"/>
          <p:nvPr>
            <p:ph idx="4" type="body"/>
          </p:nvPr>
        </p:nvSpPr>
        <p:spPr>
          <a:xfrm>
            <a:off x="393984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37"/>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8" name="Shape 128"/>
        <p:cNvGrpSpPr/>
        <p:nvPr/>
      </p:nvGrpSpPr>
      <p:grpSpPr>
        <a:xfrm>
          <a:off x="0" y="0"/>
          <a:ext cx="0" cy="0"/>
          <a:chOff x="0" y="0"/>
          <a:chExt cx="0" cy="0"/>
        </a:xfrm>
      </p:grpSpPr>
      <p:sp>
        <p:nvSpPr>
          <p:cNvPr id="129" name="Google Shape;129;p38"/>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8"/>
          <p:cNvSpPr txBox="1"/>
          <p:nvPr>
            <p:ph idx="1" type="body"/>
          </p:nvPr>
        </p:nvSpPr>
        <p:spPr>
          <a:xfrm>
            <a:off x="152280" y="91440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38"/>
          <p:cNvSpPr txBox="1"/>
          <p:nvPr>
            <p:ph idx="2" type="body"/>
          </p:nvPr>
        </p:nvSpPr>
        <p:spPr>
          <a:xfrm>
            <a:off x="2651400" y="91440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38"/>
          <p:cNvSpPr txBox="1"/>
          <p:nvPr>
            <p:ph idx="3" type="body"/>
          </p:nvPr>
        </p:nvSpPr>
        <p:spPr>
          <a:xfrm>
            <a:off x="5150160" y="91440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38"/>
          <p:cNvSpPr txBox="1"/>
          <p:nvPr>
            <p:ph idx="4" type="body"/>
          </p:nvPr>
        </p:nvSpPr>
        <p:spPr>
          <a:xfrm>
            <a:off x="152280" y="374004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38"/>
          <p:cNvSpPr txBox="1"/>
          <p:nvPr>
            <p:ph idx="5" type="body"/>
          </p:nvPr>
        </p:nvSpPr>
        <p:spPr>
          <a:xfrm>
            <a:off x="2651400" y="374004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38"/>
          <p:cNvSpPr txBox="1"/>
          <p:nvPr>
            <p:ph idx="6" type="body"/>
          </p:nvPr>
        </p:nvSpPr>
        <p:spPr>
          <a:xfrm>
            <a:off x="5150160" y="374004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38"/>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8" name="Shape 148"/>
        <p:cNvGrpSpPr/>
        <p:nvPr/>
      </p:nvGrpSpPr>
      <p:grpSpPr>
        <a:xfrm>
          <a:off x="0" y="0"/>
          <a:ext cx="0" cy="0"/>
          <a:chOff x="0" y="0"/>
          <a:chExt cx="0" cy="0"/>
        </a:xfrm>
      </p:grpSpPr>
      <p:sp>
        <p:nvSpPr>
          <p:cNvPr id="149" name="Google Shape;149;p16"/>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 type="body"/>
          </p:nvPr>
        </p:nvSpPr>
        <p:spPr>
          <a:xfrm>
            <a:off x="15228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16"/>
          <p:cNvSpPr txBox="1"/>
          <p:nvPr>
            <p:ph idx="2" type="body"/>
          </p:nvPr>
        </p:nvSpPr>
        <p:spPr>
          <a:xfrm>
            <a:off x="393984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16"/>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3" name="Shape 153"/>
        <p:cNvGrpSpPr/>
        <p:nvPr/>
      </p:nvGrpSpPr>
      <p:grpSpPr>
        <a:xfrm>
          <a:off x="0" y="0"/>
          <a:ext cx="0" cy="0"/>
          <a:chOff x="0" y="0"/>
          <a:chExt cx="0" cy="0"/>
        </a:xfrm>
      </p:grpSpPr>
      <p:sp>
        <p:nvSpPr>
          <p:cNvPr id="154" name="Google Shape;154;p39"/>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5" name="Shape 155"/>
        <p:cNvGrpSpPr/>
        <p:nvPr/>
      </p:nvGrpSpPr>
      <p:grpSpPr>
        <a:xfrm>
          <a:off x="0" y="0"/>
          <a:ext cx="0" cy="0"/>
          <a:chOff x="0" y="0"/>
          <a:chExt cx="0" cy="0"/>
        </a:xfrm>
      </p:grpSpPr>
      <p:sp>
        <p:nvSpPr>
          <p:cNvPr id="156" name="Google Shape;156;p40"/>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0"/>
          <p:cNvSpPr txBox="1"/>
          <p:nvPr>
            <p:ph idx="1" type="subTitle"/>
          </p:nvPr>
        </p:nvSpPr>
        <p:spPr>
          <a:xfrm>
            <a:off x="152280" y="914400"/>
            <a:ext cx="7391160" cy="5409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0"/>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9" name="Shape 159"/>
        <p:cNvGrpSpPr/>
        <p:nvPr/>
      </p:nvGrpSpPr>
      <p:grpSpPr>
        <a:xfrm>
          <a:off x="0" y="0"/>
          <a:ext cx="0" cy="0"/>
          <a:chOff x="0" y="0"/>
          <a:chExt cx="0" cy="0"/>
        </a:xfrm>
      </p:grpSpPr>
      <p:sp>
        <p:nvSpPr>
          <p:cNvPr id="160" name="Google Shape;160;p41"/>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1"/>
          <p:cNvSpPr txBox="1"/>
          <p:nvPr>
            <p:ph idx="1" type="body"/>
          </p:nvPr>
        </p:nvSpPr>
        <p:spPr>
          <a:xfrm>
            <a:off x="152280" y="914400"/>
            <a:ext cx="739116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41"/>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sp>
        <p:nvSpPr>
          <p:cNvPr id="164" name="Google Shape;164;p42"/>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42"/>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 type="body"/>
          </p:nvPr>
        </p:nvSpPr>
        <p:spPr>
          <a:xfrm>
            <a:off x="152280" y="914400"/>
            <a:ext cx="739116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66" name="Shape 166"/>
        <p:cNvGrpSpPr/>
        <p:nvPr/>
      </p:nvGrpSpPr>
      <p:grpSpPr>
        <a:xfrm>
          <a:off x="0" y="0"/>
          <a:ext cx="0" cy="0"/>
          <a:chOff x="0" y="0"/>
          <a:chExt cx="0" cy="0"/>
        </a:xfrm>
      </p:grpSpPr>
      <p:sp>
        <p:nvSpPr>
          <p:cNvPr id="167" name="Google Shape;167;p43"/>
          <p:cNvSpPr txBox="1"/>
          <p:nvPr>
            <p:ph idx="1" type="subTitle"/>
          </p:nvPr>
        </p:nvSpPr>
        <p:spPr>
          <a:xfrm>
            <a:off x="152280" y="106200"/>
            <a:ext cx="7848360" cy="2686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3"/>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69" name="Shape 169"/>
        <p:cNvGrpSpPr/>
        <p:nvPr/>
      </p:nvGrpSpPr>
      <p:grpSpPr>
        <a:xfrm>
          <a:off x="0" y="0"/>
          <a:ext cx="0" cy="0"/>
          <a:chOff x="0" y="0"/>
          <a:chExt cx="0" cy="0"/>
        </a:xfrm>
      </p:grpSpPr>
      <p:sp>
        <p:nvSpPr>
          <p:cNvPr id="170" name="Google Shape;170;p44"/>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4"/>
          <p:cNvSpPr txBox="1"/>
          <p:nvPr>
            <p:ph idx="1" type="body"/>
          </p:nvPr>
        </p:nvSpPr>
        <p:spPr>
          <a:xfrm>
            <a:off x="15228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44"/>
          <p:cNvSpPr txBox="1"/>
          <p:nvPr>
            <p:ph idx="2" type="body"/>
          </p:nvPr>
        </p:nvSpPr>
        <p:spPr>
          <a:xfrm>
            <a:off x="393984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44"/>
          <p:cNvSpPr txBox="1"/>
          <p:nvPr>
            <p:ph idx="3" type="body"/>
          </p:nvPr>
        </p:nvSpPr>
        <p:spPr>
          <a:xfrm>
            <a:off x="15228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44"/>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75" name="Shape 175"/>
        <p:cNvGrpSpPr/>
        <p:nvPr/>
      </p:nvGrpSpPr>
      <p:grpSpPr>
        <a:xfrm>
          <a:off x="0" y="0"/>
          <a:ext cx="0" cy="0"/>
          <a:chOff x="0" y="0"/>
          <a:chExt cx="0" cy="0"/>
        </a:xfrm>
      </p:grpSpPr>
      <p:sp>
        <p:nvSpPr>
          <p:cNvPr id="176" name="Google Shape;176;p45"/>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5"/>
          <p:cNvSpPr txBox="1"/>
          <p:nvPr>
            <p:ph idx="1" type="body"/>
          </p:nvPr>
        </p:nvSpPr>
        <p:spPr>
          <a:xfrm>
            <a:off x="15228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8" name="Google Shape;178;p45"/>
          <p:cNvSpPr txBox="1"/>
          <p:nvPr>
            <p:ph idx="2" type="body"/>
          </p:nvPr>
        </p:nvSpPr>
        <p:spPr>
          <a:xfrm>
            <a:off x="393984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45"/>
          <p:cNvSpPr txBox="1"/>
          <p:nvPr>
            <p:ph idx="3" type="body"/>
          </p:nvPr>
        </p:nvSpPr>
        <p:spPr>
          <a:xfrm>
            <a:off x="393984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45"/>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1" name="Shape 181"/>
        <p:cNvGrpSpPr/>
        <p:nvPr/>
      </p:nvGrpSpPr>
      <p:grpSpPr>
        <a:xfrm>
          <a:off x="0" y="0"/>
          <a:ext cx="0" cy="0"/>
          <a:chOff x="0" y="0"/>
          <a:chExt cx="0" cy="0"/>
        </a:xfrm>
      </p:grpSpPr>
      <p:sp>
        <p:nvSpPr>
          <p:cNvPr id="182" name="Google Shape;182;p46"/>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6"/>
          <p:cNvSpPr txBox="1"/>
          <p:nvPr>
            <p:ph idx="1" type="body"/>
          </p:nvPr>
        </p:nvSpPr>
        <p:spPr>
          <a:xfrm>
            <a:off x="15228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46"/>
          <p:cNvSpPr txBox="1"/>
          <p:nvPr>
            <p:ph idx="2" type="body"/>
          </p:nvPr>
        </p:nvSpPr>
        <p:spPr>
          <a:xfrm>
            <a:off x="393984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46"/>
          <p:cNvSpPr txBox="1"/>
          <p:nvPr>
            <p:ph idx="3" type="body"/>
          </p:nvPr>
        </p:nvSpPr>
        <p:spPr>
          <a:xfrm>
            <a:off x="152280" y="3740040"/>
            <a:ext cx="739116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46"/>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87" name="Shape 187"/>
        <p:cNvGrpSpPr/>
        <p:nvPr/>
      </p:nvGrpSpPr>
      <p:grpSpPr>
        <a:xfrm>
          <a:off x="0" y="0"/>
          <a:ext cx="0" cy="0"/>
          <a:chOff x="0" y="0"/>
          <a:chExt cx="0" cy="0"/>
        </a:xfrm>
      </p:grpSpPr>
      <p:sp>
        <p:nvSpPr>
          <p:cNvPr id="188" name="Google Shape;188;p47"/>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7"/>
          <p:cNvSpPr txBox="1"/>
          <p:nvPr>
            <p:ph idx="1" type="body"/>
          </p:nvPr>
        </p:nvSpPr>
        <p:spPr>
          <a:xfrm>
            <a:off x="152280" y="914400"/>
            <a:ext cx="739116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47"/>
          <p:cNvSpPr txBox="1"/>
          <p:nvPr>
            <p:ph idx="2" type="body"/>
          </p:nvPr>
        </p:nvSpPr>
        <p:spPr>
          <a:xfrm>
            <a:off x="152280" y="3740040"/>
            <a:ext cx="739116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47"/>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2" name="Shape 192"/>
        <p:cNvGrpSpPr/>
        <p:nvPr/>
      </p:nvGrpSpPr>
      <p:grpSpPr>
        <a:xfrm>
          <a:off x="0" y="0"/>
          <a:ext cx="0" cy="0"/>
          <a:chOff x="0" y="0"/>
          <a:chExt cx="0" cy="0"/>
        </a:xfrm>
      </p:grpSpPr>
      <p:sp>
        <p:nvSpPr>
          <p:cNvPr id="193" name="Google Shape;193;p48"/>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8"/>
          <p:cNvSpPr txBox="1"/>
          <p:nvPr>
            <p:ph idx="1" type="body"/>
          </p:nvPr>
        </p:nvSpPr>
        <p:spPr>
          <a:xfrm>
            <a:off x="15228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48"/>
          <p:cNvSpPr txBox="1"/>
          <p:nvPr>
            <p:ph idx="2" type="body"/>
          </p:nvPr>
        </p:nvSpPr>
        <p:spPr>
          <a:xfrm>
            <a:off x="393984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48"/>
          <p:cNvSpPr txBox="1"/>
          <p:nvPr>
            <p:ph idx="3" type="body"/>
          </p:nvPr>
        </p:nvSpPr>
        <p:spPr>
          <a:xfrm>
            <a:off x="15228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48"/>
          <p:cNvSpPr txBox="1"/>
          <p:nvPr>
            <p:ph idx="4" type="body"/>
          </p:nvPr>
        </p:nvSpPr>
        <p:spPr>
          <a:xfrm>
            <a:off x="393984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48"/>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99" name="Shape 199"/>
        <p:cNvGrpSpPr/>
        <p:nvPr/>
      </p:nvGrpSpPr>
      <p:grpSpPr>
        <a:xfrm>
          <a:off x="0" y="0"/>
          <a:ext cx="0" cy="0"/>
          <a:chOff x="0" y="0"/>
          <a:chExt cx="0" cy="0"/>
        </a:xfrm>
      </p:grpSpPr>
      <p:sp>
        <p:nvSpPr>
          <p:cNvPr id="200" name="Google Shape;200;p49"/>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9"/>
          <p:cNvSpPr txBox="1"/>
          <p:nvPr>
            <p:ph idx="1" type="body"/>
          </p:nvPr>
        </p:nvSpPr>
        <p:spPr>
          <a:xfrm>
            <a:off x="152280" y="91440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49"/>
          <p:cNvSpPr txBox="1"/>
          <p:nvPr>
            <p:ph idx="2" type="body"/>
          </p:nvPr>
        </p:nvSpPr>
        <p:spPr>
          <a:xfrm>
            <a:off x="2651400" y="91440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49"/>
          <p:cNvSpPr txBox="1"/>
          <p:nvPr>
            <p:ph idx="3" type="body"/>
          </p:nvPr>
        </p:nvSpPr>
        <p:spPr>
          <a:xfrm>
            <a:off x="5150160" y="91440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49"/>
          <p:cNvSpPr txBox="1"/>
          <p:nvPr>
            <p:ph idx="4" type="body"/>
          </p:nvPr>
        </p:nvSpPr>
        <p:spPr>
          <a:xfrm>
            <a:off x="152280" y="374004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49"/>
          <p:cNvSpPr txBox="1"/>
          <p:nvPr>
            <p:ph idx="5" type="body"/>
          </p:nvPr>
        </p:nvSpPr>
        <p:spPr>
          <a:xfrm>
            <a:off x="2651400" y="374004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49"/>
          <p:cNvSpPr txBox="1"/>
          <p:nvPr>
            <p:ph idx="6" type="body"/>
          </p:nvPr>
        </p:nvSpPr>
        <p:spPr>
          <a:xfrm>
            <a:off x="5150160" y="3740040"/>
            <a:ext cx="237960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49"/>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1pPr>
            <a:lvl2pPr indent="0" lvl="1"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2pPr>
            <a:lvl3pPr indent="0" lvl="2"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3pPr>
            <a:lvl4pPr indent="0" lvl="3"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4pPr>
            <a:lvl5pPr indent="0" lvl="4"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5pPr>
            <a:lvl6pPr indent="0" lvl="5"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6pPr>
            <a:lvl7pPr indent="0" lvl="6"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7pPr>
            <a:lvl8pPr indent="0" lvl="7"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8pPr>
            <a:lvl9pPr indent="0" lvl="8" marL="0" algn="l">
              <a:lnSpc>
                <a:spcPct val="100000"/>
              </a:lnSpc>
              <a:spcBef>
                <a:spcPts val="0"/>
              </a:spcBef>
              <a:buClr>
                <a:srgbClr val="FFFFE5"/>
              </a:buClr>
              <a:buSzPts val="1000"/>
              <a:buFont typeface="Arial"/>
              <a:buNone/>
              <a:defRPr b="0" sz="1000"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 name="Shape 26"/>
        <p:cNvGrpSpPr/>
        <p:nvPr/>
      </p:nvGrpSpPr>
      <p:grpSpPr>
        <a:xfrm>
          <a:off x="0" y="0"/>
          <a:ext cx="0" cy="0"/>
          <a:chOff x="0" y="0"/>
          <a:chExt cx="0" cy="0"/>
        </a:xfrm>
      </p:grpSpPr>
      <p:sp>
        <p:nvSpPr>
          <p:cNvPr id="27" name="Google Shape;27;p19"/>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 type="body"/>
          </p:nvPr>
        </p:nvSpPr>
        <p:spPr>
          <a:xfrm>
            <a:off x="15228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19"/>
          <p:cNvSpPr txBox="1"/>
          <p:nvPr>
            <p:ph idx="2" type="body"/>
          </p:nvPr>
        </p:nvSpPr>
        <p:spPr>
          <a:xfrm>
            <a:off x="393984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0"/>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2" name="Shape 32"/>
        <p:cNvGrpSpPr/>
        <p:nvPr/>
      </p:nvGrpSpPr>
      <p:grpSpPr>
        <a:xfrm>
          <a:off x="0" y="0"/>
          <a:ext cx="0" cy="0"/>
          <a:chOff x="0" y="0"/>
          <a:chExt cx="0" cy="0"/>
        </a:xfrm>
      </p:grpSpPr>
      <p:sp>
        <p:nvSpPr>
          <p:cNvPr id="33" name="Google Shape;33;p21"/>
          <p:cNvSpPr txBox="1"/>
          <p:nvPr>
            <p:ph idx="1" type="subTitle"/>
          </p:nvPr>
        </p:nvSpPr>
        <p:spPr>
          <a:xfrm>
            <a:off x="152280" y="106200"/>
            <a:ext cx="7848360" cy="2686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4" name="Shape 34"/>
        <p:cNvGrpSpPr/>
        <p:nvPr/>
      </p:nvGrpSpPr>
      <p:grpSpPr>
        <a:xfrm>
          <a:off x="0" y="0"/>
          <a:ext cx="0" cy="0"/>
          <a:chOff x="0" y="0"/>
          <a:chExt cx="0" cy="0"/>
        </a:xfrm>
      </p:grpSpPr>
      <p:sp>
        <p:nvSpPr>
          <p:cNvPr id="35" name="Google Shape;35;p22"/>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 type="body"/>
          </p:nvPr>
        </p:nvSpPr>
        <p:spPr>
          <a:xfrm>
            <a:off x="15228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2"/>
          <p:cNvSpPr txBox="1"/>
          <p:nvPr>
            <p:ph idx="2" type="body"/>
          </p:nvPr>
        </p:nvSpPr>
        <p:spPr>
          <a:xfrm>
            <a:off x="393984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22"/>
          <p:cNvSpPr txBox="1"/>
          <p:nvPr>
            <p:ph idx="3" type="body"/>
          </p:nvPr>
        </p:nvSpPr>
        <p:spPr>
          <a:xfrm>
            <a:off x="15228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9" name="Shape 39"/>
        <p:cNvGrpSpPr/>
        <p:nvPr/>
      </p:nvGrpSpPr>
      <p:grpSpPr>
        <a:xfrm>
          <a:off x="0" y="0"/>
          <a:ext cx="0" cy="0"/>
          <a:chOff x="0" y="0"/>
          <a:chExt cx="0" cy="0"/>
        </a:xfrm>
      </p:grpSpPr>
      <p:sp>
        <p:nvSpPr>
          <p:cNvPr id="40" name="Google Shape;40;p23"/>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 type="body"/>
          </p:nvPr>
        </p:nvSpPr>
        <p:spPr>
          <a:xfrm>
            <a:off x="152280" y="914400"/>
            <a:ext cx="3606840" cy="54097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23"/>
          <p:cNvSpPr txBox="1"/>
          <p:nvPr>
            <p:ph idx="2" type="body"/>
          </p:nvPr>
        </p:nvSpPr>
        <p:spPr>
          <a:xfrm>
            <a:off x="393984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23"/>
          <p:cNvSpPr txBox="1"/>
          <p:nvPr>
            <p:ph idx="3" type="body"/>
          </p:nvPr>
        </p:nvSpPr>
        <p:spPr>
          <a:xfrm>
            <a:off x="3939840" y="374004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4" name="Shape 44"/>
        <p:cNvGrpSpPr/>
        <p:nvPr/>
      </p:nvGrpSpPr>
      <p:grpSpPr>
        <a:xfrm>
          <a:off x="0" y="0"/>
          <a:ext cx="0" cy="0"/>
          <a:chOff x="0" y="0"/>
          <a:chExt cx="0" cy="0"/>
        </a:xfrm>
      </p:grpSpPr>
      <p:sp>
        <p:nvSpPr>
          <p:cNvPr id="45" name="Google Shape;45;p24"/>
          <p:cNvSpPr txBox="1"/>
          <p:nvPr>
            <p:ph type="title"/>
          </p:nvPr>
        </p:nvSpPr>
        <p:spPr>
          <a:xfrm>
            <a:off x="152280" y="83160"/>
            <a:ext cx="7848360" cy="625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 type="body"/>
          </p:nvPr>
        </p:nvSpPr>
        <p:spPr>
          <a:xfrm>
            <a:off x="15228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24"/>
          <p:cNvSpPr txBox="1"/>
          <p:nvPr>
            <p:ph idx="2" type="body"/>
          </p:nvPr>
        </p:nvSpPr>
        <p:spPr>
          <a:xfrm>
            <a:off x="3939840" y="914400"/>
            <a:ext cx="360684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4"/>
          <p:cNvSpPr txBox="1"/>
          <p:nvPr>
            <p:ph idx="3" type="body"/>
          </p:nvPr>
        </p:nvSpPr>
        <p:spPr>
          <a:xfrm>
            <a:off x="152280" y="3740040"/>
            <a:ext cx="7391160" cy="25801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3.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4.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1.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descr="C:\Users\rehin99\Desktop\bilg-logo.png" id="10" name="Google Shape;10;p11"/>
          <p:cNvPicPr preferRelativeResize="0"/>
          <p:nvPr/>
        </p:nvPicPr>
        <p:blipFill rotWithShape="1">
          <a:blip r:embed="rId1">
            <a:alphaModFix/>
          </a:blip>
          <a:srcRect b="0" l="0" r="0" t="0"/>
          <a:stretch/>
        </p:blipFill>
        <p:spPr>
          <a:xfrm>
            <a:off x="81720" y="5867280"/>
            <a:ext cx="984600" cy="984600"/>
          </a:xfrm>
          <a:prstGeom prst="rect">
            <a:avLst/>
          </a:prstGeom>
          <a:noFill/>
          <a:ln>
            <a:noFill/>
          </a:ln>
        </p:spPr>
      </p:pic>
      <p:pic>
        <p:nvPicPr>
          <p:cNvPr descr="C:\Users\rehin99\Desktop\gtu-logo.png" id="11" name="Google Shape;11;p11"/>
          <p:cNvPicPr preferRelativeResize="0"/>
          <p:nvPr/>
        </p:nvPicPr>
        <p:blipFill rotWithShape="1">
          <a:blip r:embed="rId2">
            <a:alphaModFix/>
          </a:blip>
          <a:srcRect b="0" l="0" r="0" t="0"/>
          <a:stretch/>
        </p:blipFill>
        <p:spPr>
          <a:xfrm>
            <a:off x="8001000" y="43920"/>
            <a:ext cx="1109520" cy="694800"/>
          </a:xfrm>
          <a:prstGeom prst="rect">
            <a:avLst/>
          </a:prstGeom>
          <a:noFill/>
          <a:ln>
            <a:noFill/>
          </a:ln>
        </p:spPr>
      </p:pic>
      <p:sp>
        <p:nvSpPr>
          <p:cNvPr id="12" name="Google Shape;12;p11"/>
          <p:cNvSpPr/>
          <p:nvPr/>
        </p:nvSpPr>
        <p:spPr>
          <a:xfrm>
            <a:off x="5943600" y="200160"/>
            <a:ext cx="2742840" cy="2419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FFCC"/>
              </a:buClr>
              <a:buSzPts val="1000"/>
              <a:buFont typeface="Tahoma"/>
              <a:buNone/>
            </a:pPr>
            <a:r>
              <a:rPr b="1" i="0" lang="tr-TR" sz="1000" u="none" cap="none" strike="noStrike">
                <a:solidFill>
                  <a:srgbClr val="FFFFCC"/>
                </a:solidFill>
                <a:latin typeface="Tahoma"/>
                <a:ea typeface="Tahoma"/>
                <a:cs typeface="Tahoma"/>
                <a:sym typeface="Tahoma"/>
              </a:rPr>
              <a:t>Bilgisayar Mühendisliği Bölümü</a:t>
            </a:r>
            <a:endParaRPr b="0" i="0" sz="1000" u="none" cap="none" strike="noStrike">
              <a:latin typeface="Arial"/>
              <a:ea typeface="Arial"/>
              <a:cs typeface="Arial"/>
              <a:sym typeface="Arial"/>
            </a:endParaRPr>
          </a:p>
        </p:txBody>
      </p:sp>
      <p:sp>
        <p:nvSpPr>
          <p:cNvPr id="13" name="Google Shape;13;p11"/>
          <p:cNvSpPr txBox="1"/>
          <p:nvPr>
            <p:ph type="title"/>
          </p:nvPr>
        </p:nvSpPr>
        <p:spPr>
          <a:xfrm>
            <a:off x="1066680" y="2057400"/>
            <a:ext cx="7086240" cy="14695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1"/>
          <p:cNvSpPr/>
          <p:nvPr/>
        </p:nvSpPr>
        <p:spPr>
          <a:xfrm>
            <a:off x="0" y="10440"/>
            <a:ext cx="9143640" cy="761760"/>
          </a:xfrm>
          <a:prstGeom prst="rect">
            <a:avLst/>
          </a:prstGeom>
          <a:gradFill>
            <a:gsLst>
              <a:gs pos="0">
                <a:srgbClr val="72BFC5"/>
              </a:gs>
              <a:gs pos="100000">
                <a:srgbClr val="4597A0"/>
              </a:gs>
            </a:gsLst>
            <a:lin ang="0" scaled="0"/>
          </a:gra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1"/>
          <p:cNvSpPr/>
          <p:nvPr/>
        </p:nvSpPr>
        <p:spPr>
          <a:xfrm>
            <a:off x="0" y="6477120"/>
            <a:ext cx="9143640" cy="380520"/>
          </a:xfrm>
          <a:prstGeom prst="rect">
            <a:avLst/>
          </a:prstGeom>
          <a:solidFill>
            <a:srgbClr val="3C8C9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Users\rehin99\Desktop\bilg-logo.png" id="16" name="Google Shape;16;p11"/>
          <p:cNvPicPr preferRelativeResize="0"/>
          <p:nvPr/>
        </p:nvPicPr>
        <p:blipFill rotWithShape="1">
          <a:blip r:embed="rId1">
            <a:alphaModFix/>
          </a:blip>
          <a:srcRect b="0" l="0" r="0" t="0"/>
          <a:stretch/>
        </p:blipFill>
        <p:spPr>
          <a:xfrm>
            <a:off x="152280" y="5715000"/>
            <a:ext cx="1142640" cy="1142640"/>
          </a:xfrm>
          <a:prstGeom prst="rect">
            <a:avLst/>
          </a:prstGeom>
          <a:noFill/>
          <a:ln>
            <a:noFill/>
          </a:ln>
        </p:spPr>
      </p:pic>
      <p:pic>
        <p:nvPicPr>
          <p:cNvPr descr="C:\Users\rehin99\Desktop\gtu-logo.png" id="17" name="Google Shape;17;p11"/>
          <p:cNvPicPr preferRelativeResize="0"/>
          <p:nvPr/>
        </p:nvPicPr>
        <p:blipFill rotWithShape="1">
          <a:blip r:embed="rId3">
            <a:alphaModFix/>
          </a:blip>
          <a:srcRect b="0" l="0" r="0" t="0"/>
          <a:stretch/>
        </p:blipFill>
        <p:spPr>
          <a:xfrm>
            <a:off x="3276720" y="179640"/>
            <a:ext cx="2786400" cy="1744560"/>
          </a:xfrm>
          <a:prstGeom prst="rect">
            <a:avLst/>
          </a:prstGeom>
          <a:noFill/>
          <a:ln>
            <a:noFill/>
          </a:ln>
        </p:spPr>
      </p:pic>
      <p:sp>
        <p:nvSpPr>
          <p:cNvPr id="18" name="Google Shape;18;p1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13"/>
          <p:cNvSpPr/>
          <p:nvPr/>
        </p:nvSpPr>
        <p:spPr>
          <a:xfrm>
            <a:off x="0" y="6477120"/>
            <a:ext cx="9143640" cy="380520"/>
          </a:xfrm>
          <a:prstGeom prst="rect">
            <a:avLst/>
          </a:prstGeom>
          <a:solidFill>
            <a:srgbClr val="3C8C9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0" y="10440"/>
            <a:ext cx="9143640" cy="761760"/>
          </a:xfrm>
          <a:prstGeom prst="rect">
            <a:avLst/>
          </a:prstGeom>
          <a:gradFill>
            <a:gsLst>
              <a:gs pos="0">
                <a:srgbClr val="4597A0"/>
              </a:gs>
              <a:gs pos="100000">
                <a:srgbClr val="72BFC5"/>
              </a:gs>
            </a:gsLst>
            <a:lin ang="0" scaled="0"/>
          </a:gra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447920" y="6536520"/>
            <a:ext cx="3123720" cy="2721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FFFF"/>
              </a:buClr>
              <a:buSzPts val="1200"/>
              <a:buFont typeface="Arial"/>
              <a:buNone/>
            </a:pPr>
            <a:r>
              <a:rPr b="1" i="0" lang="tr-TR" sz="1200" u="none" cap="none" strike="noStrike">
                <a:solidFill>
                  <a:srgbClr val="FFFFFF"/>
                </a:solidFill>
                <a:latin typeface="Arial"/>
                <a:ea typeface="Arial"/>
                <a:cs typeface="Arial"/>
                <a:sym typeface="Arial"/>
              </a:rPr>
              <a:t>GTÜ - Bilgisayar Mühendisliği Bölümü</a:t>
            </a:r>
            <a:endParaRPr b="0" i="0" sz="1200" u="none" cap="none" strike="noStrike">
              <a:latin typeface="Arial"/>
              <a:ea typeface="Arial"/>
              <a:cs typeface="Arial"/>
              <a:sym typeface="Arial"/>
            </a:endParaRPr>
          </a:p>
        </p:txBody>
      </p:sp>
      <p:pic>
        <p:nvPicPr>
          <p:cNvPr descr="C:\Users\rehin99\Desktop\bilg-logo.png" id="71" name="Google Shape;71;p13"/>
          <p:cNvPicPr preferRelativeResize="0"/>
          <p:nvPr/>
        </p:nvPicPr>
        <p:blipFill rotWithShape="1">
          <a:blip r:embed="rId1">
            <a:alphaModFix/>
          </a:blip>
          <a:srcRect b="0" l="0" r="0" t="0"/>
          <a:stretch/>
        </p:blipFill>
        <p:spPr>
          <a:xfrm>
            <a:off x="81720" y="5867280"/>
            <a:ext cx="984600" cy="984600"/>
          </a:xfrm>
          <a:prstGeom prst="rect">
            <a:avLst/>
          </a:prstGeom>
          <a:noFill/>
          <a:ln>
            <a:noFill/>
          </a:ln>
        </p:spPr>
      </p:pic>
      <p:pic>
        <p:nvPicPr>
          <p:cNvPr descr="C:\Users\rehin99\Desktop\gtu-logo.png" id="72" name="Google Shape;72;p13"/>
          <p:cNvPicPr preferRelativeResize="0"/>
          <p:nvPr/>
        </p:nvPicPr>
        <p:blipFill rotWithShape="1">
          <a:blip r:embed="rId2">
            <a:alphaModFix/>
          </a:blip>
          <a:srcRect b="0" l="0" r="0" t="0"/>
          <a:stretch/>
        </p:blipFill>
        <p:spPr>
          <a:xfrm>
            <a:off x="8001000" y="43920"/>
            <a:ext cx="1109520" cy="694800"/>
          </a:xfrm>
          <a:prstGeom prst="rect">
            <a:avLst/>
          </a:prstGeom>
          <a:noFill/>
          <a:ln>
            <a:noFill/>
          </a:ln>
        </p:spPr>
      </p:pic>
      <p:sp>
        <p:nvSpPr>
          <p:cNvPr id="73" name="Google Shape;73;p13"/>
          <p:cNvSpPr/>
          <p:nvPr/>
        </p:nvSpPr>
        <p:spPr>
          <a:xfrm>
            <a:off x="4572000" y="6528960"/>
            <a:ext cx="3123720" cy="2721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FFFF"/>
              </a:buClr>
              <a:buSzPts val="1200"/>
              <a:buFont typeface="Arial"/>
              <a:buNone/>
            </a:pPr>
            <a:r>
              <a:rPr b="1" i="0" lang="tr-TR" sz="1200" u="none" cap="none" strike="noStrike">
                <a:solidFill>
                  <a:srgbClr val="FFFFFF"/>
                </a:solidFill>
                <a:latin typeface="Arial"/>
                <a:ea typeface="Arial"/>
                <a:cs typeface="Arial"/>
                <a:sym typeface="Arial"/>
              </a:rPr>
              <a:t>BİL 495/496 Bitirme Projesi </a:t>
            </a:r>
            <a:endParaRPr b="0" i="0" sz="1200" u="none" cap="none" strike="noStrike">
              <a:latin typeface="Arial"/>
              <a:ea typeface="Arial"/>
              <a:cs typeface="Arial"/>
              <a:sym typeface="Arial"/>
            </a:endParaRPr>
          </a:p>
        </p:txBody>
      </p:sp>
      <p:sp>
        <p:nvSpPr>
          <p:cNvPr id="74" name="Google Shape;74;p13"/>
          <p:cNvSpPr txBox="1"/>
          <p:nvPr>
            <p:ph type="title"/>
          </p:nvPr>
        </p:nvSpPr>
        <p:spPr>
          <a:xfrm>
            <a:off x="152280" y="106200"/>
            <a:ext cx="7848360" cy="5792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5" name="Google Shape;75;p13"/>
          <p:cNvSpPr txBox="1"/>
          <p:nvPr>
            <p:ph idx="1" type="body"/>
          </p:nvPr>
        </p:nvSpPr>
        <p:spPr>
          <a:xfrm>
            <a:off x="152280" y="914400"/>
            <a:ext cx="7391160" cy="54097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6" name="Google Shape;76;p13"/>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1pPr>
            <a:lvl2pPr indent="0" lvl="1"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2pPr>
            <a:lvl3pPr indent="0" lvl="2"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3pPr>
            <a:lvl4pPr indent="0" lvl="3"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4pPr>
            <a:lvl5pPr indent="0" lvl="4"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5pPr>
            <a:lvl6pPr indent="0" lvl="5"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6pPr>
            <a:lvl7pPr indent="0" lvl="6"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7pPr>
            <a:lvl8pPr indent="0" lvl="7"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8pPr>
            <a:lvl9pPr indent="0" lvl="8"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sp>
        <p:nvSpPr>
          <p:cNvPr id="138" name="Google Shape;138;p15"/>
          <p:cNvSpPr/>
          <p:nvPr/>
        </p:nvSpPr>
        <p:spPr>
          <a:xfrm>
            <a:off x="0" y="6477120"/>
            <a:ext cx="9143640" cy="380520"/>
          </a:xfrm>
          <a:prstGeom prst="rect">
            <a:avLst/>
          </a:prstGeom>
          <a:solidFill>
            <a:srgbClr val="3C8C9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0" y="10440"/>
            <a:ext cx="9143640" cy="761760"/>
          </a:xfrm>
          <a:prstGeom prst="rect">
            <a:avLst/>
          </a:prstGeom>
          <a:gradFill>
            <a:gsLst>
              <a:gs pos="0">
                <a:srgbClr val="4597A0"/>
              </a:gs>
              <a:gs pos="100000">
                <a:srgbClr val="72BFC5"/>
              </a:gs>
            </a:gsLst>
            <a:lin ang="0" scaled="0"/>
          </a:gra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1447920" y="6536520"/>
            <a:ext cx="3123720" cy="2721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FFFF"/>
              </a:buClr>
              <a:buSzPts val="1200"/>
              <a:buFont typeface="Arial"/>
              <a:buNone/>
            </a:pPr>
            <a:r>
              <a:rPr b="1" i="0" lang="tr-TR" sz="1200" u="none" cap="none" strike="noStrike">
                <a:solidFill>
                  <a:srgbClr val="FFFFFF"/>
                </a:solidFill>
                <a:latin typeface="Arial"/>
                <a:ea typeface="Arial"/>
                <a:cs typeface="Arial"/>
                <a:sym typeface="Arial"/>
              </a:rPr>
              <a:t>GTÜ - Bilgisayar Mühendisliği Bölümü</a:t>
            </a:r>
            <a:endParaRPr b="0" i="0" sz="1200" u="none" cap="none" strike="noStrike">
              <a:latin typeface="Arial"/>
              <a:ea typeface="Arial"/>
              <a:cs typeface="Arial"/>
              <a:sym typeface="Arial"/>
            </a:endParaRPr>
          </a:p>
        </p:txBody>
      </p:sp>
      <p:pic>
        <p:nvPicPr>
          <p:cNvPr descr="C:\Users\rehin99\Desktop\bilg-logo.png" id="141" name="Google Shape;141;p15"/>
          <p:cNvPicPr preferRelativeResize="0"/>
          <p:nvPr/>
        </p:nvPicPr>
        <p:blipFill rotWithShape="1">
          <a:blip r:embed="rId1">
            <a:alphaModFix/>
          </a:blip>
          <a:srcRect b="0" l="0" r="0" t="0"/>
          <a:stretch/>
        </p:blipFill>
        <p:spPr>
          <a:xfrm>
            <a:off x="81720" y="5867280"/>
            <a:ext cx="984600" cy="984600"/>
          </a:xfrm>
          <a:prstGeom prst="rect">
            <a:avLst/>
          </a:prstGeom>
          <a:noFill/>
          <a:ln>
            <a:noFill/>
          </a:ln>
        </p:spPr>
      </p:pic>
      <p:pic>
        <p:nvPicPr>
          <p:cNvPr descr="C:\Users\rehin99\Desktop\gtu-logo.png" id="142" name="Google Shape;142;p15"/>
          <p:cNvPicPr preferRelativeResize="0"/>
          <p:nvPr/>
        </p:nvPicPr>
        <p:blipFill rotWithShape="1">
          <a:blip r:embed="rId2">
            <a:alphaModFix/>
          </a:blip>
          <a:srcRect b="0" l="0" r="0" t="0"/>
          <a:stretch/>
        </p:blipFill>
        <p:spPr>
          <a:xfrm>
            <a:off x="8001000" y="43920"/>
            <a:ext cx="1109520" cy="694800"/>
          </a:xfrm>
          <a:prstGeom prst="rect">
            <a:avLst/>
          </a:prstGeom>
          <a:noFill/>
          <a:ln>
            <a:noFill/>
          </a:ln>
        </p:spPr>
      </p:pic>
      <p:sp>
        <p:nvSpPr>
          <p:cNvPr id="143" name="Google Shape;143;p15"/>
          <p:cNvSpPr/>
          <p:nvPr/>
        </p:nvSpPr>
        <p:spPr>
          <a:xfrm>
            <a:off x="4572000" y="6528960"/>
            <a:ext cx="3123720" cy="2721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FFFF"/>
              </a:buClr>
              <a:buSzPts val="1200"/>
              <a:buFont typeface="Arial"/>
              <a:buNone/>
            </a:pPr>
            <a:r>
              <a:rPr b="1" i="0" lang="tr-TR" sz="1200" u="none" cap="none" strike="noStrike">
                <a:solidFill>
                  <a:srgbClr val="FFFFFF"/>
                </a:solidFill>
                <a:latin typeface="Arial"/>
                <a:ea typeface="Arial"/>
                <a:cs typeface="Arial"/>
                <a:sym typeface="Arial"/>
              </a:rPr>
              <a:t>BİL 495/496 Bitirme Projesi </a:t>
            </a:r>
            <a:endParaRPr b="0" i="0" sz="1200" u="none" cap="none" strike="noStrike">
              <a:latin typeface="Arial"/>
              <a:ea typeface="Arial"/>
              <a:cs typeface="Arial"/>
              <a:sym typeface="Arial"/>
            </a:endParaRPr>
          </a:p>
        </p:txBody>
      </p:sp>
      <p:sp>
        <p:nvSpPr>
          <p:cNvPr id="144" name="Google Shape;144;p15"/>
          <p:cNvSpPr txBox="1"/>
          <p:nvPr>
            <p:ph type="title"/>
          </p:nvPr>
        </p:nvSpPr>
        <p:spPr>
          <a:xfrm>
            <a:off x="152280" y="106200"/>
            <a:ext cx="7848360" cy="5792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5" name="Google Shape;145;p15"/>
          <p:cNvSpPr txBox="1"/>
          <p:nvPr>
            <p:ph idx="1" type="body"/>
          </p:nvPr>
        </p:nvSpPr>
        <p:spPr>
          <a:xfrm>
            <a:off x="152280" y="914400"/>
            <a:ext cx="4343040" cy="54097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6" name="Google Shape;146;p15"/>
          <p:cNvSpPr txBox="1"/>
          <p:nvPr>
            <p:ph idx="2" type="body"/>
          </p:nvPr>
        </p:nvSpPr>
        <p:spPr>
          <a:xfrm>
            <a:off x="4648320" y="914400"/>
            <a:ext cx="4343040" cy="54097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7" name="Google Shape;147;p15"/>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lvl1pPr indent="0" lvl="0"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1pPr>
            <a:lvl2pPr indent="0" lvl="1"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2pPr>
            <a:lvl3pPr indent="0" lvl="2"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3pPr>
            <a:lvl4pPr indent="0" lvl="3"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4pPr>
            <a:lvl5pPr indent="0" lvl="4"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5pPr>
            <a:lvl6pPr indent="0" lvl="5"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6pPr>
            <a:lvl7pPr indent="0" lvl="6"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7pPr>
            <a:lvl8pPr indent="0" lvl="7"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8pPr>
            <a:lvl9pPr indent="0" lvl="8" marL="0" marR="0" rtl="0" algn="l">
              <a:lnSpc>
                <a:spcPct val="100000"/>
              </a:lnSpc>
              <a:spcBef>
                <a:spcPts val="0"/>
              </a:spcBef>
              <a:buClr>
                <a:srgbClr val="FFFFE5"/>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tr-TR"/>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hyperlink" Target="https://www.kaggle.com/code/gamalfarag/time-series-ml-models-ar-arima-and-sarima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
          <p:cNvSpPr txBox="1"/>
          <p:nvPr>
            <p:ph type="title"/>
          </p:nvPr>
        </p:nvSpPr>
        <p:spPr>
          <a:xfrm>
            <a:off x="152280" y="2209680"/>
            <a:ext cx="8762760" cy="152352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3600"/>
              <a:buFont typeface="Arial"/>
              <a:buNone/>
            </a:pPr>
            <a:r>
              <a:rPr lang="tr-TR" sz="3600"/>
              <a:t>Predictive Maintenance for Automatic Production Systems</a:t>
            </a:r>
            <a:endParaRPr b="0" sz="3600" strike="noStrike">
              <a:solidFill>
                <a:srgbClr val="000000"/>
              </a:solidFill>
              <a:latin typeface="Arial"/>
              <a:ea typeface="Arial"/>
              <a:cs typeface="Arial"/>
              <a:sym typeface="Arial"/>
            </a:endParaRPr>
          </a:p>
        </p:txBody>
      </p:sp>
      <p:sp>
        <p:nvSpPr>
          <p:cNvPr id="214" name="Google Shape;214;p1"/>
          <p:cNvSpPr txBox="1"/>
          <p:nvPr>
            <p:ph idx="1" type="subTitle"/>
          </p:nvPr>
        </p:nvSpPr>
        <p:spPr>
          <a:xfrm>
            <a:off x="1371600" y="3657600"/>
            <a:ext cx="6400800" cy="3200040"/>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SzPts val="2000"/>
              <a:buFont typeface="Arial"/>
              <a:buNone/>
            </a:pPr>
            <a:r>
              <a:t/>
            </a:r>
            <a:endParaRPr b="0" i="0" sz="2000" u="none" cap="none" strike="noStrike">
              <a:latin typeface="Arial"/>
              <a:ea typeface="Arial"/>
              <a:cs typeface="Arial"/>
              <a:sym typeface="Arial"/>
            </a:endParaRPr>
          </a:p>
          <a:p>
            <a:pPr indent="0" lvl="0" marL="0" marR="0" rtl="0" algn="ctr">
              <a:lnSpc>
                <a:spcPct val="80000"/>
              </a:lnSpc>
              <a:spcBef>
                <a:spcPts val="400"/>
              </a:spcBef>
              <a:spcAft>
                <a:spcPts val="0"/>
              </a:spcAft>
              <a:buClr>
                <a:srgbClr val="000000"/>
              </a:buClr>
              <a:buSzPts val="2000"/>
              <a:buFont typeface="Arial"/>
              <a:buNone/>
            </a:pPr>
            <a:r>
              <a:rPr b="1" i="0" lang="tr-TR" sz="2000" u="none" cap="none" strike="noStrike">
                <a:solidFill>
                  <a:srgbClr val="000000"/>
                </a:solidFill>
                <a:latin typeface="Arial"/>
                <a:ea typeface="Arial"/>
                <a:cs typeface="Arial"/>
                <a:sym typeface="Arial"/>
              </a:rPr>
              <a:t>CSE 495</a:t>
            </a:r>
            <a:endParaRPr b="0" i="0" sz="2000" u="none" cap="none" strike="noStrike">
              <a:latin typeface="Arial"/>
              <a:ea typeface="Arial"/>
              <a:cs typeface="Arial"/>
              <a:sym typeface="Arial"/>
            </a:endParaRPr>
          </a:p>
          <a:p>
            <a:pPr indent="0" lvl="0" marL="0" marR="0" rtl="0" algn="ctr">
              <a:lnSpc>
                <a:spcPct val="80000"/>
              </a:lnSpc>
              <a:spcBef>
                <a:spcPts val="400"/>
              </a:spcBef>
              <a:spcAft>
                <a:spcPts val="0"/>
              </a:spcAft>
              <a:buClr>
                <a:srgbClr val="000000"/>
              </a:buClr>
              <a:buSzPts val="2000"/>
              <a:buFont typeface="Arial"/>
              <a:buNone/>
            </a:pPr>
            <a:r>
              <a:rPr b="1" i="0" lang="tr-TR" sz="2000" u="none" cap="none" strike="noStrike">
                <a:solidFill>
                  <a:srgbClr val="000000"/>
                </a:solidFill>
                <a:latin typeface="Arial"/>
                <a:ea typeface="Arial"/>
                <a:cs typeface="Arial"/>
                <a:sym typeface="Arial"/>
              </a:rPr>
              <a:t>Preliminary Presentation</a:t>
            </a:r>
            <a:endParaRPr b="0" i="0" sz="2000" u="none" cap="none" strike="noStrike">
              <a:latin typeface="Arial"/>
              <a:ea typeface="Arial"/>
              <a:cs typeface="Arial"/>
              <a:sym typeface="Arial"/>
            </a:endParaRPr>
          </a:p>
          <a:p>
            <a:pPr indent="0" lvl="0" marL="0" marR="0" rtl="0" algn="ctr">
              <a:lnSpc>
                <a:spcPct val="80000"/>
              </a:lnSpc>
              <a:spcBef>
                <a:spcPts val="281"/>
              </a:spcBef>
              <a:spcAft>
                <a:spcPts val="0"/>
              </a:spcAft>
              <a:buSzPts val="1400"/>
              <a:buFont typeface="Arial"/>
              <a:buNone/>
            </a:pPr>
            <a:r>
              <a:t/>
            </a:r>
            <a:endParaRPr b="0" i="0" sz="1400" u="none" cap="none" strike="noStrike">
              <a:latin typeface="Arial"/>
              <a:ea typeface="Arial"/>
              <a:cs typeface="Arial"/>
              <a:sym typeface="Arial"/>
            </a:endParaRPr>
          </a:p>
          <a:p>
            <a:pPr indent="0" lvl="0" marL="0" marR="0" rtl="0" algn="ctr">
              <a:lnSpc>
                <a:spcPct val="80000"/>
              </a:lnSpc>
              <a:spcBef>
                <a:spcPts val="400"/>
              </a:spcBef>
              <a:spcAft>
                <a:spcPts val="0"/>
              </a:spcAft>
              <a:buClr>
                <a:srgbClr val="000000"/>
              </a:buClr>
              <a:buSzPts val="2000"/>
              <a:buFont typeface="Arial"/>
              <a:buNone/>
            </a:pPr>
            <a:r>
              <a:rPr b="1" i="0" lang="tr-TR" sz="2000" u="none" cap="none" strike="noStrike">
                <a:solidFill>
                  <a:srgbClr val="000000"/>
                </a:solidFill>
                <a:latin typeface="Arial"/>
                <a:ea typeface="Arial"/>
                <a:cs typeface="Arial"/>
                <a:sym typeface="Arial"/>
              </a:rPr>
              <a:t>Abdurrahman BULUT</a:t>
            </a:r>
            <a:endParaRPr b="0" i="0" sz="2000" u="none" cap="none" strike="noStrike">
              <a:latin typeface="Arial"/>
              <a:ea typeface="Arial"/>
              <a:cs typeface="Arial"/>
              <a:sym typeface="Arial"/>
            </a:endParaRPr>
          </a:p>
          <a:p>
            <a:pPr indent="0" lvl="0" marL="0" marR="0" rtl="0" algn="ctr">
              <a:lnSpc>
                <a:spcPct val="80000"/>
              </a:lnSpc>
              <a:spcBef>
                <a:spcPts val="400"/>
              </a:spcBef>
              <a:spcAft>
                <a:spcPts val="0"/>
              </a:spcAft>
              <a:buSzPts val="2000"/>
              <a:buFont typeface="Arial"/>
              <a:buNone/>
            </a:pPr>
            <a:r>
              <a:t/>
            </a:r>
            <a:endParaRPr b="0" i="0" sz="2000" u="none" cap="none" strike="noStrike">
              <a:latin typeface="Arial"/>
              <a:ea typeface="Arial"/>
              <a:cs typeface="Arial"/>
              <a:sym typeface="Arial"/>
            </a:endParaRPr>
          </a:p>
          <a:p>
            <a:pPr indent="0" lvl="0" marL="0" marR="0" rtl="0" algn="ctr">
              <a:lnSpc>
                <a:spcPct val="80000"/>
              </a:lnSpc>
              <a:spcBef>
                <a:spcPts val="400"/>
              </a:spcBef>
              <a:spcAft>
                <a:spcPts val="0"/>
              </a:spcAft>
              <a:buClr>
                <a:srgbClr val="000000"/>
              </a:buClr>
              <a:buSzPts val="2000"/>
              <a:buFont typeface="Arial"/>
              <a:buNone/>
            </a:pPr>
            <a:r>
              <a:rPr b="1" i="0" lang="tr-TR" sz="2000" u="none" cap="none" strike="noStrike">
                <a:solidFill>
                  <a:srgbClr val="000000"/>
                </a:solidFill>
                <a:latin typeface="Arial"/>
                <a:ea typeface="Arial"/>
                <a:cs typeface="Arial"/>
                <a:sym typeface="Arial"/>
              </a:rPr>
              <a:t>Supervisor: Pr. Dr. İbrahim SOĞUKPINAR</a:t>
            </a:r>
            <a:endParaRPr b="0" i="0" sz="2000" u="none" cap="none" strike="noStrike">
              <a:latin typeface="Arial"/>
              <a:ea typeface="Arial"/>
              <a:cs typeface="Arial"/>
              <a:sym typeface="Arial"/>
            </a:endParaRPr>
          </a:p>
          <a:p>
            <a:pPr indent="0" lvl="0" marL="0" marR="0" rtl="0" algn="ctr">
              <a:lnSpc>
                <a:spcPct val="100000"/>
              </a:lnSpc>
              <a:spcBef>
                <a:spcPts val="360"/>
              </a:spcBef>
              <a:spcAft>
                <a:spcPts val="0"/>
              </a:spcAft>
              <a:buClr>
                <a:srgbClr val="000000"/>
              </a:buClr>
              <a:buSzPts val="1800"/>
              <a:buFont typeface="Arial"/>
              <a:buNone/>
            </a:pPr>
            <a:r>
              <a:rPr b="1" i="0" lang="tr-TR" sz="1800" u="none" cap="none" strike="noStrike">
                <a:solidFill>
                  <a:srgbClr val="000000"/>
                </a:solidFill>
                <a:latin typeface="Arial"/>
                <a:ea typeface="Arial"/>
                <a:cs typeface="Arial"/>
                <a:sym typeface="Arial"/>
              </a:rPr>
              <a:t>April 2023</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0"/>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tr-TR" sz="1000" u="none" cap="none" strike="noStrike">
                <a:solidFill>
                  <a:srgbClr val="FFFFE5"/>
                </a:solidFill>
                <a:latin typeface="Arial"/>
                <a:ea typeface="Arial"/>
                <a:cs typeface="Arial"/>
                <a:sym typeface="Arial"/>
              </a:rPr>
              <a:t>‹#›</a:t>
            </a:fld>
            <a:endParaRPr b="0" i="0" sz="1000" u="none" cap="none" strike="noStrike">
              <a:solidFill>
                <a:srgbClr val="FFFFE5"/>
              </a:solidFill>
              <a:latin typeface="Times New Roman"/>
              <a:ea typeface="Times New Roman"/>
              <a:cs typeface="Times New Roman"/>
              <a:sym typeface="Times New Roman"/>
            </a:endParaRPr>
          </a:p>
        </p:txBody>
      </p:sp>
      <p:sp>
        <p:nvSpPr>
          <p:cNvPr id="286" name="Google Shape;286;p10"/>
          <p:cNvSpPr txBox="1"/>
          <p:nvPr>
            <p:ph idx="4294967295" type="title"/>
          </p:nvPr>
        </p:nvSpPr>
        <p:spPr>
          <a:xfrm>
            <a:off x="152280" y="106200"/>
            <a:ext cx="7848360" cy="5792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000"/>
              <a:buFont typeface="Arial"/>
              <a:buNone/>
            </a:pPr>
            <a:r>
              <a:rPr b="0" i="0" lang="tr-TR" sz="4000" u="none" cap="none" strike="noStrike">
                <a:solidFill>
                  <a:srgbClr val="FFFFFF"/>
                </a:solidFill>
                <a:latin typeface="Arial"/>
                <a:ea typeface="Arial"/>
                <a:cs typeface="Arial"/>
                <a:sym typeface="Arial"/>
              </a:rPr>
              <a:t>Resources</a:t>
            </a:r>
            <a:endParaRPr b="0" i="0" sz="4000" u="none" cap="none" strike="noStrike">
              <a:solidFill>
                <a:srgbClr val="000000"/>
              </a:solidFill>
              <a:latin typeface="Arial"/>
              <a:ea typeface="Arial"/>
              <a:cs typeface="Arial"/>
              <a:sym typeface="Arial"/>
            </a:endParaRPr>
          </a:p>
        </p:txBody>
      </p:sp>
      <p:sp>
        <p:nvSpPr>
          <p:cNvPr id="287" name="Google Shape;287;p10"/>
          <p:cNvSpPr txBox="1"/>
          <p:nvPr>
            <p:ph idx="4294967295" type="body"/>
          </p:nvPr>
        </p:nvSpPr>
        <p:spPr>
          <a:xfrm>
            <a:off x="239575" y="914400"/>
            <a:ext cx="8904300" cy="54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600"/>
              <a:buFont typeface="Arial"/>
              <a:buNone/>
            </a:pPr>
            <a:r>
              <a:t/>
            </a:r>
            <a:endParaRPr b="0" sz="1600" strike="noStrike">
              <a:solidFill>
                <a:srgbClr val="000000"/>
              </a:solidFill>
              <a:latin typeface="Arial"/>
              <a:ea typeface="Arial"/>
              <a:cs typeface="Arial"/>
              <a:sym typeface="Arial"/>
            </a:endParaRPr>
          </a:p>
          <a:p>
            <a:pPr indent="-514440" lvl="0" marL="514440" marR="0" rtl="0" algn="l">
              <a:lnSpc>
                <a:spcPct val="100000"/>
              </a:lnSpc>
              <a:spcBef>
                <a:spcPts val="320"/>
              </a:spcBef>
              <a:spcAft>
                <a:spcPts val="0"/>
              </a:spcAft>
              <a:buClr>
                <a:srgbClr val="000000"/>
              </a:buClr>
              <a:buSzPts val="1600"/>
              <a:buFont typeface="Noto Sans Symbols"/>
              <a:buAutoNum type="arabicPeriod"/>
            </a:pPr>
            <a:r>
              <a:rPr b="0" lang="tr-TR" sz="1600" strike="noStrike">
                <a:solidFill>
                  <a:srgbClr val="000000"/>
                </a:solidFill>
                <a:latin typeface="Arial"/>
                <a:ea typeface="Arial"/>
                <a:cs typeface="Arial"/>
                <a:sym typeface="Arial"/>
              </a:rPr>
              <a:t>“Microsoft Azure Predictive Maintenance”, ARNAB, “https://www.kaggle.com/datasets/arnabbiswas1/microsoft-azure-predictive-maintenance”</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SzPts val="1600"/>
              <a:buFont typeface="Arial"/>
              <a:buNone/>
            </a:pPr>
            <a:r>
              <a:t/>
            </a:r>
            <a:endParaRPr b="0" sz="1600" strike="noStrike">
              <a:solidFill>
                <a:srgbClr val="000000"/>
              </a:solidFill>
              <a:latin typeface="Arial"/>
              <a:ea typeface="Arial"/>
              <a:cs typeface="Arial"/>
              <a:sym typeface="Arial"/>
            </a:endParaRPr>
          </a:p>
          <a:p>
            <a:pPr indent="-514440" lvl="0" marL="514440" marR="0" rtl="0" algn="l">
              <a:lnSpc>
                <a:spcPct val="100000"/>
              </a:lnSpc>
              <a:spcBef>
                <a:spcPts val="320"/>
              </a:spcBef>
              <a:spcAft>
                <a:spcPts val="0"/>
              </a:spcAft>
              <a:buClr>
                <a:srgbClr val="000000"/>
              </a:buClr>
              <a:buSzPts val="1600"/>
              <a:buFont typeface="Noto Sans Symbols"/>
              <a:buAutoNum type="arabicPeriod"/>
            </a:pPr>
            <a:r>
              <a:rPr b="0" lang="tr-TR" sz="1600" strike="noStrike">
                <a:solidFill>
                  <a:srgbClr val="000000"/>
                </a:solidFill>
                <a:latin typeface="Arial"/>
                <a:ea typeface="Arial"/>
                <a:cs typeface="Arial"/>
                <a:sym typeface="Arial"/>
              </a:rPr>
              <a:t>“</a:t>
            </a:r>
            <a:r>
              <a:rPr lang="tr-TR" sz="1600"/>
              <a:t>A Deep Learning Based Approach for Bearing Fault Diagnosis</a:t>
            </a:r>
            <a:r>
              <a:rPr b="0" lang="tr-TR" sz="1600" strike="noStrike">
                <a:solidFill>
                  <a:srgbClr val="000000"/>
                </a:solidFill>
                <a:latin typeface="Arial"/>
                <a:ea typeface="Arial"/>
                <a:cs typeface="Arial"/>
                <a:sym typeface="Arial"/>
              </a:rPr>
              <a:t>, </a:t>
            </a:r>
            <a:r>
              <a:rPr lang="tr-TR" sz="1600"/>
              <a:t>   </a:t>
            </a:r>
            <a:r>
              <a:rPr b="0" lang="tr-TR" sz="1600" strike="noStrike">
                <a:solidFill>
                  <a:srgbClr val="000000"/>
                </a:solidFill>
                <a:latin typeface="Arial"/>
                <a:ea typeface="Arial"/>
                <a:cs typeface="Arial"/>
                <a:sym typeface="Arial"/>
              </a:rPr>
              <a:t>“</a:t>
            </a:r>
            <a:r>
              <a:rPr lang="tr-TR" sz="1600"/>
              <a:t>https://www.researchgate.net/publication/313125160_A_Deep_Learning_Based_Approach_for_Bearing_Fault_Diagnosis</a:t>
            </a:r>
            <a:r>
              <a:rPr b="0" lang="tr-TR" sz="1600" strike="noStrike">
                <a:solidFill>
                  <a:srgbClr val="000000"/>
                </a:solidFill>
                <a:latin typeface="Arial"/>
                <a:ea typeface="Arial"/>
                <a:cs typeface="Arial"/>
                <a:sym typeface="Arial"/>
              </a:rPr>
              <a:t>”</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SzPts val="1600"/>
              <a:buFont typeface="Arial"/>
              <a:buNone/>
            </a:pPr>
            <a:r>
              <a:t/>
            </a:r>
            <a:endParaRPr b="0" sz="1600" strike="noStrike">
              <a:solidFill>
                <a:srgbClr val="000000"/>
              </a:solidFill>
              <a:latin typeface="Arial"/>
              <a:ea typeface="Arial"/>
              <a:cs typeface="Arial"/>
              <a:sym typeface="Arial"/>
            </a:endParaRPr>
          </a:p>
          <a:p>
            <a:pPr indent="-514440" lvl="0" marL="514440" marR="0" rtl="0" algn="l">
              <a:lnSpc>
                <a:spcPct val="100000"/>
              </a:lnSpc>
              <a:spcBef>
                <a:spcPts val="320"/>
              </a:spcBef>
              <a:spcAft>
                <a:spcPts val="0"/>
              </a:spcAft>
              <a:buClr>
                <a:srgbClr val="000000"/>
              </a:buClr>
              <a:buSzPts val="1600"/>
              <a:buFont typeface="Noto Sans Symbols"/>
              <a:buAutoNum type="arabicPeriod"/>
            </a:pPr>
            <a:r>
              <a:rPr b="0" lang="tr-TR" sz="1600" strike="noStrike">
                <a:solidFill>
                  <a:srgbClr val="000000"/>
                </a:solidFill>
                <a:latin typeface="Arial"/>
                <a:ea typeface="Arial"/>
                <a:cs typeface="Arial"/>
                <a:sym typeface="Arial"/>
              </a:rPr>
              <a:t>“</a:t>
            </a:r>
            <a:r>
              <a:rPr lang="tr-TR" sz="1600"/>
              <a:t>Artificial intelligence for fault diagnosis of rotating machinery: A review</a:t>
            </a:r>
            <a:r>
              <a:rPr b="0" lang="tr-TR" sz="1600" strike="noStrike">
                <a:solidFill>
                  <a:srgbClr val="000000"/>
                </a:solidFill>
                <a:latin typeface="Arial"/>
                <a:ea typeface="Arial"/>
                <a:cs typeface="Arial"/>
                <a:sym typeface="Arial"/>
              </a:rPr>
              <a:t>,</a:t>
            </a:r>
            <a:endParaRPr b="0" sz="1600" strike="noStrike">
              <a:solidFill>
                <a:srgbClr val="000000"/>
              </a:solidFill>
              <a:latin typeface="Arial"/>
              <a:ea typeface="Arial"/>
              <a:cs typeface="Arial"/>
              <a:sym typeface="Arial"/>
            </a:endParaRPr>
          </a:p>
          <a:p>
            <a:pPr indent="0" lvl="0" marL="457200" marR="0" rtl="0" algn="l">
              <a:lnSpc>
                <a:spcPct val="100000"/>
              </a:lnSpc>
              <a:spcBef>
                <a:spcPts val="320"/>
              </a:spcBef>
              <a:spcAft>
                <a:spcPts val="0"/>
              </a:spcAft>
              <a:buNone/>
            </a:pPr>
            <a:r>
              <a:rPr b="0" lang="tr-TR" sz="1600" strike="noStrike">
                <a:solidFill>
                  <a:srgbClr val="000000"/>
                </a:solidFill>
                <a:latin typeface="Arial"/>
                <a:ea typeface="Arial"/>
                <a:cs typeface="Arial"/>
                <a:sym typeface="Arial"/>
              </a:rPr>
              <a:t>“</a:t>
            </a:r>
            <a:r>
              <a:rPr lang="tr-TR" sz="1600"/>
              <a:t>https://www.researchgate.net/publication/326742898_Artificial_intelligence_for_fault_diag</a:t>
            </a:r>
            <a:r>
              <a:rPr lang="tr-TR" sz="1600"/>
              <a:t>n</a:t>
            </a:r>
            <a:r>
              <a:rPr lang="tr-TR" sz="1600"/>
              <a:t>osis_of_rotating_machinery_A_review</a:t>
            </a:r>
            <a:r>
              <a:rPr b="0" lang="tr-TR" sz="1600" strike="noStrike">
                <a:solidFill>
                  <a:srgbClr val="000000"/>
                </a:solidFill>
                <a:latin typeface="Arial"/>
                <a:ea typeface="Arial"/>
                <a:cs typeface="Arial"/>
                <a:sym typeface="Arial"/>
              </a:rPr>
              <a:t>”</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SzPts val="1600"/>
              <a:buFont typeface="Arial"/>
              <a:buNone/>
            </a:pPr>
            <a:r>
              <a:t/>
            </a:r>
            <a:endParaRPr b="0" sz="1600" strike="noStrike">
              <a:solidFill>
                <a:srgbClr val="000000"/>
              </a:solidFill>
              <a:latin typeface="Arial"/>
              <a:ea typeface="Arial"/>
              <a:cs typeface="Arial"/>
              <a:sym typeface="Arial"/>
            </a:endParaRPr>
          </a:p>
          <a:p>
            <a:pPr indent="-514440" lvl="0" marL="514440" marR="0" rtl="0" algn="l">
              <a:lnSpc>
                <a:spcPct val="100000"/>
              </a:lnSpc>
              <a:spcBef>
                <a:spcPts val="320"/>
              </a:spcBef>
              <a:spcAft>
                <a:spcPts val="0"/>
              </a:spcAft>
              <a:buClr>
                <a:srgbClr val="000000"/>
              </a:buClr>
              <a:buSzPts val="1600"/>
              <a:buFont typeface="Noto Sans Symbols"/>
              <a:buAutoNum type="arabicPeriod"/>
            </a:pPr>
            <a:r>
              <a:rPr b="0" lang="tr-TR" sz="1600" strike="noStrike">
                <a:solidFill>
                  <a:srgbClr val="000000"/>
                </a:solidFill>
                <a:latin typeface="Arial"/>
                <a:ea typeface="Arial"/>
                <a:cs typeface="Arial"/>
                <a:sym typeface="Arial"/>
              </a:rPr>
              <a:t>“</a:t>
            </a:r>
            <a:r>
              <a:rPr lang="tr-TR" sz="1600"/>
              <a:t>Fault Handling in Industry 4.0: Definition, Process and Applications</a:t>
            </a:r>
            <a:r>
              <a:rPr b="0" lang="tr-TR" sz="1600" strike="noStrike">
                <a:solidFill>
                  <a:srgbClr val="000000"/>
                </a:solidFill>
                <a:latin typeface="Arial"/>
                <a:ea typeface="Arial"/>
                <a:cs typeface="Arial"/>
                <a:sym typeface="Arial"/>
              </a:rPr>
              <a:t>”,</a:t>
            </a:r>
            <a:endParaRPr sz="1600"/>
          </a:p>
          <a:p>
            <a:pPr indent="0" lvl="0" marL="0" marR="0" rtl="0" algn="l">
              <a:lnSpc>
                <a:spcPct val="100000"/>
              </a:lnSpc>
              <a:spcBef>
                <a:spcPts val="320"/>
              </a:spcBef>
              <a:spcAft>
                <a:spcPts val="0"/>
              </a:spcAft>
              <a:buNone/>
            </a:pPr>
            <a:r>
              <a:rPr lang="tr-TR" sz="1600"/>
              <a:t>	</a:t>
            </a:r>
            <a:r>
              <a:rPr b="0" lang="tr-TR" sz="1600" strike="noStrike">
                <a:solidFill>
                  <a:srgbClr val="000000"/>
                </a:solidFill>
                <a:latin typeface="Arial"/>
                <a:ea typeface="Arial"/>
                <a:cs typeface="Arial"/>
                <a:sym typeface="Arial"/>
              </a:rPr>
              <a:t>“</a:t>
            </a:r>
            <a:r>
              <a:rPr lang="tr-TR" sz="1600"/>
              <a:t>https://www.mdpi.com/1424-8220/22/6/2205</a:t>
            </a:r>
            <a:r>
              <a:rPr b="0" lang="tr-TR" sz="1600" strike="noStrike">
                <a:solidFill>
                  <a:srgbClr val="000000"/>
                </a:solidFill>
                <a:latin typeface="Arial"/>
                <a:ea typeface="Arial"/>
                <a:cs typeface="Arial"/>
                <a:sym typeface="Arial"/>
              </a:rPr>
              <a:t>”</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SzPts val="1600"/>
              <a:buFont typeface="Arial"/>
              <a:buNone/>
            </a:pPr>
            <a:r>
              <a:t/>
            </a:r>
            <a:endParaRPr b="0" sz="1600" strike="noStrike">
              <a:solidFill>
                <a:srgbClr val="000000"/>
              </a:solidFill>
              <a:latin typeface="Arial"/>
              <a:ea typeface="Arial"/>
              <a:cs typeface="Arial"/>
              <a:sym typeface="Arial"/>
            </a:endParaRPr>
          </a:p>
          <a:p>
            <a:pPr indent="-514440" lvl="0" marL="514440" marR="0" rtl="0" algn="l">
              <a:lnSpc>
                <a:spcPct val="100000"/>
              </a:lnSpc>
              <a:spcBef>
                <a:spcPts val="320"/>
              </a:spcBef>
              <a:spcAft>
                <a:spcPts val="0"/>
              </a:spcAft>
              <a:buClr>
                <a:srgbClr val="000000"/>
              </a:buClr>
              <a:buSzPts val="1600"/>
              <a:buFont typeface="Noto Sans Symbols"/>
              <a:buAutoNum type="arabicPeriod"/>
            </a:pPr>
            <a:r>
              <a:rPr b="0" lang="tr-TR" sz="1600" strike="noStrike">
                <a:solidFill>
                  <a:srgbClr val="000000"/>
                </a:solidFill>
                <a:latin typeface="Arial"/>
                <a:ea typeface="Arial"/>
                <a:cs typeface="Arial"/>
                <a:sym typeface="Arial"/>
              </a:rPr>
              <a:t>“</a:t>
            </a:r>
            <a:r>
              <a:rPr lang="tr-TR" sz="1600"/>
              <a:t>An Industry 4.0 Dataset of Contextual Faults in a Smart Factory</a:t>
            </a:r>
            <a:r>
              <a:rPr b="0" lang="tr-TR" sz="1600" strike="noStrike">
                <a:solidFill>
                  <a:srgbClr val="000000"/>
                </a:solidFill>
                <a:latin typeface="Arial"/>
                <a:ea typeface="Arial"/>
                <a:cs typeface="Arial"/>
                <a:sym typeface="Arial"/>
              </a:rPr>
              <a:t>”, </a:t>
            </a:r>
            <a:endParaRPr b="0" sz="1600" strike="noStrike">
              <a:solidFill>
                <a:srgbClr val="000000"/>
              </a:solidFill>
              <a:latin typeface="Arial"/>
              <a:ea typeface="Arial"/>
              <a:cs typeface="Arial"/>
              <a:sym typeface="Arial"/>
            </a:endParaRPr>
          </a:p>
          <a:p>
            <a:pPr indent="0" lvl="3" marL="0" marR="0" rtl="0" algn="l">
              <a:lnSpc>
                <a:spcPct val="100000"/>
              </a:lnSpc>
              <a:spcBef>
                <a:spcPts val="320"/>
              </a:spcBef>
              <a:spcAft>
                <a:spcPts val="0"/>
              </a:spcAft>
              <a:buClr>
                <a:srgbClr val="000000"/>
              </a:buClr>
              <a:buSzPts val="1600"/>
              <a:buFont typeface="Noto Sans Symbols"/>
              <a:buNone/>
            </a:pPr>
            <a:r>
              <a:rPr lang="tr-TR" sz="1600"/>
              <a:t>         “https://www.sciencedirect.com/science/article/pii/S1877050921003148?via%3Dihub”</a:t>
            </a:r>
            <a:br>
              <a:rPr lang="tr-TR" sz="1600"/>
            </a:br>
            <a:r>
              <a:rPr b="0" lang="tr-TR" sz="1600" strike="noStrike">
                <a:solidFill>
                  <a:srgbClr val="000000"/>
                </a:solidFill>
                <a:latin typeface="Arial"/>
                <a:ea typeface="Arial"/>
                <a:cs typeface="Arial"/>
                <a:sym typeface="Arial"/>
              </a:rPr>
              <a:t> </a:t>
            </a:r>
            <a:endParaRPr b="0" sz="16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tr-TR" sz="1000" u="none" cap="none" strike="noStrike">
                <a:solidFill>
                  <a:srgbClr val="FFFFE5"/>
                </a:solidFill>
                <a:latin typeface="Arial"/>
                <a:ea typeface="Arial"/>
                <a:cs typeface="Arial"/>
                <a:sym typeface="Arial"/>
              </a:rPr>
              <a:t>‹#›</a:t>
            </a:fld>
            <a:endParaRPr b="0" i="0" sz="1000" u="none" cap="none" strike="noStrike">
              <a:solidFill>
                <a:srgbClr val="FFFFE5"/>
              </a:solidFill>
              <a:latin typeface="Times New Roman"/>
              <a:ea typeface="Times New Roman"/>
              <a:cs typeface="Times New Roman"/>
              <a:sym typeface="Times New Roman"/>
            </a:endParaRPr>
          </a:p>
        </p:txBody>
      </p:sp>
      <p:sp>
        <p:nvSpPr>
          <p:cNvPr id="221" name="Google Shape;221;p2"/>
          <p:cNvSpPr txBox="1"/>
          <p:nvPr>
            <p:ph idx="4294967295" type="body"/>
          </p:nvPr>
        </p:nvSpPr>
        <p:spPr>
          <a:xfrm>
            <a:off x="152280" y="1254215"/>
            <a:ext cx="7467000" cy="4647900"/>
          </a:xfrm>
          <a:prstGeom prst="rect">
            <a:avLst/>
          </a:prstGeom>
          <a:noFill/>
          <a:ln>
            <a:noFill/>
          </a:ln>
        </p:spPr>
        <p:txBody>
          <a:bodyPr anchorCtr="0" anchor="t" bIns="45700" lIns="91425" spcFirstLastPara="1" rIns="91425" wrap="square" tIns="45700">
            <a:noAutofit/>
          </a:bodyPr>
          <a:lstStyle/>
          <a:p>
            <a:pPr indent="-343080" lvl="0" marL="343080" marR="0" rtl="0" algn="l">
              <a:lnSpc>
                <a:spcPct val="90000"/>
              </a:lnSpc>
              <a:spcBef>
                <a:spcPts val="0"/>
              </a:spcBef>
              <a:spcAft>
                <a:spcPts val="0"/>
              </a:spcAft>
              <a:buClr>
                <a:srgbClr val="000000"/>
              </a:buClr>
              <a:buSzPts val="2000"/>
              <a:buFont typeface="Noto Sans Symbols"/>
              <a:buChar char="∙"/>
            </a:pPr>
            <a:r>
              <a:rPr b="0" i="0" lang="tr-TR" sz="2000" u="none" cap="none" strike="noStrike">
                <a:solidFill>
                  <a:srgbClr val="000000"/>
                </a:solidFill>
                <a:latin typeface="Arial"/>
                <a:ea typeface="Arial"/>
                <a:cs typeface="Arial"/>
                <a:sym typeface="Arial"/>
              </a:rPr>
              <a:t>Project Definition</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SzPts val="2000"/>
              <a:buFont typeface="Arial"/>
              <a:buNone/>
            </a:pPr>
            <a:r>
              <a:t/>
            </a:r>
            <a:endParaRPr b="0" i="0" sz="2000" u="none" cap="none" strike="noStrike">
              <a:solidFill>
                <a:srgbClr val="000000"/>
              </a:solidFill>
              <a:latin typeface="Arial"/>
              <a:ea typeface="Arial"/>
              <a:cs typeface="Arial"/>
              <a:sym typeface="Arial"/>
            </a:endParaRPr>
          </a:p>
          <a:p>
            <a:pPr indent="-343080" lvl="0" marL="343080" marR="0" rtl="0" algn="l">
              <a:lnSpc>
                <a:spcPct val="90000"/>
              </a:lnSpc>
              <a:spcBef>
                <a:spcPts val="400"/>
              </a:spcBef>
              <a:spcAft>
                <a:spcPts val="0"/>
              </a:spcAft>
              <a:buClr>
                <a:srgbClr val="000000"/>
              </a:buClr>
              <a:buSzPts val="2000"/>
              <a:buFont typeface="Noto Sans Symbols"/>
              <a:buChar char="∙"/>
            </a:pPr>
            <a:r>
              <a:rPr b="0" i="0" lang="tr-TR" sz="2000" u="none" cap="none" strike="noStrike">
                <a:solidFill>
                  <a:srgbClr val="000000"/>
                </a:solidFill>
                <a:latin typeface="Arial"/>
                <a:ea typeface="Arial"/>
                <a:cs typeface="Arial"/>
                <a:sym typeface="Arial"/>
              </a:rPr>
              <a:t>Related Works</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SzPts val="2000"/>
              <a:buFont typeface="Arial"/>
              <a:buNone/>
            </a:pPr>
            <a:r>
              <a:t/>
            </a:r>
            <a:endParaRPr b="0" i="0" sz="2000" u="none" cap="none" strike="noStrike">
              <a:solidFill>
                <a:srgbClr val="000000"/>
              </a:solidFill>
              <a:latin typeface="Arial"/>
              <a:ea typeface="Arial"/>
              <a:cs typeface="Arial"/>
              <a:sym typeface="Arial"/>
            </a:endParaRPr>
          </a:p>
          <a:p>
            <a:pPr indent="-343080" lvl="0" marL="343080" marR="0" rtl="0" algn="l">
              <a:lnSpc>
                <a:spcPct val="90000"/>
              </a:lnSpc>
              <a:spcBef>
                <a:spcPts val="400"/>
              </a:spcBef>
              <a:spcAft>
                <a:spcPts val="0"/>
              </a:spcAft>
              <a:buClr>
                <a:srgbClr val="000000"/>
              </a:buClr>
              <a:buSzPts val="2000"/>
              <a:buFont typeface="Noto Sans Symbols"/>
              <a:buChar char="∙"/>
            </a:pPr>
            <a:r>
              <a:rPr b="0" i="0" lang="tr-TR" sz="2000" u="none" cap="none" strike="noStrike">
                <a:solidFill>
                  <a:srgbClr val="000000"/>
                </a:solidFill>
                <a:latin typeface="Arial"/>
                <a:ea typeface="Arial"/>
                <a:cs typeface="Arial"/>
                <a:sym typeface="Arial"/>
              </a:rPr>
              <a:t>Project Design Plan</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SzPts val="2000"/>
              <a:buFont typeface="Arial"/>
              <a:buNone/>
            </a:pPr>
            <a:r>
              <a:t/>
            </a:r>
            <a:endParaRPr b="0" i="0" sz="2000" u="none" cap="none" strike="noStrike">
              <a:solidFill>
                <a:srgbClr val="000000"/>
              </a:solidFill>
              <a:latin typeface="Arial"/>
              <a:ea typeface="Arial"/>
              <a:cs typeface="Arial"/>
              <a:sym typeface="Arial"/>
            </a:endParaRPr>
          </a:p>
          <a:p>
            <a:pPr indent="-343080" lvl="0" marL="343080" marR="0" rtl="0" algn="l">
              <a:lnSpc>
                <a:spcPct val="90000"/>
              </a:lnSpc>
              <a:spcBef>
                <a:spcPts val="400"/>
              </a:spcBef>
              <a:spcAft>
                <a:spcPts val="0"/>
              </a:spcAft>
              <a:buClr>
                <a:srgbClr val="000000"/>
              </a:buClr>
              <a:buSzPts val="2000"/>
              <a:buFont typeface="Noto Sans Symbols"/>
              <a:buChar char="∙"/>
            </a:pPr>
            <a:r>
              <a:rPr b="0" i="0" lang="tr-TR" sz="2000" u="none" cap="none" strike="noStrike">
                <a:solidFill>
                  <a:srgbClr val="000000"/>
                </a:solidFill>
                <a:latin typeface="Arial"/>
                <a:ea typeface="Arial"/>
                <a:cs typeface="Arial"/>
                <a:sym typeface="Arial"/>
              </a:rPr>
              <a:t>Project Requirements</a:t>
            </a:r>
            <a:endParaRPr b="0" i="0" sz="2000" u="none" cap="none" strike="noStrike">
              <a:solidFill>
                <a:srgbClr val="000000"/>
              </a:solidFill>
              <a:latin typeface="Arial"/>
              <a:ea typeface="Arial"/>
              <a:cs typeface="Arial"/>
              <a:sym typeface="Arial"/>
            </a:endParaRPr>
          </a:p>
          <a:p>
            <a:pPr indent="-216080" lvl="0" marL="343080" marR="0" rtl="0" algn="l">
              <a:lnSpc>
                <a:spcPct val="90000"/>
              </a:lnSpc>
              <a:spcBef>
                <a:spcPts val="40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a:p>
            <a:pPr indent="-343080" lvl="0" marL="343080" marR="0" rtl="0" algn="l">
              <a:lnSpc>
                <a:spcPct val="90000"/>
              </a:lnSpc>
              <a:spcBef>
                <a:spcPts val="400"/>
              </a:spcBef>
              <a:spcAft>
                <a:spcPts val="0"/>
              </a:spcAft>
              <a:buClr>
                <a:srgbClr val="000000"/>
              </a:buClr>
              <a:buSzPts val="2000"/>
              <a:buFont typeface="Noto Sans Symbols"/>
              <a:buChar char="∙"/>
            </a:pPr>
            <a:r>
              <a:rPr b="0" i="0" lang="tr-TR" sz="2000" u="none" cap="none" strike="noStrike">
                <a:solidFill>
                  <a:srgbClr val="000000"/>
                </a:solidFill>
                <a:latin typeface="Arial"/>
                <a:ea typeface="Arial"/>
                <a:cs typeface="Arial"/>
                <a:sym typeface="Arial"/>
              </a:rPr>
              <a:t>Project Timeline</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SzPts val="2000"/>
              <a:buFont typeface="Arial"/>
              <a:buNone/>
            </a:pPr>
            <a:r>
              <a:t/>
            </a:r>
            <a:endParaRPr b="0" i="0" sz="2000" u="none" cap="none" strike="noStrike">
              <a:solidFill>
                <a:srgbClr val="000000"/>
              </a:solidFill>
              <a:latin typeface="Arial"/>
              <a:ea typeface="Arial"/>
              <a:cs typeface="Arial"/>
              <a:sym typeface="Arial"/>
            </a:endParaRPr>
          </a:p>
          <a:p>
            <a:pPr indent="-343080" lvl="0" marL="343080" marR="0" rtl="0" algn="l">
              <a:lnSpc>
                <a:spcPct val="90000"/>
              </a:lnSpc>
              <a:spcBef>
                <a:spcPts val="400"/>
              </a:spcBef>
              <a:spcAft>
                <a:spcPts val="0"/>
              </a:spcAft>
              <a:buClr>
                <a:srgbClr val="000000"/>
              </a:buClr>
              <a:buSzPts val="2000"/>
              <a:buFont typeface="Noto Sans Symbols"/>
              <a:buChar char="∙"/>
            </a:pPr>
            <a:r>
              <a:rPr b="0" i="0" lang="tr-TR" sz="2000" u="none" cap="none" strike="noStrike">
                <a:solidFill>
                  <a:srgbClr val="000000"/>
                </a:solidFill>
                <a:latin typeface="Arial"/>
                <a:ea typeface="Arial"/>
                <a:cs typeface="Arial"/>
                <a:sym typeface="Arial"/>
              </a:rPr>
              <a:t>Success Criterias</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SzPts val="2000"/>
              <a:buFont typeface="Arial"/>
              <a:buNone/>
            </a:pPr>
            <a:r>
              <a:t/>
            </a:r>
            <a:endParaRPr b="0" i="0" sz="2000" u="none" cap="none" strike="noStrike">
              <a:solidFill>
                <a:srgbClr val="000000"/>
              </a:solidFill>
              <a:latin typeface="Arial"/>
              <a:ea typeface="Arial"/>
              <a:cs typeface="Arial"/>
              <a:sym typeface="Arial"/>
            </a:endParaRPr>
          </a:p>
          <a:p>
            <a:pPr indent="-343080" lvl="0" marL="343080" marR="0" rtl="0" algn="l">
              <a:lnSpc>
                <a:spcPct val="90000"/>
              </a:lnSpc>
              <a:spcBef>
                <a:spcPts val="400"/>
              </a:spcBef>
              <a:spcAft>
                <a:spcPts val="0"/>
              </a:spcAft>
              <a:buClr>
                <a:srgbClr val="000000"/>
              </a:buClr>
              <a:buSzPts val="2000"/>
              <a:buFont typeface="Noto Sans Symbols"/>
              <a:buChar char="∙"/>
            </a:pPr>
            <a:r>
              <a:rPr b="0" i="0" lang="tr-TR" sz="2000" u="none" cap="none" strike="noStrike">
                <a:solidFill>
                  <a:srgbClr val="000000"/>
                </a:solidFill>
                <a:latin typeface="Arial"/>
                <a:ea typeface="Arial"/>
                <a:cs typeface="Arial"/>
                <a:sym typeface="Arial"/>
              </a:rPr>
              <a:t>Resources</a:t>
            </a:r>
            <a:endParaRPr b="0" i="0" sz="2000" u="none" cap="none" strike="noStrike">
              <a:solidFill>
                <a:srgbClr val="000000"/>
              </a:solidFill>
              <a:latin typeface="Arial"/>
              <a:ea typeface="Arial"/>
              <a:cs typeface="Arial"/>
              <a:sym typeface="Arial"/>
            </a:endParaRPr>
          </a:p>
        </p:txBody>
      </p:sp>
      <p:sp>
        <p:nvSpPr>
          <p:cNvPr id="222" name="Google Shape;222;p2"/>
          <p:cNvSpPr txBox="1"/>
          <p:nvPr>
            <p:ph idx="4294967295" type="title"/>
          </p:nvPr>
        </p:nvSpPr>
        <p:spPr>
          <a:xfrm>
            <a:off x="152280" y="106200"/>
            <a:ext cx="7848360" cy="5792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000"/>
              <a:buFont typeface="Arial"/>
              <a:buNone/>
            </a:pPr>
            <a:r>
              <a:rPr b="0" i="0" lang="tr-TR" sz="4000" u="none" cap="none" strike="noStrike">
                <a:solidFill>
                  <a:srgbClr val="FFFFFF"/>
                </a:solidFill>
                <a:latin typeface="Arial"/>
                <a:ea typeface="Arial"/>
                <a:cs typeface="Arial"/>
                <a:sym typeface="Arial"/>
              </a:rPr>
              <a:t>Content</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tr-TR" sz="1000" u="none" cap="none" strike="noStrike">
                <a:solidFill>
                  <a:srgbClr val="FFFFE5"/>
                </a:solidFill>
                <a:latin typeface="Arial"/>
                <a:ea typeface="Arial"/>
                <a:cs typeface="Arial"/>
                <a:sym typeface="Arial"/>
              </a:rPr>
              <a:t>‹#›</a:t>
            </a:fld>
            <a:endParaRPr b="0" i="0" sz="1000" u="none" cap="none" strike="noStrike">
              <a:solidFill>
                <a:srgbClr val="FFFFE5"/>
              </a:solidFill>
              <a:latin typeface="Times New Roman"/>
              <a:ea typeface="Times New Roman"/>
              <a:cs typeface="Times New Roman"/>
              <a:sym typeface="Times New Roman"/>
            </a:endParaRPr>
          </a:p>
        </p:txBody>
      </p:sp>
      <p:sp>
        <p:nvSpPr>
          <p:cNvPr id="229" name="Google Shape;229;p3"/>
          <p:cNvSpPr txBox="1"/>
          <p:nvPr>
            <p:ph idx="4294967295" type="title"/>
          </p:nvPr>
        </p:nvSpPr>
        <p:spPr>
          <a:xfrm>
            <a:off x="152280" y="106200"/>
            <a:ext cx="7848360" cy="579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000"/>
              <a:buFont typeface="Arial"/>
              <a:buNone/>
            </a:pPr>
            <a:r>
              <a:rPr b="0" i="0" lang="tr-TR" sz="4000" u="none" cap="none" strike="noStrike">
                <a:solidFill>
                  <a:srgbClr val="FFFFFF"/>
                </a:solidFill>
                <a:latin typeface="Arial"/>
                <a:ea typeface="Arial"/>
                <a:cs typeface="Arial"/>
                <a:sym typeface="Arial"/>
              </a:rPr>
              <a:t>Project Definition</a:t>
            </a:r>
            <a:endParaRPr b="0" i="0" sz="4000" u="none" cap="none" strike="noStrike">
              <a:solidFill>
                <a:srgbClr val="000000"/>
              </a:solidFill>
              <a:latin typeface="Arial"/>
              <a:ea typeface="Arial"/>
              <a:cs typeface="Arial"/>
              <a:sym typeface="Arial"/>
            </a:endParaRPr>
          </a:p>
        </p:txBody>
      </p:sp>
      <p:sp>
        <p:nvSpPr>
          <p:cNvPr id="230" name="Google Shape;230;p3"/>
          <p:cNvSpPr txBox="1"/>
          <p:nvPr>
            <p:ph idx="4294967295" type="body"/>
          </p:nvPr>
        </p:nvSpPr>
        <p:spPr>
          <a:xfrm>
            <a:off x="3200400" y="1066680"/>
            <a:ext cx="5715000" cy="5486400"/>
          </a:xfrm>
          <a:prstGeom prst="rect">
            <a:avLst/>
          </a:prstGeom>
          <a:noFill/>
          <a:ln>
            <a:noFill/>
          </a:ln>
        </p:spPr>
        <p:txBody>
          <a:bodyPr anchorCtr="0" anchor="t" bIns="45700" lIns="91425" spcFirstLastPara="1" rIns="91425" wrap="square" tIns="45700">
            <a:noAutofit/>
          </a:bodyPr>
          <a:lstStyle/>
          <a:p>
            <a:pPr indent="-447840" lvl="0" marL="447840" marR="0" rtl="0" algn="l">
              <a:lnSpc>
                <a:spcPct val="80000"/>
              </a:lnSpc>
              <a:spcBef>
                <a:spcPts val="0"/>
              </a:spcBef>
              <a:spcAft>
                <a:spcPts val="0"/>
              </a:spcAft>
              <a:buClr>
                <a:srgbClr val="000000"/>
              </a:buClr>
              <a:buSzPts val="2400"/>
              <a:buFont typeface="Noto Sans Symbols"/>
              <a:buChar char="∙"/>
            </a:pPr>
            <a:r>
              <a:rPr b="0" i="0" lang="tr-TR" sz="2400" u="none" cap="none" strike="noStrike">
                <a:solidFill>
                  <a:srgbClr val="000000"/>
                </a:solidFill>
                <a:latin typeface="Arial"/>
                <a:ea typeface="Arial"/>
                <a:cs typeface="Arial"/>
                <a:sym typeface="Arial"/>
              </a:rPr>
              <a:t>What is the project about?</a:t>
            </a:r>
            <a:endParaRPr b="0" i="0" sz="24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SzPts val="2000"/>
              <a:buFont typeface="Arial"/>
              <a:buNone/>
            </a:pPr>
            <a:r>
              <a:t/>
            </a:r>
            <a:endParaRPr b="0" i="0" sz="2000" u="none" cap="none" strike="noStrike">
              <a:solidFill>
                <a:srgbClr val="000000"/>
              </a:solidFill>
              <a:latin typeface="Arial"/>
              <a:ea typeface="Arial"/>
              <a:cs typeface="Arial"/>
              <a:sym typeface="Arial"/>
            </a:endParaRPr>
          </a:p>
          <a:p>
            <a:pPr indent="-447840" lvl="0" marL="447840" marR="0" rtl="0" algn="l">
              <a:spcBef>
                <a:spcPts val="1414"/>
              </a:spcBef>
              <a:spcAft>
                <a:spcPts val="0"/>
              </a:spcAft>
              <a:buClr>
                <a:srgbClr val="000000"/>
              </a:buClr>
              <a:buSzPts val="1600"/>
              <a:buFont typeface="Noto Sans Symbols"/>
              <a:buChar char="∙"/>
            </a:pPr>
            <a:r>
              <a:rPr b="0" i="0" lang="tr-TR" sz="1600" u="none" cap="none" strike="noStrike">
                <a:solidFill>
                  <a:srgbClr val="000000"/>
                </a:solidFill>
                <a:latin typeface="Arial"/>
                <a:ea typeface="Arial"/>
                <a:cs typeface="Arial"/>
                <a:sym typeface="Arial"/>
              </a:rPr>
              <a:t>Automated production systems are manufacturing systems that use automated equipment, such as robotics, sensors, and computer-controlled machinery, to perform production processes.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439"/>
              </a:spcBef>
              <a:spcAft>
                <a:spcPts val="0"/>
              </a:spcAft>
              <a:buSzPts val="1600"/>
              <a:buFont typeface="Arial"/>
              <a:buNone/>
            </a:pPr>
            <a:r>
              <a:t/>
            </a:r>
            <a:endParaRPr b="0" i="0" sz="1600" u="none" cap="none" strike="noStrike">
              <a:solidFill>
                <a:srgbClr val="000000"/>
              </a:solidFill>
              <a:latin typeface="Arial"/>
              <a:ea typeface="Arial"/>
              <a:cs typeface="Arial"/>
              <a:sym typeface="Arial"/>
            </a:endParaRPr>
          </a:p>
          <a:p>
            <a:pPr indent="-447840" lvl="0" marL="447840" marR="0" rtl="0" algn="l">
              <a:lnSpc>
                <a:spcPct val="100000"/>
              </a:lnSpc>
              <a:spcBef>
                <a:spcPts val="439"/>
              </a:spcBef>
              <a:spcAft>
                <a:spcPts val="0"/>
              </a:spcAft>
              <a:buClr>
                <a:srgbClr val="000000"/>
              </a:buClr>
              <a:buSzPts val="1600"/>
              <a:buFont typeface="Noto Sans Symbols"/>
              <a:buChar char="∙"/>
            </a:pPr>
            <a:r>
              <a:rPr b="0" i="0" lang="tr-TR" sz="1600" u="none" cap="none" strike="noStrike">
                <a:solidFill>
                  <a:srgbClr val="000000"/>
                </a:solidFill>
                <a:latin typeface="Arial"/>
                <a:ea typeface="Arial"/>
                <a:cs typeface="Arial"/>
                <a:sym typeface="Arial"/>
              </a:rPr>
              <a:t>If the problems that may arise in these machines are not detected early, problems may arise in terms of both financial and time.</a:t>
            </a:r>
            <a:endParaRPr b="0" i="0" sz="1600" u="none" cap="none" strike="noStrike">
              <a:solidFill>
                <a:srgbClr val="000000"/>
              </a:solidFill>
              <a:latin typeface="Arial"/>
              <a:ea typeface="Arial"/>
              <a:cs typeface="Arial"/>
              <a:sym typeface="Arial"/>
            </a:endParaRPr>
          </a:p>
          <a:p>
            <a:pPr indent="-447840" lvl="0" marL="447840" marR="0" rtl="0" algn="l">
              <a:spcBef>
                <a:spcPts val="1414"/>
              </a:spcBef>
              <a:spcAft>
                <a:spcPts val="0"/>
              </a:spcAft>
              <a:buClr>
                <a:srgbClr val="000000"/>
              </a:buClr>
              <a:buSzPts val="1600"/>
              <a:buFont typeface="Noto Sans Symbols"/>
              <a:buChar char="∙"/>
            </a:pPr>
            <a:r>
              <a:rPr b="0" i="0" lang="tr-TR" sz="1600" u="none" cap="none" strike="noStrike">
                <a:solidFill>
                  <a:srgbClr val="000000"/>
                </a:solidFill>
                <a:latin typeface="Arial"/>
                <a:ea typeface="Arial"/>
                <a:cs typeface="Arial"/>
                <a:sym typeface="Arial"/>
              </a:rPr>
              <a:t>The system will collect and analyze data from sensors installed on the manufacturing equipment, including vibration, pressure, voltage, temperature, and other relevant data points. It will use this data to create a predictive model that can identify patterns and anomalies in the equipment's behavior that may indicate potential faults.</a:t>
            </a:r>
            <a:endParaRPr b="0" i="0" sz="16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tr-TR" sz="2000"/>
              <a:t>   </a:t>
            </a:r>
            <a:endParaRPr sz="2000"/>
          </a:p>
          <a:p>
            <a:pPr indent="0" lvl="0" marL="0" marR="0" rtl="0" algn="l">
              <a:spcBef>
                <a:spcPts val="0"/>
              </a:spcBef>
              <a:spcAft>
                <a:spcPts val="0"/>
              </a:spcAft>
              <a:buNone/>
            </a:pPr>
            <a:r>
              <a:rPr lang="tr-TR" sz="1300"/>
              <a:t>          </a:t>
            </a:r>
            <a:r>
              <a:rPr b="0" i="0" lang="tr-TR" sz="1300" u="none" cap="none" strike="noStrike">
                <a:solidFill>
                  <a:srgbClr val="000000"/>
                </a:solidFill>
                <a:latin typeface="Arial"/>
                <a:ea typeface="Arial"/>
                <a:cs typeface="Arial"/>
                <a:sym typeface="Arial"/>
              </a:rPr>
              <a:t>Keyword: </a:t>
            </a:r>
            <a:r>
              <a:rPr lang="tr-TR" sz="1300"/>
              <a:t>P</a:t>
            </a:r>
            <a:r>
              <a:rPr b="0" i="0" lang="tr-TR" sz="1300" u="none" cap="none" strike="noStrike">
                <a:solidFill>
                  <a:srgbClr val="000000"/>
                </a:solidFill>
                <a:latin typeface="Arial"/>
                <a:ea typeface="Arial"/>
                <a:cs typeface="Arial"/>
                <a:sym typeface="Arial"/>
              </a:rPr>
              <a:t>redictive Maintenance</a:t>
            </a:r>
            <a:endParaRPr b="0" sz="1300" strike="noStrike">
              <a:solidFill>
                <a:srgbClr val="000000"/>
              </a:solidFill>
              <a:latin typeface="Arial"/>
              <a:ea typeface="Arial"/>
              <a:cs typeface="Arial"/>
              <a:sym typeface="Arial"/>
            </a:endParaRPr>
          </a:p>
        </p:txBody>
      </p:sp>
      <p:sp>
        <p:nvSpPr>
          <p:cNvPr id="231" name="Google Shape;231;p3"/>
          <p:cNvSpPr/>
          <p:nvPr/>
        </p:nvSpPr>
        <p:spPr>
          <a:xfrm>
            <a:off x="304920" y="4724280"/>
            <a:ext cx="4419360" cy="11426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3"/>
          <p:cNvPicPr preferRelativeResize="0"/>
          <p:nvPr/>
        </p:nvPicPr>
        <p:blipFill rotWithShape="1">
          <a:blip r:embed="rId3">
            <a:alphaModFix/>
          </a:blip>
          <a:srcRect b="0" l="0" r="0" t="0"/>
          <a:stretch/>
        </p:blipFill>
        <p:spPr>
          <a:xfrm>
            <a:off x="-1066680" y="2057400"/>
            <a:ext cx="5410080" cy="30430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
          <p:cNvSpPr txBox="1"/>
          <p:nvPr>
            <p:ph idx="4294967295" type="title"/>
          </p:nvPr>
        </p:nvSpPr>
        <p:spPr>
          <a:xfrm>
            <a:off x="152280" y="106200"/>
            <a:ext cx="7848360" cy="5792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Arial"/>
              <a:buNone/>
            </a:pPr>
            <a:r>
              <a:rPr b="0" i="0" lang="tr-TR" sz="4400" u="none" cap="none" strike="noStrike">
                <a:solidFill>
                  <a:srgbClr val="FFFFFF"/>
                </a:solidFill>
                <a:latin typeface="Arial"/>
                <a:ea typeface="Arial"/>
                <a:cs typeface="Arial"/>
                <a:sym typeface="Arial"/>
              </a:rPr>
              <a:t> Related Works</a:t>
            </a:r>
            <a:endParaRPr b="0" i="0" sz="4400" u="none" cap="none" strike="noStrike">
              <a:solidFill>
                <a:srgbClr val="000000"/>
              </a:solidFill>
              <a:latin typeface="Arial"/>
              <a:ea typeface="Arial"/>
              <a:cs typeface="Arial"/>
              <a:sym typeface="Arial"/>
            </a:endParaRPr>
          </a:p>
        </p:txBody>
      </p:sp>
      <p:sp>
        <p:nvSpPr>
          <p:cNvPr id="238" name="Google Shape;238;p4"/>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p>
            <a:pPr indent="0" lvl="0" marL="0" rtl="0" algn="l">
              <a:lnSpc>
                <a:spcPct val="100000"/>
              </a:lnSpc>
              <a:spcBef>
                <a:spcPts val="0"/>
              </a:spcBef>
              <a:spcAft>
                <a:spcPts val="0"/>
              </a:spcAft>
              <a:buClr>
                <a:srgbClr val="FFFFE5"/>
              </a:buClr>
              <a:buSzPts val="1000"/>
              <a:buFont typeface="Arial"/>
              <a:buNone/>
            </a:pPr>
            <a:fld id="{00000000-1234-1234-1234-123412341234}" type="slidenum">
              <a:rPr b="0" lang="tr-TR" sz="1000" strike="noStrike">
                <a:solidFill>
                  <a:srgbClr val="FFFFE5"/>
                </a:solidFill>
                <a:latin typeface="Arial"/>
                <a:ea typeface="Arial"/>
                <a:cs typeface="Arial"/>
                <a:sym typeface="Arial"/>
              </a:rPr>
              <a:t>‹#›</a:t>
            </a:fld>
            <a:endParaRPr/>
          </a:p>
        </p:txBody>
      </p:sp>
      <p:sp>
        <p:nvSpPr>
          <p:cNvPr id="239" name="Google Shape;239;p4"/>
          <p:cNvSpPr txBox="1"/>
          <p:nvPr/>
        </p:nvSpPr>
        <p:spPr>
          <a:xfrm>
            <a:off x="1372750" y="5563800"/>
            <a:ext cx="704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t>According to some studies, early detection provides an advantage of 30% in terms of time and 40% in prolonging the life of the machine.</a:t>
            </a:r>
            <a:endParaRPr/>
          </a:p>
        </p:txBody>
      </p:sp>
      <p:pic>
        <p:nvPicPr>
          <p:cNvPr id="240" name="Google Shape;240;p4"/>
          <p:cNvPicPr preferRelativeResize="0"/>
          <p:nvPr/>
        </p:nvPicPr>
        <p:blipFill>
          <a:blip r:embed="rId3">
            <a:alphaModFix/>
          </a:blip>
          <a:stretch>
            <a:fillRect/>
          </a:stretch>
        </p:blipFill>
        <p:spPr>
          <a:xfrm>
            <a:off x="152275" y="-366825"/>
            <a:ext cx="8728251" cy="6475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5"/>
          <p:cNvSpPr txBox="1"/>
          <p:nvPr>
            <p:ph idx="4294967295" type="title"/>
          </p:nvPr>
        </p:nvSpPr>
        <p:spPr>
          <a:xfrm>
            <a:off x="152280" y="106200"/>
            <a:ext cx="7848360" cy="5792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Arial"/>
              <a:buNone/>
            </a:pPr>
            <a:r>
              <a:rPr b="0" i="0" lang="tr-TR" sz="4400" u="none" cap="none" strike="noStrike">
                <a:solidFill>
                  <a:srgbClr val="FFFFFF"/>
                </a:solidFill>
                <a:latin typeface="Arial"/>
                <a:ea typeface="Arial"/>
                <a:cs typeface="Arial"/>
                <a:sym typeface="Arial"/>
              </a:rPr>
              <a:t>Project Design Plan</a:t>
            </a:r>
            <a:endParaRPr b="0" i="0" sz="4400" u="none" cap="none" strike="noStrike">
              <a:solidFill>
                <a:srgbClr val="000000"/>
              </a:solidFill>
              <a:latin typeface="Arial"/>
              <a:ea typeface="Arial"/>
              <a:cs typeface="Arial"/>
              <a:sym typeface="Arial"/>
            </a:endParaRPr>
          </a:p>
        </p:txBody>
      </p:sp>
      <p:pic>
        <p:nvPicPr>
          <p:cNvPr id="246" name="Google Shape;246;p5"/>
          <p:cNvPicPr preferRelativeResize="0"/>
          <p:nvPr/>
        </p:nvPicPr>
        <p:blipFill rotWithShape="1">
          <a:blip r:embed="rId3">
            <a:alphaModFix/>
          </a:blip>
          <a:srcRect b="0" l="0" r="0" t="0"/>
          <a:stretch/>
        </p:blipFill>
        <p:spPr>
          <a:xfrm>
            <a:off x="0" y="800640"/>
            <a:ext cx="9143640" cy="5142960"/>
          </a:xfrm>
          <a:prstGeom prst="rect">
            <a:avLst/>
          </a:prstGeom>
          <a:noFill/>
          <a:ln>
            <a:noFill/>
          </a:ln>
        </p:spPr>
      </p:pic>
      <p:sp>
        <p:nvSpPr>
          <p:cNvPr id="247" name="Google Shape;247;p5"/>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p>
            <a:pPr indent="0" lvl="0" marL="0" rtl="0" algn="l">
              <a:lnSpc>
                <a:spcPct val="100000"/>
              </a:lnSpc>
              <a:spcBef>
                <a:spcPts val="0"/>
              </a:spcBef>
              <a:spcAft>
                <a:spcPts val="0"/>
              </a:spcAft>
              <a:buClr>
                <a:srgbClr val="FFFFE5"/>
              </a:buClr>
              <a:buSzPts val="1000"/>
              <a:buFont typeface="Arial"/>
              <a:buNone/>
            </a:pPr>
            <a:fld id="{00000000-1234-1234-1234-123412341234}" type="slidenum">
              <a:rPr b="0" lang="tr-TR" sz="1000" strike="noStrike">
                <a:solidFill>
                  <a:srgbClr val="FFFFE5"/>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6"/>
          <p:cNvSpPr txBox="1"/>
          <p:nvPr>
            <p:ph type="title"/>
          </p:nvPr>
        </p:nvSpPr>
        <p:spPr>
          <a:xfrm>
            <a:off x="152280" y="106200"/>
            <a:ext cx="7848360" cy="57924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FFFFFF"/>
              </a:buClr>
              <a:buSzPts val="3400"/>
              <a:buFont typeface="Arial"/>
              <a:buNone/>
            </a:pPr>
            <a:r>
              <a:rPr b="0" lang="tr-TR" sz="3400" strike="noStrike">
                <a:solidFill>
                  <a:srgbClr val="FFFFFF"/>
                </a:solidFill>
                <a:latin typeface="Arial"/>
                <a:ea typeface="Arial"/>
                <a:cs typeface="Arial"/>
                <a:sym typeface="Arial"/>
              </a:rPr>
              <a:t>Project Requirements - 1  </a:t>
            </a:r>
            <a:endParaRPr b="0" sz="3400" strike="noStrike">
              <a:solidFill>
                <a:srgbClr val="000000"/>
              </a:solidFill>
              <a:latin typeface="Arial"/>
              <a:ea typeface="Arial"/>
              <a:cs typeface="Arial"/>
              <a:sym typeface="Arial"/>
            </a:endParaRPr>
          </a:p>
        </p:txBody>
      </p:sp>
      <p:sp>
        <p:nvSpPr>
          <p:cNvPr id="254" name="Google Shape;254;p6"/>
          <p:cNvSpPr/>
          <p:nvPr/>
        </p:nvSpPr>
        <p:spPr>
          <a:xfrm>
            <a:off x="94200" y="914463"/>
            <a:ext cx="8839200" cy="54096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SzPts val="1800"/>
              <a:buFont typeface="Arial"/>
              <a:buNone/>
            </a:pPr>
            <a:r>
              <a:t/>
            </a:r>
            <a:endParaRPr b="0" i="0" sz="1800" u="none" cap="none" strike="noStrike">
              <a:latin typeface="Arial"/>
              <a:ea typeface="Arial"/>
              <a:cs typeface="Arial"/>
              <a:sym typeface="Arial"/>
            </a:endParaRPr>
          </a:p>
          <a:p>
            <a:pPr indent="-285840" lvl="1" marL="743040" marR="0" rtl="0" algn="l">
              <a:lnSpc>
                <a:spcPct val="90000"/>
              </a:lnSpc>
              <a:spcBef>
                <a:spcPts val="360"/>
              </a:spcBef>
              <a:spcAft>
                <a:spcPts val="0"/>
              </a:spcAft>
              <a:buClr>
                <a:srgbClr val="000000"/>
              </a:buClr>
              <a:buSzPts val="1800"/>
              <a:buFont typeface="Noto Sans Symbols"/>
              <a:buChar char="−"/>
            </a:pPr>
            <a:r>
              <a:rPr b="0" i="0" lang="tr-TR" sz="1800" u="none" cap="none" strike="noStrike">
                <a:solidFill>
                  <a:srgbClr val="000000"/>
                </a:solidFill>
                <a:latin typeface="Arial"/>
                <a:ea typeface="Arial"/>
                <a:cs typeface="Arial"/>
                <a:sym typeface="Arial"/>
              </a:rPr>
              <a:t>Finding a comprehensive dataset is very important.</a:t>
            </a:r>
            <a:endParaRPr b="0" i="0" sz="1800" u="none" cap="none" strike="noStrike">
              <a:latin typeface="Arial"/>
              <a:ea typeface="Arial"/>
              <a:cs typeface="Arial"/>
              <a:sym typeface="Arial"/>
            </a:endParaRPr>
          </a:p>
          <a:p>
            <a:pPr indent="-171540" lvl="1" marL="743040" marR="0" rtl="0" algn="l">
              <a:lnSpc>
                <a:spcPct val="90000"/>
              </a:lnSpc>
              <a:spcBef>
                <a:spcPts val="360"/>
              </a:spcBef>
              <a:spcAft>
                <a:spcPts val="0"/>
              </a:spcAft>
              <a:buClr>
                <a:srgbClr val="000000"/>
              </a:buClr>
              <a:buSzPts val="1800"/>
              <a:buFont typeface="Noto Sans Symbols"/>
              <a:buNone/>
            </a:pPr>
            <a:r>
              <a:t/>
            </a:r>
            <a:endParaRPr b="0" i="0" sz="1800" u="none" cap="none" strike="noStrike">
              <a:latin typeface="Arial"/>
              <a:ea typeface="Arial"/>
              <a:cs typeface="Arial"/>
              <a:sym typeface="Arial"/>
            </a:endParaRPr>
          </a:p>
          <a:p>
            <a:pPr indent="-285840" lvl="1" marL="743040" marR="0" rtl="0" algn="l">
              <a:lnSpc>
                <a:spcPct val="90000"/>
              </a:lnSpc>
              <a:spcBef>
                <a:spcPts val="360"/>
              </a:spcBef>
              <a:spcAft>
                <a:spcPts val="0"/>
              </a:spcAft>
              <a:buClr>
                <a:srgbClr val="000000"/>
              </a:buClr>
              <a:buSzPts val="1800"/>
              <a:buFont typeface="Noto Sans Symbols"/>
              <a:buChar char="−"/>
            </a:pPr>
            <a:r>
              <a:rPr b="0" i="0" lang="tr-TR" sz="1800" u="none" cap="none" strike="noStrike">
                <a:solidFill>
                  <a:srgbClr val="000000"/>
                </a:solidFill>
                <a:latin typeface="Arial"/>
                <a:ea typeface="Arial"/>
                <a:cs typeface="Arial"/>
                <a:sym typeface="Arial"/>
              </a:rPr>
              <a:t>It is necessary to determine the parameters that affect the healthy of the machines. (volt, pressure etc.)</a:t>
            </a:r>
            <a:endParaRPr b="0" i="0" sz="1800" u="none" cap="none" strike="noStrike">
              <a:latin typeface="Arial"/>
              <a:ea typeface="Arial"/>
              <a:cs typeface="Arial"/>
              <a:sym typeface="Arial"/>
            </a:endParaRPr>
          </a:p>
          <a:p>
            <a:pPr indent="0" lvl="0" marL="457200" marR="0" rtl="0" algn="l">
              <a:lnSpc>
                <a:spcPct val="90000"/>
              </a:lnSpc>
              <a:spcBef>
                <a:spcPts val="360"/>
              </a:spcBef>
              <a:spcAft>
                <a:spcPts val="0"/>
              </a:spcAft>
              <a:buSzPts val="1800"/>
              <a:buFont typeface="Arial"/>
              <a:buNone/>
            </a:pPr>
            <a:r>
              <a:t/>
            </a:r>
            <a:endParaRPr b="0" i="0" sz="1800" u="none" cap="none" strike="noStrike">
              <a:latin typeface="Arial"/>
              <a:ea typeface="Arial"/>
              <a:cs typeface="Arial"/>
              <a:sym typeface="Arial"/>
            </a:endParaRPr>
          </a:p>
          <a:p>
            <a:pPr indent="-285840" lvl="1" marL="743040" marR="0" rtl="0" algn="l">
              <a:lnSpc>
                <a:spcPct val="90000"/>
              </a:lnSpc>
              <a:spcBef>
                <a:spcPts val="360"/>
              </a:spcBef>
              <a:spcAft>
                <a:spcPts val="0"/>
              </a:spcAft>
              <a:buClr>
                <a:srgbClr val="000000"/>
              </a:buClr>
              <a:buSzPts val="1800"/>
              <a:buFont typeface="Noto Sans Symbols"/>
              <a:buChar char="−"/>
            </a:pPr>
            <a:r>
              <a:rPr b="0" i="0" lang="tr-TR" sz="1800" u="none" cap="none" strike="noStrike">
                <a:solidFill>
                  <a:srgbClr val="000000"/>
                </a:solidFill>
                <a:latin typeface="Arial"/>
                <a:ea typeface="Arial"/>
                <a:cs typeface="Arial"/>
                <a:sym typeface="Arial"/>
              </a:rPr>
              <a:t>It would be helpful to analyze machine learning algorithms that are frequently used in past research and the algorithms that gives best result.</a:t>
            </a:r>
            <a:endParaRPr b="0" i="0" sz="1800" u="none" cap="none" strike="noStrike">
              <a:latin typeface="Arial"/>
              <a:ea typeface="Arial"/>
              <a:cs typeface="Arial"/>
              <a:sym typeface="Arial"/>
            </a:endParaRPr>
          </a:p>
          <a:p>
            <a:pPr indent="0" lvl="0" marL="457200" marR="0" rtl="0" algn="l">
              <a:lnSpc>
                <a:spcPct val="90000"/>
              </a:lnSpc>
              <a:spcBef>
                <a:spcPts val="360"/>
              </a:spcBef>
              <a:spcAft>
                <a:spcPts val="0"/>
              </a:spcAft>
              <a:buSzPts val="1800"/>
              <a:buFont typeface="Arial"/>
              <a:buNone/>
            </a:pPr>
            <a:r>
              <a:t/>
            </a:r>
            <a:endParaRPr b="0" i="0" sz="1800" u="none" cap="none" strike="noStrike">
              <a:latin typeface="Arial"/>
              <a:ea typeface="Arial"/>
              <a:cs typeface="Arial"/>
              <a:sym typeface="Arial"/>
            </a:endParaRPr>
          </a:p>
          <a:p>
            <a:pPr indent="-285840" lvl="1" marL="743040" marR="0" rtl="0" algn="l">
              <a:lnSpc>
                <a:spcPct val="90000"/>
              </a:lnSpc>
              <a:spcBef>
                <a:spcPts val="360"/>
              </a:spcBef>
              <a:spcAft>
                <a:spcPts val="0"/>
              </a:spcAft>
              <a:buClr>
                <a:srgbClr val="000000"/>
              </a:buClr>
              <a:buSzPts val="1800"/>
              <a:buFont typeface="Noto Sans Symbols"/>
              <a:buChar char="−"/>
            </a:pPr>
            <a:r>
              <a:rPr b="0" i="0" lang="tr-TR" sz="1800" u="none" cap="none" strike="noStrike">
                <a:solidFill>
                  <a:srgbClr val="000000"/>
                </a:solidFill>
                <a:latin typeface="Arial"/>
                <a:ea typeface="Arial"/>
                <a:cs typeface="Arial"/>
                <a:sym typeface="Arial"/>
              </a:rPr>
              <a:t>User should be able to upload events logs to the app via interface.</a:t>
            </a:r>
            <a:endParaRPr b="0" i="0" sz="1800" u="none" cap="none" strike="noStrike">
              <a:latin typeface="Arial"/>
              <a:ea typeface="Arial"/>
              <a:cs typeface="Arial"/>
              <a:sym typeface="Arial"/>
            </a:endParaRPr>
          </a:p>
        </p:txBody>
      </p:sp>
      <p:sp>
        <p:nvSpPr>
          <p:cNvPr id="255" name="Google Shape;255;p6"/>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rmAutofit/>
          </a:bodyPr>
          <a:lstStyle/>
          <a:p>
            <a:pPr indent="0" lvl="0" marL="0" marR="0" rtl="0" algn="l">
              <a:lnSpc>
                <a:spcPct val="90000"/>
              </a:lnSpc>
              <a:spcBef>
                <a:spcPts val="0"/>
              </a:spcBef>
              <a:spcAft>
                <a:spcPts val="0"/>
              </a:spcAft>
              <a:buClr>
                <a:srgbClr val="FFFFE5"/>
              </a:buClr>
              <a:buSzPts val="300"/>
              <a:buFont typeface="Arial"/>
              <a:buNone/>
            </a:pPr>
            <a:fld id="{00000000-1234-1234-1234-123412341234}" type="slidenum">
              <a:rPr b="0" i="0" lang="tr-TR" sz="300" u="none" cap="none" strike="noStrike">
                <a:solidFill>
                  <a:srgbClr val="FFFFE5"/>
                </a:solidFill>
                <a:latin typeface="Arial"/>
                <a:ea typeface="Arial"/>
                <a:cs typeface="Arial"/>
                <a:sym typeface="Arial"/>
              </a:rPr>
              <a:t>‹#›</a:t>
            </a:fld>
            <a:endParaRPr b="0" i="0" sz="300" u="none" cap="none" strike="noStrike">
              <a:solidFill>
                <a:srgbClr val="FFFFE5"/>
              </a:solidFill>
              <a:latin typeface="Times New Roman"/>
              <a:ea typeface="Times New Roman"/>
              <a:cs typeface="Times New Roman"/>
              <a:sym typeface="Times New Roman"/>
            </a:endParaRPr>
          </a:p>
        </p:txBody>
      </p:sp>
      <p:pic>
        <p:nvPicPr>
          <p:cNvPr id="256" name="Google Shape;256;p6"/>
          <p:cNvPicPr preferRelativeResize="0"/>
          <p:nvPr/>
        </p:nvPicPr>
        <p:blipFill>
          <a:blip r:embed="rId3">
            <a:alphaModFix/>
          </a:blip>
          <a:stretch>
            <a:fillRect/>
          </a:stretch>
        </p:blipFill>
        <p:spPr>
          <a:xfrm>
            <a:off x="1423975" y="4268475"/>
            <a:ext cx="6296025" cy="1457325"/>
          </a:xfrm>
          <a:prstGeom prst="rect">
            <a:avLst/>
          </a:prstGeom>
          <a:noFill/>
          <a:ln>
            <a:noFill/>
          </a:ln>
        </p:spPr>
      </p:pic>
      <p:sp>
        <p:nvSpPr>
          <p:cNvPr id="257" name="Google Shape;257;p6"/>
          <p:cNvSpPr txBox="1"/>
          <p:nvPr/>
        </p:nvSpPr>
        <p:spPr>
          <a:xfrm>
            <a:off x="3956263" y="5819300"/>
            <a:ext cx="15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chemeClr val="dk1"/>
                </a:solidFill>
                <a:uFill>
                  <a:noFill/>
                </a:uFill>
                <a:hlinkClick r:id="rId4">
                  <a:extLst>
                    <a:ext uri="{A12FA001-AC4F-418D-AE19-62706E023703}">
                      <ahyp:hlinkClr val="tx"/>
                    </a:ext>
                  </a:extLst>
                </a:hlinkClick>
              </a:rPr>
              <a:t>Sample Data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7"/>
          <p:cNvSpPr txBox="1"/>
          <p:nvPr>
            <p:ph type="title"/>
          </p:nvPr>
        </p:nvSpPr>
        <p:spPr>
          <a:xfrm>
            <a:off x="152280" y="106200"/>
            <a:ext cx="7848360" cy="57924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FFFFFF"/>
              </a:buClr>
              <a:buSzPts val="3400"/>
              <a:buFont typeface="Arial"/>
              <a:buNone/>
            </a:pPr>
            <a:r>
              <a:rPr b="0" lang="tr-TR" sz="3400" strike="noStrike">
                <a:solidFill>
                  <a:srgbClr val="FFFFFF"/>
                </a:solidFill>
                <a:latin typeface="Arial"/>
                <a:ea typeface="Arial"/>
                <a:cs typeface="Arial"/>
                <a:sym typeface="Arial"/>
              </a:rPr>
              <a:t>Project Requirements - 2 </a:t>
            </a:r>
            <a:endParaRPr b="0" sz="3400" strike="noStrike">
              <a:solidFill>
                <a:srgbClr val="000000"/>
              </a:solidFill>
              <a:latin typeface="Arial"/>
              <a:ea typeface="Arial"/>
              <a:cs typeface="Arial"/>
              <a:sym typeface="Arial"/>
            </a:endParaRPr>
          </a:p>
        </p:txBody>
      </p:sp>
      <p:sp>
        <p:nvSpPr>
          <p:cNvPr id="264" name="Google Shape;264;p7"/>
          <p:cNvSpPr/>
          <p:nvPr/>
        </p:nvSpPr>
        <p:spPr>
          <a:xfrm>
            <a:off x="744650" y="933150"/>
            <a:ext cx="5818200" cy="5409600"/>
          </a:xfrm>
          <a:prstGeom prst="rect">
            <a:avLst/>
          </a:prstGeom>
          <a:noFill/>
          <a:ln>
            <a:noFill/>
          </a:ln>
        </p:spPr>
        <p:txBody>
          <a:bodyPr anchorCtr="0" anchor="t" bIns="45700" lIns="91425" spcFirstLastPara="1" rIns="91425" wrap="square" tIns="45700">
            <a:normAutofit/>
          </a:bodyPr>
          <a:lstStyle/>
          <a:p>
            <a:pPr indent="-241480" lvl="0" marL="343080" marR="0" rtl="0" algn="l">
              <a:lnSpc>
                <a:spcPct val="90000"/>
              </a:lnSpc>
              <a:spcBef>
                <a:spcPts val="0"/>
              </a:spcBef>
              <a:spcAft>
                <a:spcPts val="0"/>
              </a:spcAft>
              <a:buClr>
                <a:srgbClr val="000000"/>
              </a:buClr>
              <a:buSzPts val="1600"/>
              <a:buFont typeface="Noto Sans Symbols"/>
              <a:buNone/>
            </a:pPr>
            <a:r>
              <a:t/>
            </a:r>
            <a:endParaRPr b="0" i="0" sz="1600" u="none" cap="none" strike="noStrike">
              <a:latin typeface="Arial"/>
              <a:ea typeface="Arial"/>
              <a:cs typeface="Arial"/>
              <a:sym typeface="Arial"/>
            </a:endParaRPr>
          </a:p>
          <a:p>
            <a:pPr indent="-323850" lvl="0" marL="457200" marR="0" rtl="0" algn="l">
              <a:lnSpc>
                <a:spcPct val="90000"/>
              </a:lnSpc>
              <a:spcBef>
                <a:spcPts val="300"/>
              </a:spcBef>
              <a:spcAft>
                <a:spcPts val="0"/>
              </a:spcAft>
              <a:buSzPts val="1500"/>
              <a:buFont typeface="Arial"/>
              <a:buChar char="●"/>
            </a:pPr>
            <a:r>
              <a:rPr lang="tr-TR" sz="1500"/>
              <a:t>Dataset: </a:t>
            </a:r>
            <a:r>
              <a:rPr lang="tr-TR" sz="1500">
                <a:solidFill>
                  <a:srgbClr val="202124"/>
                </a:solidFill>
                <a:highlight>
                  <a:srgbClr val="FFFFFF"/>
                </a:highlight>
              </a:rPr>
              <a:t>Microsoft Azure Predictive Maintenance, Kaggle</a:t>
            </a:r>
            <a:endParaRPr sz="1500">
              <a:solidFill>
                <a:srgbClr val="202124"/>
              </a:solidFill>
              <a:highlight>
                <a:srgbClr val="FFFFFF"/>
              </a:highlight>
            </a:endParaRPr>
          </a:p>
          <a:p>
            <a:pPr indent="0" lvl="0" marL="0" marR="0" rtl="0" algn="l">
              <a:lnSpc>
                <a:spcPct val="90000"/>
              </a:lnSpc>
              <a:spcBef>
                <a:spcPts val="300"/>
              </a:spcBef>
              <a:spcAft>
                <a:spcPts val="0"/>
              </a:spcAft>
              <a:buSzPts val="1500"/>
              <a:buFont typeface="Arial"/>
              <a:buNone/>
            </a:pPr>
            <a:r>
              <a:t/>
            </a:r>
            <a:endParaRPr sz="1500"/>
          </a:p>
          <a:p>
            <a:pPr indent="0" lvl="0" marL="0" marR="0" rtl="0" algn="l">
              <a:lnSpc>
                <a:spcPct val="90000"/>
              </a:lnSpc>
              <a:spcBef>
                <a:spcPts val="300"/>
              </a:spcBef>
              <a:spcAft>
                <a:spcPts val="0"/>
              </a:spcAft>
              <a:buSzPts val="1500"/>
              <a:buFont typeface="Arial"/>
              <a:buNone/>
            </a:pPr>
            <a:r>
              <a:t/>
            </a:r>
            <a:endParaRPr sz="1500"/>
          </a:p>
          <a:p>
            <a:pPr indent="-330200" lvl="0" marL="457200" marR="0" rtl="0" algn="l">
              <a:lnSpc>
                <a:spcPct val="90000"/>
              </a:lnSpc>
              <a:spcBef>
                <a:spcPts val="300"/>
              </a:spcBef>
              <a:spcAft>
                <a:spcPts val="0"/>
              </a:spcAft>
              <a:buClr>
                <a:srgbClr val="000000"/>
              </a:buClr>
              <a:buSzPts val="1600"/>
              <a:buFont typeface="Arial"/>
              <a:buChar char="●"/>
            </a:pPr>
            <a:r>
              <a:rPr b="0" i="0" lang="tr-TR" sz="1600" u="none" cap="none" strike="noStrike">
                <a:solidFill>
                  <a:srgbClr val="000000"/>
                </a:solidFill>
                <a:latin typeface="Arial"/>
                <a:ea typeface="Arial"/>
                <a:cs typeface="Arial"/>
                <a:sym typeface="Arial"/>
              </a:rPr>
              <a:t>The algorithms that I may use are follows:</a:t>
            </a:r>
            <a:endParaRPr b="0" i="0" sz="1600" u="none" cap="none" strike="noStrike">
              <a:latin typeface="Arial"/>
              <a:ea typeface="Arial"/>
              <a:cs typeface="Arial"/>
              <a:sym typeface="Arial"/>
            </a:endParaRPr>
          </a:p>
          <a:p>
            <a:pPr indent="-215990" lvl="1" marL="743040" marR="0" rtl="0" algn="l">
              <a:lnSpc>
                <a:spcPct val="90000"/>
              </a:lnSpc>
              <a:spcBef>
                <a:spcPts val="221"/>
              </a:spcBef>
              <a:spcAft>
                <a:spcPts val="0"/>
              </a:spcAft>
              <a:buClr>
                <a:srgbClr val="000000"/>
              </a:buClr>
              <a:buSzPts val="1100"/>
              <a:buFont typeface="Noto Sans Symbols"/>
              <a:buNone/>
            </a:pPr>
            <a:r>
              <a:t/>
            </a:r>
            <a:endParaRPr b="0" i="0" sz="1100" u="none" cap="none" strike="noStrike">
              <a:latin typeface="Arial"/>
              <a:ea typeface="Arial"/>
              <a:cs typeface="Arial"/>
              <a:sym typeface="Arial"/>
            </a:endParaRPr>
          </a:p>
          <a:p>
            <a:pPr indent="-292190" lvl="1" marL="743040" marR="0" rtl="0" algn="l">
              <a:lnSpc>
                <a:spcPct val="90000"/>
              </a:lnSpc>
              <a:spcBef>
                <a:spcPts val="221"/>
              </a:spcBef>
              <a:spcAft>
                <a:spcPts val="0"/>
              </a:spcAft>
              <a:buClr>
                <a:srgbClr val="000000"/>
              </a:buClr>
              <a:buSzPts val="1200"/>
              <a:buFont typeface="Noto Sans Symbols"/>
              <a:buChar char="−"/>
            </a:pPr>
            <a:r>
              <a:rPr b="0" i="0" lang="tr-TR" sz="1200" u="none" cap="none" strike="noStrike">
                <a:solidFill>
                  <a:srgbClr val="000000"/>
                </a:solidFill>
                <a:latin typeface="Arial"/>
                <a:ea typeface="Arial"/>
                <a:cs typeface="Arial"/>
                <a:sym typeface="Arial"/>
              </a:rPr>
              <a:t>Newton-Cg</a:t>
            </a:r>
            <a:endParaRPr b="0" i="0" sz="1200" u="none" cap="none" strike="noStrike">
              <a:solidFill>
                <a:srgbClr val="000000"/>
              </a:solidFill>
              <a:latin typeface="Arial"/>
              <a:ea typeface="Arial"/>
              <a:cs typeface="Arial"/>
              <a:sym typeface="Arial"/>
            </a:endParaRPr>
          </a:p>
          <a:p>
            <a:pPr indent="-285840" lvl="1" marL="743040" marR="0" rtl="0" algn="l">
              <a:lnSpc>
                <a:spcPct val="90000"/>
              </a:lnSpc>
              <a:spcBef>
                <a:spcPts val="221"/>
              </a:spcBef>
              <a:spcAft>
                <a:spcPts val="0"/>
              </a:spcAft>
              <a:buSzPts val="1100"/>
              <a:buFont typeface="Noto Sans Symbols"/>
              <a:buChar char="−"/>
            </a:pPr>
            <a:r>
              <a:rPr lang="tr-TR" sz="1200"/>
              <a:t>ARIMA</a:t>
            </a:r>
            <a:endParaRPr sz="1200"/>
          </a:p>
          <a:p>
            <a:pPr indent="-292190" lvl="1" marL="743040" marR="0" rtl="0" algn="l">
              <a:lnSpc>
                <a:spcPct val="90000"/>
              </a:lnSpc>
              <a:spcBef>
                <a:spcPts val="221"/>
              </a:spcBef>
              <a:spcAft>
                <a:spcPts val="0"/>
              </a:spcAft>
              <a:buClr>
                <a:srgbClr val="000000"/>
              </a:buClr>
              <a:buSzPts val="1200"/>
              <a:buFont typeface="Noto Sans Symbols"/>
              <a:buChar char="−"/>
            </a:pPr>
            <a:r>
              <a:rPr b="0" i="0" lang="tr-TR" sz="1200" u="none" cap="none" strike="noStrike">
                <a:solidFill>
                  <a:srgbClr val="000000"/>
                </a:solidFill>
                <a:latin typeface="Arial"/>
                <a:ea typeface="Arial"/>
                <a:cs typeface="Arial"/>
                <a:sym typeface="Arial"/>
              </a:rPr>
              <a:t>Linear </a:t>
            </a:r>
            <a:r>
              <a:rPr lang="tr-TR" sz="1200"/>
              <a:t>Regression</a:t>
            </a:r>
            <a:endParaRPr b="0" i="0" sz="1200" u="none" cap="none" strike="noStrike">
              <a:latin typeface="Arial"/>
              <a:ea typeface="Arial"/>
              <a:cs typeface="Arial"/>
              <a:sym typeface="Arial"/>
            </a:endParaRPr>
          </a:p>
          <a:p>
            <a:pPr indent="-292190" lvl="1" marL="743040" marR="0" rtl="0" algn="l">
              <a:lnSpc>
                <a:spcPct val="90000"/>
              </a:lnSpc>
              <a:spcBef>
                <a:spcPts val="221"/>
              </a:spcBef>
              <a:spcAft>
                <a:spcPts val="0"/>
              </a:spcAft>
              <a:buClr>
                <a:srgbClr val="000000"/>
              </a:buClr>
              <a:buSzPts val="1200"/>
              <a:buFont typeface="Noto Sans Symbols"/>
              <a:buChar char="−"/>
            </a:pPr>
            <a:r>
              <a:rPr b="0" i="0" lang="tr-TR" sz="1200" u="none" cap="none" strike="noStrike">
                <a:solidFill>
                  <a:srgbClr val="000000"/>
                </a:solidFill>
                <a:latin typeface="Arial"/>
                <a:ea typeface="Arial"/>
                <a:cs typeface="Arial"/>
                <a:sym typeface="Arial"/>
              </a:rPr>
              <a:t>Gaussian</a:t>
            </a:r>
            <a:endParaRPr b="0" i="0" sz="1200" u="none" cap="none" strike="noStrike">
              <a:solidFill>
                <a:srgbClr val="000000"/>
              </a:solidFill>
              <a:latin typeface="Arial"/>
              <a:ea typeface="Arial"/>
              <a:cs typeface="Arial"/>
              <a:sym typeface="Arial"/>
            </a:endParaRPr>
          </a:p>
          <a:p>
            <a:pPr indent="-292190" lvl="1" marL="743040" marR="0" rtl="0" algn="l">
              <a:lnSpc>
                <a:spcPct val="90000"/>
              </a:lnSpc>
              <a:spcBef>
                <a:spcPts val="221"/>
              </a:spcBef>
              <a:spcAft>
                <a:spcPts val="0"/>
              </a:spcAft>
              <a:buSzPts val="1200"/>
              <a:buFont typeface="Noto Sans Symbols"/>
              <a:buChar char="−"/>
            </a:pPr>
            <a:r>
              <a:rPr lang="tr-TR" sz="1200"/>
              <a:t>Poly SVC</a:t>
            </a:r>
            <a:endParaRPr sz="1200"/>
          </a:p>
          <a:p>
            <a:pPr indent="0" lvl="0" marL="0" marR="0" rtl="0" algn="l">
              <a:lnSpc>
                <a:spcPct val="90000"/>
              </a:lnSpc>
              <a:spcBef>
                <a:spcPts val="300"/>
              </a:spcBef>
              <a:spcAft>
                <a:spcPts val="0"/>
              </a:spcAft>
              <a:buSzPts val="1500"/>
              <a:buFont typeface="Arial"/>
              <a:buNone/>
            </a:pPr>
            <a:r>
              <a:t/>
            </a:r>
            <a:endParaRPr sz="1500"/>
          </a:p>
          <a:p>
            <a:pPr indent="0" lvl="0" marL="0" marR="0" rtl="0" algn="l">
              <a:lnSpc>
                <a:spcPct val="90000"/>
              </a:lnSpc>
              <a:spcBef>
                <a:spcPts val="300"/>
              </a:spcBef>
              <a:spcAft>
                <a:spcPts val="0"/>
              </a:spcAft>
              <a:buSzPts val="1500"/>
              <a:buFont typeface="Arial"/>
              <a:buNone/>
            </a:pPr>
            <a:r>
              <a:t/>
            </a:r>
            <a:endParaRPr sz="1500"/>
          </a:p>
          <a:p>
            <a:pPr indent="-330200" lvl="0" marL="457200" marR="0" rtl="0" algn="l">
              <a:lnSpc>
                <a:spcPct val="90000"/>
              </a:lnSpc>
              <a:spcBef>
                <a:spcPts val="300"/>
              </a:spcBef>
              <a:spcAft>
                <a:spcPts val="0"/>
              </a:spcAft>
              <a:buClr>
                <a:srgbClr val="000000"/>
              </a:buClr>
              <a:buSzPts val="1600"/>
              <a:buFont typeface="Arial"/>
              <a:buChar char="●"/>
            </a:pPr>
            <a:r>
              <a:rPr b="0" i="0" lang="tr-TR" sz="1600" u="none" cap="none" strike="noStrike">
                <a:solidFill>
                  <a:srgbClr val="000000"/>
                </a:solidFill>
                <a:latin typeface="Arial"/>
                <a:ea typeface="Arial"/>
                <a:cs typeface="Arial"/>
                <a:sym typeface="Arial"/>
              </a:rPr>
              <a:t>Some required technologies and libraries are:</a:t>
            </a:r>
            <a:endParaRPr b="0" i="0" sz="1600" u="none" cap="none" strike="noStrike">
              <a:latin typeface="Arial"/>
              <a:ea typeface="Arial"/>
              <a:cs typeface="Arial"/>
              <a:sym typeface="Arial"/>
            </a:endParaRPr>
          </a:p>
          <a:p>
            <a:pPr indent="-247830" lvl="0" marL="343080" marR="0" rtl="0" algn="l">
              <a:lnSpc>
                <a:spcPct val="90000"/>
              </a:lnSpc>
              <a:spcBef>
                <a:spcPts val="300"/>
              </a:spcBef>
              <a:spcAft>
                <a:spcPts val="0"/>
              </a:spcAft>
              <a:buClr>
                <a:srgbClr val="000000"/>
              </a:buClr>
              <a:buSzPts val="1500"/>
              <a:buFont typeface="Arial"/>
              <a:buNone/>
            </a:pPr>
            <a:r>
              <a:t/>
            </a:r>
            <a:endParaRPr b="0" i="0" sz="1500" u="none" cap="none" strike="noStrike">
              <a:latin typeface="Arial"/>
              <a:ea typeface="Arial"/>
              <a:cs typeface="Arial"/>
              <a:sym typeface="Arial"/>
            </a:endParaRPr>
          </a:p>
          <a:p>
            <a:pPr indent="-292190" lvl="1" marL="743040" marR="0" rtl="0" algn="l">
              <a:lnSpc>
                <a:spcPct val="90000"/>
              </a:lnSpc>
              <a:spcBef>
                <a:spcPts val="221"/>
              </a:spcBef>
              <a:spcAft>
                <a:spcPts val="0"/>
              </a:spcAft>
              <a:buClr>
                <a:srgbClr val="000000"/>
              </a:buClr>
              <a:buSzPts val="1200"/>
              <a:buFont typeface="Arial"/>
              <a:buChar char="•"/>
            </a:pPr>
            <a:r>
              <a:rPr b="0" i="0" lang="tr-TR" sz="1200" u="none" cap="none" strike="noStrike">
                <a:solidFill>
                  <a:srgbClr val="000000"/>
                </a:solidFill>
                <a:latin typeface="Arial"/>
                <a:ea typeface="Arial"/>
                <a:cs typeface="Arial"/>
                <a:sym typeface="Arial"/>
              </a:rPr>
              <a:t>Python</a:t>
            </a:r>
            <a:endParaRPr b="0" i="0" sz="1200" u="none" cap="none" strike="noStrike">
              <a:latin typeface="Arial"/>
              <a:ea typeface="Arial"/>
              <a:cs typeface="Arial"/>
              <a:sym typeface="Arial"/>
            </a:endParaRPr>
          </a:p>
          <a:p>
            <a:pPr indent="-292190" lvl="1" marL="743040" marR="0" rtl="0" algn="l">
              <a:lnSpc>
                <a:spcPct val="90000"/>
              </a:lnSpc>
              <a:spcBef>
                <a:spcPts val="221"/>
              </a:spcBef>
              <a:spcAft>
                <a:spcPts val="0"/>
              </a:spcAft>
              <a:buClr>
                <a:srgbClr val="000000"/>
              </a:buClr>
              <a:buSzPts val="1200"/>
              <a:buFont typeface="Arial"/>
              <a:buChar char="•"/>
            </a:pPr>
            <a:r>
              <a:rPr b="0" i="0" lang="tr-TR" sz="1200" u="none" cap="none" strike="noStrike">
                <a:solidFill>
                  <a:srgbClr val="000000"/>
                </a:solidFill>
                <a:latin typeface="Arial"/>
                <a:ea typeface="Arial"/>
                <a:cs typeface="Arial"/>
                <a:sym typeface="Arial"/>
              </a:rPr>
              <a:t>Colab</a:t>
            </a:r>
            <a:endParaRPr b="0" i="0" sz="1200" u="none" cap="none" strike="noStrike">
              <a:latin typeface="Arial"/>
              <a:ea typeface="Arial"/>
              <a:cs typeface="Arial"/>
              <a:sym typeface="Arial"/>
            </a:endParaRPr>
          </a:p>
          <a:p>
            <a:pPr indent="-292190" lvl="1" marL="743040" marR="0" rtl="0" algn="l">
              <a:lnSpc>
                <a:spcPct val="90000"/>
              </a:lnSpc>
              <a:spcBef>
                <a:spcPts val="221"/>
              </a:spcBef>
              <a:spcAft>
                <a:spcPts val="0"/>
              </a:spcAft>
              <a:buClr>
                <a:srgbClr val="000000"/>
              </a:buClr>
              <a:buSzPts val="1200"/>
              <a:buFont typeface="Arial"/>
              <a:buChar char="•"/>
            </a:pPr>
            <a:r>
              <a:rPr b="0" i="0" lang="tr-TR" sz="1200" u="none" cap="none" strike="noStrike">
                <a:solidFill>
                  <a:srgbClr val="000000"/>
                </a:solidFill>
                <a:latin typeface="Arial"/>
                <a:ea typeface="Arial"/>
                <a:cs typeface="Arial"/>
                <a:sym typeface="Arial"/>
              </a:rPr>
              <a:t>Numpy</a:t>
            </a:r>
            <a:endParaRPr b="0" i="0" sz="1200" u="none" cap="none" strike="noStrike">
              <a:latin typeface="Arial"/>
              <a:ea typeface="Arial"/>
              <a:cs typeface="Arial"/>
              <a:sym typeface="Arial"/>
            </a:endParaRPr>
          </a:p>
          <a:p>
            <a:pPr indent="-292190" lvl="1" marL="743040" marR="0" rtl="0" algn="l">
              <a:lnSpc>
                <a:spcPct val="90000"/>
              </a:lnSpc>
              <a:spcBef>
                <a:spcPts val="221"/>
              </a:spcBef>
              <a:spcAft>
                <a:spcPts val="0"/>
              </a:spcAft>
              <a:buClr>
                <a:srgbClr val="000000"/>
              </a:buClr>
              <a:buSzPts val="1200"/>
              <a:buFont typeface="Arial"/>
              <a:buChar char="•"/>
            </a:pPr>
            <a:r>
              <a:rPr b="0" i="0" lang="tr-TR" sz="1200" u="none" cap="none" strike="noStrike">
                <a:solidFill>
                  <a:srgbClr val="000000"/>
                </a:solidFill>
                <a:latin typeface="Arial"/>
                <a:ea typeface="Arial"/>
                <a:cs typeface="Arial"/>
                <a:sym typeface="Arial"/>
              </a:rPr>
              <a:t>Pandas</a:t>
            </a:r>
            <a:endParaRPr b="0" i="0" sz="1200" u="none" cap="none" strike="noStrike">
              <a:latin typeface="Arial"/>
              <a:ea typeface="Arial"/>
              <a:cs typeface="Arial"/>
              <a:sym typeface="Arial"/>
            </a:endParaRPr>
          </a:p>
          <a:p>
            <a:pPr indent="-292190" lvl="1" marL="743040" marR="0" rtl="0" algn="l">
              <a:lnSpc>
                <a:spcPct val="90000"/>
              </a:lnSpc>
              <a:spcBef>
                <a:spcPts val="221"/>
              </a:spcBef>
              <a:spcAft>
                <a:spcPts val="0"/>
              </a:spcAft>
              <a:buClr>
                <a:srgbClr val="000000"/>
              </a:buClr>
              <a:buSzPts val="1200"/>
              <a:buFont typeface="Arial"/>
              <a:buChar char="•"/>
            </a:pPr>
            <a:r>
              <a:rPr b="0" i="0" lang="tr-TR" sz="1200" u="none" cap="none" strike="noStrike">
                <a:solidFill>
                  <a:srgbClr val="000000"/>
                </a:solidFill>
                <a:latin typeface="Arial"/>
                <a:ea typeface="Arial"/>
                <a:cs typeface="Arial"/>
                <a:sym typeface="Arial"/>
              </a:rPr>
              <a:t>Scikit-learn</a:t>
            </a:r>
            <a:endParaRPr b="0" i="0" sz="1200" u="none" cap="none" strike="noStrike">
              <a:latin typeface="Arial"/>
              <a:ea typeface="Arial"/>
              <a:cs typeface="Arial"/>
              <a:sym typeface="Arial"/>
            </a:endParaRPr>
          </a:p>
          <a:p>
            <a:pPr indent="-292190" lvl="1" marL="743040" marR="0" rtl="0" algn="l">
              <a:lnSpc>
                <a:spcPct val="90000"/>
              </a:lnSpc>
              <a:spcBef>
                <a:spcPts val="221"/>
              </a:spcBef>
              <a:spcAft>
                <a:spcPts val="0"/>
              </a:spcAft>
              <a:buClr>
                <a:srgbClr val="000000"/>
              </a:buClr>
              <a:buSzPts val="1200"/>
              <a:buFont typeface="Arial"/>
              <a:buChar char="•"/>
            </a:pPr>
            <a:r>
              <a:rPr b="0" i="0" lang="tr-TR" sz="1200" u="none" cap="none" strike="noStrike">
                <a:solidFill>
                  <a:srgbClr val="000000"/>
                </a:solidFill>
                <a:latin typeface="Arial"/>
                <a:ea typeface="Arial"/>
                <a:cs typeface="Arial"/>
                <a:sym typeface="Arial"/>
              </a:rPr>
              <a:t>Matplotlib</a:t>
            </a:r>
            <a:endParaRPr b="0" i="0" sz="1200" u="none" cap="none" strike="noStrike">
              <a:latin typeface="Arial"/>
              <a:ea typeface="Arial"/>
              <a:cs typeface="Arial"/>
              <a:sym typeface="Arial"/>
            </a:endParaRPr>
          </a:p>
          <a:p>
            <a:pPr indent="-292190" lvl="1" marL="743040" marR="0" rtl="0" algn="l">
              <a:lnSpc>
                <a:spcPct val="90000"/>
              </a:lnSpc>
              <a:spcBef>
                <a:spcPts val="221"/>
              </a:spcBef>
              <a:spcAft>
                <a:spcPts val="0"/>
              </a:spcAft>
              <a:buClr>
                <a:srgbClr val="000000"/>
              </a:buClr>
              <a:buSzPts val="1200"/>
              <a:buFont typeface="Arial"/>
              <a:buChar char="•"/>
            </a:pPr>
            <a:r>
              <a:rPr b="0" i="0" lang="tr-TR" sz="1200" u="none" cap="none" strike="noStrike">
                <a:solidFill>
                  <a:srgbClr val="000000"/>
                </a:solidFill>
                <a:latin typeface="Arial"/>
                <a:ea typeface="Arial"/>
                <a:cs typeface="Arial"/>
                <a:sym typeface="Arial"/>
              </a:rPr>
              <a:t>Android Studio – Flutter or</a:t>
            </a:r>
            <a:endParaRPr b="0" i="0" sz="1200" u="none" cap="none" strike="noStrike">
              <a:latin typeface="Arial"/>
              <a:ea typeface="Arial"/>
              <a:cs typeface="Arial"/>
              <a:sym typeface="Arial"/>
            </a:endParaRPr>
          </a:p>
          <a:p>
            <a:pPr indent="-292190" lvl="1" marL="743040" marR="0" rtl="0" algn="l">
              <a:lnSpc>
                <a:spcPct val="90000"/>
              </a:lnSpc>
              <a:spcBef>
                <a:spcPts val="221"/>
              </a:spcBef>
              <a:spcAft>
                <a:spcPts val="0"/>
              </a:spcAft>
              <a:buClr>
                <a:srgbClr val="000000"/>
              </a:buClr>
              <a:buSzPts val="1200"/>
              <a:buFont typeface="Arial"/>
              <a:buChar char="•"/>
            </a:pPr>
            <a:r>
              <a:rPr b="0" i="0" lang="tr-TR" sz="1200" u="none" cap="none" strike="noStrike">
                <a:solidFill>
                  <a:srgbClr val="000000"/>
                </a:solidFill>
                <a:latin typeface="Arial"/>
                <a:ea typeface="Arial"/>
                <a:cs typeface="Arial"/>
                <a:sym typeface="Arial"/>
              </a:rPr>
              <a:t>React</a:t>
            </a:r>
            <a:endParaRPr b="0" i="0" sz="1200" u="none" cap="none" strike="noStrike">
              <a:latin typeface="Arial"/>
              <a:ea typeface="Arial"/>
              <a:cs typeface="Arial"/>
              <a:sym typeface="Arial"/>
            </a:endParaRPr>
          </a:p>
          <a:p>
            <a:pPr indent="0" lvl="0" marL="0" marR="0" rtl="0" algn="l">
              <a:lnSpc>
                <a:spcPct val="90000"/>
              </a:lnSpc>
              <a:spcBef>
                <a:spcPts val="300"/>
              </a:spcBef>
              <a:spcAft>
                <a:spcPts val="0"/>
              </a:spcAft>
              <a:buSzPts val="1500"/>
              <a:buFont typeface="Arial"/>
              <a:buNone/>
            </a:pPr>
            <a:r>
              <a:t/>
            </a:r>
            <a:endParaRPr b="0" i="0" sz="1500" u="none" cap="none" strike="noStrike">
              <a:latin typeface="Arial"/>
              <a:ea typeface="Arial"/>
              <a:cs typeface="Arial"/>
              <a:sym typeface="Arial"/>
            </a:endParaRPr>
          </a:p>
        </p:txBody>
      </p:sp>
      <p:sp>
        <p:nvSpPr>
          <p:cNvPr id="265" name="Google Shape;265;p7"/>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rmAutofit/>
          </a:bodyPr>
          <a:lstStyle/>
          <a:p>
            <a:pPr indent="0" lvl="0" marL="0" marR="0" rtl="0" algn="l">
              <a:lnSpc>
                <a:spcPct val="90000"/>
              </a:lnSpc>
              <a:spcBef>
                <a:spcPts val="0"/>
              </a:spcBef>
              <a:spcAft>
                <a:spcPts val="0"/>
              </a:spcAft>
              <a:buClr>
                <a:srgbClr val="FFFFE5"/>
              </a:buClr>
              <a:buSzPts val="300"/>
              <a:buFont typeface="Arial"/>
              <a:buNone/>
            </a:pPr>
            <a:fld id="{00000000-1234-1234-1234-123412341234}" type="slidenum">
              <a:rPr b="0" i="0" lang="tr-TR" sz="300" u="none" cap="none" strike="noStrike">
                <a:solidFill>
                  <a:srgbClr val="FFFFE5"/>
                </a:solidFill>
                <a:latin typeface="Arial"/>
                <a:ea typeface="Arial"/>
                <a:cs typeface="Arial"/>
                <a:sym typeface="Arial"/>
              </a:rPr>
              <a:t>‹#›</a:t>
            </a:fld>
            <a:endParaRPr b="0" i="0" sz="300" u="none" cap="none" strike="noStrike">
              <a:solidFill>
                <a:srgbClr val="FFFFE5"/>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8"/>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tr-TR" sz="1000" u="none" cap="none" strike="noStrike">
                <a:solidFill>
                  <a:srgbClr val="FFFFE5"/>
                </a:solidFill>
                <a:latin typeface="Arial"/>
                <a:ea typeface="Arial"/>
                <a:cs typeface="Arial"/>
                <a:sym typeface="Arial"/>
              </a:rPr>
              <a:t>‹#›</a:t>
            </a:fld>
            <a:endParaRPr b="0" i="0" sz="1000" u="none" cap="none" strike="noStrike">
              <a:solidFill>
                <a:srgbClr val="FFFFE5"/>
              </a:solidFill>
              <a:latin typeface="Times New Roman"/>
              <a:ea typeface="Times New Roman"/>
              <a:cs typeface="Times New Roman"/>
              <a:sym typeface="Times New Roman"/>
            </a:endParaRPr>
          </a:p>
        </p:txBody>
      </p:sp>
      <p:sp>
        <p:nvSpPr>
          <p:cNvPr id="272" name="Google Shape;272;p8"/>
          <p:cNvSpPr txBox="1"/>
          <p:nvPr>
            <p:ph idx="4294967295" type="title"/>
          </p:nvPr>
        </p:nvSpPr>
        <p:spPr>
          <a:xfrm>
            <a:off x="152280" y="106200"/>
            <a:ext cx="8762760" cy="579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000"/>
              <a:buFont typeface="Arial"/>
              <a:buNone/>
            </a:pPr>
            <a:r>
              <a:rPr b="0" i="0" lang="tr-TR" sz="4000" u="none" cap="none" strike="noStrike">
                <a:solidFill>
                  <a:srgbClr val="FFFFFF"/>
                </a:solidFill>
                <a:latin typeface="Arial"/>
                <a:ea typeface="Arial"/>
                <a:cs typeface="Arial"/>
                <a:sym typeface="Arial"/>
              </a:rPr>
              <a:t>Project Timeline</a:t>
            </a:r>
            <a:endParaRPr b="0" i="0" sz="4000" u="none" cap="none" strike="noStrike">
              <a:solidFill>
                <a:srgbClr val="000000"/>
              </a:solidFill>
              <a:latin typeface="Arial"/>
              <a:ea typeface="Arial"/>
              <a:cs typeface="Arial"/>
              <a:sym typeface="Arial"/>
            </a:endParaRPr>
          </a:p>
        </p:txBody>
      </p:sp>
      <p:pic>
        <p:nvPicPr>
          <p:cNvPr id="273" name="Google Shape;273;p8"/>
          <p:cNvPicPr preferRelativeResize="0"/>
          <p:nvPr/>
        </p:nvPicPr>
        <p:blipFill>
          <a:blip r:embed="rId3">
            <a:alphaModFix/>
          </a:blip>
          <a:stretch>
            <a:fillRect/>
          </a:stretch>
        </p:blipFill>
        <p:spPr>
          <a:xfrm>
            <a:off x="132538" y="2064475"/>
            <a:ext cx="8878925" cy="3339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9"/>
          <p:cNvSpPr txBox="1"/>
          <p:nvPr>
            <p:ph idx="12" type="sldNum"/>
          </p:nvPr>
        </p:nvSpPr>
        <p:spPr>
          <a:xfrm>
            <a:off x="8534520" y="6553080"/>
            <a:ext cx="456840" cy="75960"/>
          </a:xfrm>
          <a:prstGeom prst="rect">
            <a:avLst/>
          </a:prstGeom>
          <a:noFill/>
          <a:ln>
            <a:noFill/>
          </a:ln>
        </p:spPr>
        <p:txBody>
          <a:bodyPr anchorCtr="0" anchor="t" bIns="38150" lIns="91425" spcFirstLastPara="1" rIns="91425" wrap="square" tIns="3815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tr-TR" sz="1000" u="none" cap="none" strike="noStrike">
                <a:solidFill>
                  <a:srgbClr val="FFFFE5"/>
                </a:solidFill>
                <a:latin typeface="Arial"/>
                <a:ea typeface="Arial"/>
                <a:cs typeface="Arial"/>
                <a:sym typeface="Arial"/>
              </a:rPr>
              <a:t>‹#›</a:t>
            </a:fld>
            <a:endParaRPr b="0" i="0" sz="1000" u="none" cap="none" strike="noStrike">
              <a:solidFill>
                <a:srgbClr val="FFFFE5"/>
              </a:solidFill>
              <a:latin typeface="Times New Roman"/>
              <a:ea typeface="Times New Roman"/>
              <a:cs typeface="Times New Roman"/>
              <a:sym typeface="Times New Roman"/>
            </a:endParaRPr>
          </a:p>
        </p:txBody>
      </p:sp>
      <p:sp>
        <p:nvSpPr>
          <p:cNvPr id="279" name="Google Shape;279;p9"/>
          <p:cNvSpPr txBox="1"/>
          <p:nvPr>
            <p:ph idx="4294967295" type="title"/>
          </p:nvPr>
        </p:nvSpPr>
        <p:spPr>
          <a:xfrm>
            <a:off x="152280" y="106200"/>
            <a:ext cx="7848360" cy="5792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000"/>
              <a:buFont typeface="Arial"/>
              <a:buNone/>
            </a:pPr>
            <a:r>
              <a:rPr b="0" i="0" lang="tr-TR" sz="4000" u="none" cap="none" strike="noStrike">
                <a:solidFill>
                  <a:srgbClr val="FFFFFF"/>
                </a:solidFill>
                <a:latin typeface="Arial"/>
                <a:ea typeface="Arial"/>
                <a:cs typeface="Arial"/>
                <a:sym typeface="Arial"/>
              </a:rPr>
              <a:t>Success Criteria</a:t>
            </a:r>
            <a:endParaRPr b="0" i="0" sz="4000" u="none" cap="none" strike="noStrike">
              <a:solidFill>
                <a:srgbClr val="000000"/>
              </a:solidFill>
              <a:latin typeface="Arial"/>
              <a:ea typeface="Arial"/>
              <a:cs typeface="Arial"/>
              <a:sym typeface="Arial"/>
            </a:endParaRPr>
          </a:p>
        </p:txBody>
      </p:sp>
      <p:pic>
        <p:nvPicPr>
          <p:cNvPr id="280" name="Google Shape;280;p9"/>
          <p:cNvPicPr preferRelativeResize="0"/>
          <p:nvPr/>
        </p:nvPicPr>
        <p:blipFill>
          <a:blip r:embed="rId3">
            <a:alphaModFix/>
          </a:blip>
          <a:stretch>
            <a:fillRect/>
          </a:stretch>
        </p:blipFill>
        <p:spPr>
          <a:xfrm>
            <a:off x="-282925" y="981488"/>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2007-08-26T20:02:13Z</dcterms:created>
  <dc:creator>inanc tahrali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0x0101000F722D4765820C48A50C554FEA67D55D</vt:lpwstr>
  </property>
  <property fmtid="{D5CDD505-2E9C-101B-9397-08002B2CF9AE}" pid="3" name="Notes">
    <vt:i4>6</vt:i4>
  </property>
  <property fmtid="{D5CDD505-2E9C-101B-9397-08002B2CF9AE}" pid="4" name="PresentationFormat">
    <vt:lpwstr>On-screen Show (4:3)</vt:lpwstr>
  </property>
  <property fmtid="{D5CDD505-2E9C-101B-9397-08002B2CF9AE}" pid="5" name="Slides">
    <vt:i4>10</vt:i4>
  </property>
</Properties>
</file>