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4"/>
  </p:notesMasterIdLst>
  <p:sldIdLst>
    <p:sldId id="305" r:id="rId3"/>
    <p:sldId id="312" r:id="rId4"/>
    <p:sldId id="313" r:id="rId5"/>
    <p:sldId id="301" r:id="rId6"/>
    <p:sldId id="310" r:id="rId7"/>
    <p:sldId id="309" r:id="rId8"/>
    <p:sldId id="302" r:id="rId9"/>
    <p:sldId id="308" r:id="rId10"/>
    <p:sldId id="307" r:id="rId11"/>
    <p:sldId id="311" r:id="rId12"/>
    <p:sldId id="299" r:id="rId13"/>
  </p:sldIdLst>
  <p:sldSz cx="9144000" cy="5143500" type="screen16x9"/>
  <p:notesSz cx="6858000" cy="9144000"/>
  <p:embeddedFontLst>
    <p:embeddedFont>
      <p:font typeface="Alata" panose="020B0604020202020204" charset="0"/>
      <p:regular r:id="rId15"/>
    </p:embeddedFont>
    <p:embeddedFont>
      <p:font typeface="Anaheim" panose="02000503000000000000" pitchFamily="2" charset="0"/>
      <p:regular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A8A"/>
    <a:srgbClr val="FFFFFF"/>
    <a:srgbClr val="F8DBC4"/>
    <a:srgbClr val="90D1CB"/>
    <a:srgbClr val="7EACEC"/>
    <a:srgbClr val="018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97D0C-746B-496A-AFE0-E3BC1FA2832C}">
  <a:tblStyle styleId="{54097D0C-746B-496A-AFE0-E3BC1FA28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04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35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dc6316f5a0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dc6316f5a0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1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19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dc6316f5a0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dc6316f5a0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1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33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dc6316f5a0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dc6316f5a0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314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59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dc6316f5a0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dc6316f5a0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26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6" name="Google Shape;8926;gdcc031ca31_0_16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7" name="Google Shape;8927;gdcc031ca31_0_16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28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2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3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4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5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6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7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8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9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3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title" idx="14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5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1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78" name="Google Shape;178;p1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3" r:id="rId4"/>
    <p:sldLayoutId id="2147483665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2196374" y="623691"/>
            <a:ext cx="4608725" cy="82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DCD46-37B1-D8D3-8D58-0BBF3C7F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84" y="2032264"/>
            <a:ext cx="2158978" cy="2709722"/>
          </a:xfrm>
          <a:prstGeom prst="rect">
            <a:avLst/>
          </a:prstGeom>
        </p:spPr>
      </p:pic>
      <p:sp>
        <p:nvSpPr>
          <p:cNvPr id="6" name="Google Shape;534;p48">
            <a:extLst>
              <a:ext uri="{FF2B5EF4-FFF2-40B4-BE49-F238E27FC236}">
                <a16:creationId xmlns:a16="http://schemas.microsoft.com/office/drawing/2014/main" id="{589E7FE2-9801-A589-718E-FB7011BC1726}"/>
              </a:ext>
            </a:extLst>
          </p:cNvPr>
          <p:cNvSpPr txBox="1"/>
          <p:nvPr/>
        </p:nvSpPr>
        <p:spPr>
          <a:xfrm>
            <a:off x="3629289" y="3886990"/>
            <a:ext cx="1831347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>
                <a:solidFill>
                  <a:srgbClr val="2F4A8A"/>
                </a:solidFill>
                <a:latin typeface="Montserrat"/>
                <a:ea typeface="Montserrat"/>
                <a:cs typeface="Montserrat"/>
                <a:sym typeface="Montserrat"/>
              </a:rPr>
              <a:t>Mohammad Sohaib Islam Shibly</a:t>
            </a:r>
            <a:br>
              <a:rPr lang="en" sz="1200" b="1" dirty="0">
                <a:solidFill>
                  <a:srgbClr val="2F4A8A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 dirty="0">
                <a:solidFill>
                  <a:srgbClr val="2F4A8A"/>
                </a:solidFill>
                <a:latin typeface="Montserrat"/>
                <a:ea typeface="Montserrat"/>
                <a:cs typeface="Montserrat"/>
                <a:sym typeface="Montserrat"/>
              </a:rPr>
              <a:t>SID : 213-15-4258</a:t>
            </a:r>
            <a:b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534;p48">
            <a:extLst>
              <a:ext uri="{FF2B5EF4-FFF2-40B4-BE49-F238E27FC236}">
                <a16:creationId xmlns:a16="http://schemas.microsoft.com/office/drawing/2014/main" id="{8EF63E67-DCFE-1C7B-F549-E20E92363881}"/>
              </a:ext>
            </a:extLst>
          </p:cNvPr>
          <p:cNvSpPr txBox="1"/>
          <p:nvPr/>
        </p:nvSpPr>
        <p:spPr>
          <a:xfrm>
            <a:off x="6569273" y="3886990"/>
            <a:ext cx="14160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>
                <a:solidFill>
                  <a:srgbClr val="2F4A8A"/>
                </a:solidFill>
                <a:latin typeface="Montserrat"/>
                <a:ea typeface="Montserrat"/>
                <a:cs typeface="Montserrat"/>
                <a:sym typeface="Montserrat"/>
              </a:rPr>
              <a:t>Rayhan Rafin</a:t>
            </a:r>
            <a:br>
              <a:rPr lang="en" sz="1200" b="1" dirty="0">
                <a:solidFill>
                  <a:srgbClr val="2F4A8A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 dirty="0">
                <a:solidFill>
                  <a:srgbClr val="2F4A8A"/>
                </a:solidFill>
                <a:latin typeface="Montserrat"/>
                <a:ea typeface="Montserrat"/>
                <a:cs typeface="Montserrat"/>
                <a:sym typeface="Montserrat"/>
              </a:rPr>
              <a:t>SID : 213-15-4278</a:t>
            </a:r>
            <a:b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534;p48">
            <a:extLst>
              <a:ext uri="{FF2B5EF4-FFF2-40B4-BE49-F238E27FC236}">
                <a16:creationId xmlns:a16="http://schemas.microsoft.com/office/drawing/2014/main" id="{B4E0447F-7115-F793-20CE-3EE2C4B8F95F}"/>
              </a:ext>
            </a:extLst>
          </p:cNvPr>
          <p:cNvSpPr txBox="1"/>
          <p:nvPr/>
        </p:nvSpPr>
        <p:spPr>
          <a:xfrm>
            <a:off x="1115686" y="3886990"/>
            <a:ext cx="14160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>
                <a:solidFill>
                  <a:srgbClr val="2F4A8A"/>
                </a:solidFill>
                <a:latin typeface="Montserrat"/>
                <a:ea typeface="Montserrat"/>
                <a:cs typeface="Montserrat"/>
                <a:sym typeface="Montserrat"/>
              </a:rPr>
              <a:t>Abdur Rahman</a:t>
            </a:r>
            <a:br>
              <a:rPr lang="en" sz="1200" b="1" dirty="0">
                <a:solidFill>
                  <a:srgbClr val="2F4A8A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 dirty="0">
                <a:solidFill>
                  <a:srgbClr val="2F4A8A"/>
                </a:solidFill>
                <a:latin typeface="Montserrat"/>
                <a:ea typeface="Montserrat"/>
                <a:cs typeface="Montserrat"/>
                <a:sym typeface="Montserrat"/>
              </a:rPr>
              <a:t>SID : 213-15-4270</a:t>
            </a:r>
            <a:b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47911-466C-41CC-9D28-020B51908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639" y="2097578"/>
            <a:ext cx="1598722" cy="15987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23F95-80C8-4392-B10B-77C3C5386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27498" y="2097578"/>
            <a:ext cx="1598722" cy="16024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8997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4F696838-1779-A2E9-A331-C5A7008B4004}"/>
              </a:ext>
            </a:extLst>
          </p:cNvPr>
          <p:cNvSpPr txBox="1">
            <a:spLocks/>
          </p:cNvSpPr>
          <p:nvPr/>
        </p:nvSpPr>
        <p:spPr>
          <a:xfrm>
            <a:off x="6278400" y="1368000"/>
            <a:ext cx="1022401" cy="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74BD6-08B9-420F-877F-9DC18F5DED99}"/>
              </a:ext>
            </a:extLst>
          </p:cNvPr>
          <p:cNvSpPr txBox="1"/>
          <p:nvPr/>
        </p:nvSpPr>
        <p:spPr>
          <a:xfrm>
            <a:off x="3443323" y="674915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Change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6D07E-2351-4E42-8810-9D2A544F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25" y="1201054"/>
            <a:ext cx="623974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8A"/>
        </a:solidFill>
        <a:effectLst/>
      </p:bgPr>
    </p:bg>
    <p:spTree>
      <p:nvGrpSpPr>
        <p:cNvPr id="1" name="Shape 8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8AC570-5328-4CBD-B2F4-C13CDAF8DDF2}"/>
              </a:ext>
            </a:extLst>
          </p:cNvPr>
          <p:cNvSpPr txBox="1"/>
          <p:nvPr/>
        </p:nvSpPr>
        <p:spPr>
          <a:xfrm>
            <a:off x="3069024" y="2682295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ata" panose="020B0604020202020204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542A6-AEB4-B424-3E27-7FDF2859F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04" y="1221944"/>
            <a:ext cx="1645792" cy="1239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810B1B-74E3-499C-AD06-CC78E7DA505E}"/>
              </a:ext>
            </a:extLst>
          </p:cNvPr>
          <p:cNvSpPr txBox="1"/>
          <p:nvPr/>
        </p:nvSpPr>
        <p:spPr>
          <a:xfrm>
            <a:off x="3443325" y="762000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Contributions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FF0ED-AE55-4DDE-8FCB-4A22A6B1B531}"/>
              </a:ext>
            </a:extLst>
          </p:cNvPr>
          <p:cNvSpPr txBox="1"/>
          <p:nvPr/>
        </p:nvSpPr>
        <p:spPr>
          <a:xfrm>
            <a:off x="859971" y="1376316"/>
            <a:ext cx="5323114" cy="1277273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latin typeface="DM Sans" pitchFamily="2" charset="0"/>
              </a:rPr>
              <a:t>Mohammad Sohaib Islam Shibly</a:t>
            </a:r>
          </a:p>
          <a:p>
            <a:r>
              <a:rPr lang="en-US" sz="1200" dirty="0">
                <a:solidFill>
                  <a:srgbClr val="00B050"/>
                </a:solidFill>
                <a:latin typeface="DM Sans" pitchFamily="2" charset="0"/>
              </a:rPr>
              <a:t>(Main + </a:t>
            </a:r>
            <a:r>
              <a:rPr lang="en-US" sz="1200" dirty="0" err="1">
                <a:solidFill>
                  <a:srgbClr val="00B050"/>
                </a:solidFill>
                <a:latin typeface="DM Sans" pitchFamily="2" charset="0"/>
              </a:rPr>
              <a:t>Managefood</a:t>
            </a:r>
            <a:r>
              <a:rPr lang="en-US" sz="1200" dirty="0">
                <a:solidFill>
                  <a:srgbClr val="00B050"/>
                </a:solidFill>
                <a:latin typeface="DM Sans" pitchFamily="2" charset="0"/>
              </a:rPr>
              <a:t>)</a:t>
            </a:r>
          </a:p>
          <a:p>
            <a:endParaRPr lang="en-US" sz="1200" dirty="0">
              <a:latin typeface="DM Sans" pitchFamily="2" charset="0"/>
            </a:endParaRPr>
          </a:p>
          <a:p>
            <a:endParaRPr lang="en-US" sz="1200" dirty="0">
              <a:latin typeface="DM Sans" pitchFamily="2" charset="0"/>
            </a:endParaRPr>
          </a:p>
          <a:p>
            <a:endParaRPr lang="en-US" sz="1200" dirty="0">
              <a:latin typeface="DM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076D5-02EC-4A20-BFD4-5172BBAE6421}"/>
              </a:ext>
            </a:extLst>
          </p:cNvPr>
          <p:cNvSpPr txBox="1"/>
          <p:nvPr/>
        </p:nvSpPr>
        <p:spPr>
          <a:xfrm>
            <a:off x="859971" y="2290714"/>
            <a:ext cx="5323114" cy="1277273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 err="1">
                <a:latin typeface="DM Sans" pitchFamily="2" charset="0"/>
              </a:rPr>
              <a:t>Abdur</a:t>
            </a:r>
            <a:r>
              <a:rPr lang="en-US" sz="1600" b="1" dirty="0">
                <a:latin typeface="DM Sans" pitchFamily="2" charset="0"/>
              </a:rPr>
              <a:t> Rahman</a:t>
            </a:r>
          </a:p>
          <a:p>
            <a:r>
              <a:rPr lang="en-US" sz="1200" dirty="0">
                <a:solidFill>
                  <a:srgbClr val="00B050"/>
                </a:solidFill>
                <a:latin typeface="DM Sans" pitchFamily="2" charset="0"/>
              </a:rPr>
              <a:t>(</a:t>
            </a:r>
            <a:r>
              <a:rPr lang="en-US" sz="1200" dirty="0" err="1">
                <a:solidFill>
                  <a:srgbClr val="00B050"/>
                </a:solidFill>
                <a:latin typeface="DM Sans" pitchFamily="2" charset="0"/>
              </a:rPr>
              <a:t>AddFoodForMenu</a:t>
            </a:r>
            <a:r>
              <a:rPr lang="en-US" sz="1200" dirty="0">
                <a:solidFill>
                  <a:srgbClr val="00B050"/>
                </a:solidFill>
                <a:latin typeface="DM Sans" pitchFamily="2" charset="0"/>
              </a:rPr>
              <a:t> + </a:t>
            </a:r>
            <a:r>
              <a:rPr lang="en-US" sz="1200" dirty="0" err="1">
                <a:solidFill>
                  <a:srgbClr val="00B050"/>
                </a:solidFill>
                <a:latin typeface="DM Sans" pitchFamily="2" charset="0"/>
              </a:rPr>
              <a:t>CustomerOrder</a:t>
            </a:r>
            <a:r>
              <a:rPr lang="en-US" sz="1200" dirty="0">
                <a:solidFill>
                  <a:srgbClr val="00B050"/>
                </a:solidFill>
                <a:latin typeface="DM Sans" pitchFamily="2" charset="0"/>
              </a:rPr>
              <a:t>)</a:t>
            </a:r>
          </a:p>
          <a:p>
            <a:endParaRPr lang="en-US" sz="1200" dirty="0">
              <a:latin typeface="DM Sans" pitchFamily="2" charset="0"/>
            </a:endParaRPr>
          </a:p>
          <a:p>
            <a:endParaRPr lang="en-US" sz="1200" dirty="0">
              <a:latin typeface="DM Sans" pitchFamily="2" charset="0"/>
            </a:endParaRPr>
          </a:p>
          <a:p>
            <a:endParaRPr lang="en-US" sz="1200" dirty="0">
              <a:latin typeface="DM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662D7-5193-4673-A517-C6D2766E86E3}"/>
              </a:ext>
            </a:extLst>
          </p:cNvPr>
          <p:cNvSpPr txBox="1"/>
          <p:nvPr/>
        </p:nvSpPr>
        <p:spPr>
          <a:xfrm>
            <a:off x="859971" y="3270430"/>
            <a:ext cx="5323114" cy="1277273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 err="1">
                <a:latin typeface="DM Sans" pitchFamily="2" charset="0"/>
              </a:rPr>
              <a:t>Rayhan</a:t>
            </a:r>
            <a:r>
              <a:rPr lang="en-US" sz="1600" b="1" dirty="0">
                <a:latin typeface="DM Sans" pitchFamily="2" charset="0"/>
              </a:rPr>
              <a:t> </a:t>
            </a:r>
            <a:r>
              <a:rPr lang="en-US" sz="1600" b="1" dirty="0" err="1">
                <a:latin typeface="DM Sans" pitchFamily="2" charset="0"/>
              </a:rPr>
              <a:t>Rafin</a:t>
            </a:r>
            <a:endParaRPr lang="en-US" sz="1600" b="1" dirty="0">
              <a:latin typeface="DM Sans" pitchFamily="2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DM Sans" pitchFamily="2" charset="0"/>
              </a:rPr>
              <a:t>(Admin + Password)</a:t>
            </a:r>
          </a:p>
          <a:p>
            <a:endParaRPr lang="en-US" sz="1200" dirty="0">
              <a:latin typeface="DM Sans" pitchFamily="2" charset="0"/>
            </a:endParaRPr>
          </a:p>
          <a:p>
            <a:endParaRPr lang="en-US" sz="1200" dirty="0">
              <a:latin typeface="DM Sans" pitchFamily="2" charset="0"/>
            </a:endParaRPr>
          </a:p>
          <a:p>
            <a:endParaRPr lang="en-US" sz="12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2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CBCB77-11CA-41FB-83F7-678AB166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24" y="1450522"/>
            <a:ext cx="6172200" cy="3181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6C8B6-2E24-405D-8AFF-FCB4470B8956}"/>
              </a:ext>
            </a:extLst>
          </p:cNvPr>
          <p:cNvSpPr txBox="1"/>
          <p:nvPr/>
        </p:nvSpPr>
        <p:spPr>
          <a:xfrm>
            <a:off x="3443325" y="751115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94F8E-76F6-4911-BDCF-FC7C8312ECE2}"/>
              </a:ext>
            </a:extLst>
          </p:cNvPr>
          <p:cNvSpPr/>
          <p:nvPr/>
        </p:nvSpPr>
        <p:spPr>
          <a:xfrm>
            <a:off x="1328057" y="1165869"/>
            <a:ext cx="6542314" cy="354224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53E4BD-E49D-4773-958B-2F5580506D34}"/>
              </a:ext>
            </a:extLst>
          </p:cNvPr>
          <p:cNvSpPr txBox="1"/>
          <p:nvPr/>
        </p:nvSpPr>
        <p:spPr>
          <a:xfrm>
            <a:off x="3443324" y="674915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Homepage Login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3B728A-5E8F-422F-B72C-FF8E9A29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198022"/>
            <a:ext cx="6868641" cy="27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F7BA2-FAF9-4CE9-A01C-0703DAF5E00A}"/>
              </a:ext>
            </a:extLst>
          </p:cNvPr>
          <p:cNvSpPr txBox="1"/>
          <p:nvPr/>
        </p:nvSpPr>
        <p:spPr>
          <a:xfrm>
            <a:off x="3443324" y="674915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Food Management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1522A9-561C-48A2-B56F-272EB1D0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01" y="1420789"/>
            <a:ext cx="7637398" cy="193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F5CF44-E82C-4777-856A-C6A1375E4597}"/>
              </a:ext>
            </a:extLst>
          </p:cNvPr>
          <p:cNvSpPr txBox="1"/>
          <p:nvPr/>
        </p:nvSpPr>
        <p:spPr>
          <a:xfrm>
            <a:off x="3443324" y="555171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Food 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25822-5BF5-4D58-8D56-9C9C2C51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73" y="893725"/>
            <a:ext cx="5510654" cy="1617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3A14D8-A44A-4092-9873-A47922191E02}"/>
              </a:ext>
            </a:extLst>
          </p:cNvPr>
          <p:cNvSpPr txBox="1"/>
          <p:nvPr/>
        </p:nvSpPr>
        <p:spPr>
          <a:xfrm>
            <a:off x="3584838" y="2672445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Add Food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B67EA4-9018-4880-93B8-2499BAF21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455" y="3043149"/>
            <a:ext cx="619211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2F4BA-51E5-4EC9-8185-7608798F4D58}"/>
              </a:ext>
            </a:extLst>
          </p:cNvPr>
          <p:cNvSpPr txBox="1"/>
          <p:nvPr/>
        </p:nvSpPr>
        <p:spPr>
          <a:xfrm>
            <a:off x="3443324" y="674915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Edit Food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317A5-FE57-4196-A561-8E0D88A9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0" y="1138441"/>
            <a:ext cx="6315956" cy="1171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4C90B0-8588-448C-95A4-18A9200C906F}"/>
              </a:ext>
            </a:extLst>
          </p:cNvPr>
          <p:cNvSpPr txBox="1"/>
          <p:nvPr/>
        </p:nvSpPr>
        <p:spPr>
          <a:xfrm>
            <a:off x="3443324" y="2829603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Delete Food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ADD5C4-3399-43DB-82E9-BC51A0EF0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20" y="3267852"/>
            <a:ext cx="641122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3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4F696838-1779-A2E9-A331-C5A7008B4004}"/>
              </a:ext>
            </a:extLst>
          </p:cNvPr>
          <p:cNvSpPr txBox="1">
            <a:spLocks/>
          </p:cNvSpPr>
          <p:nvPr/>
        </p:nvSpPr>
        <p:spPr>
          <a:xfrm>
            <a:off x="6278400" y="1368000"/>
            <a:ext cx="1022401" cy="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74BD6-08B9-420F-877F-9DC18F5DED99}"/>
              </a:ext>
            </a:extLst>
          </p:cNvPr>
          <p:cNvSpPr txBox="1"/>
          <p:nvPr/>
        </p:nvSpPr>
        <p:spPr>
          <a:xfrm>
            <a:off x="3443324" y="674915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Order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39847-7277-460C-9A69-166B0914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04" y="1115420"/>
            <a:ext cx="6182588" cy="914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4F56C-FCBB-498A-9F25-BBBB479EC108}"/>
              </a:ext>
            </a:extLst>
          </p:cNvPr>
          <p:cNvSpPr txBox="1"/>
          <p:nvPr/>
        </p:nvSpPr>
        <p:spPr>
          <a:xfrm>
            <a:off x="3354518" y="2402473"/>
            <a:ext cx="243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Payment Information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964BFA-C398-420F-AE50-3B676554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862" y="2873662"/>
            <a:ext cx="606827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1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393630-0D3D-4DE3-9781-B3B364FC07BB}"/>
              </a:ext>
            </a:extLst>
          </p:cNvPr>
          <p:cNvSpPr txBox="1"/>
          <p:nvPr/>
        </p:nvSpPr>
        <p:spPr>
          <a:xfrm>
            <a:off x="3443324" y="642257"/>
            <a:ext cx="225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F4A8A"/>
                </a:solidFill>
                <a:latin typeface="DM Sans" pitchFamily="2" charset="0"/>
              </a:rPr>
              <a:t>Add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D53EA-FD09-4309-9F91-7D9259D3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90" y="1013469"/>
            <a:ext cx="5286815" cy="38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73214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72</Words>
  <Application>Microsoft Office PowerPoint</Application>
  <PresentationFormat>On-screen Show (16:9)</PresentationFormat>
  <Paragraphs>26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Montserrat</vt:lpstr>
      <vt:lpstr>Proxima Nova Semibold</vt:lpstr>
      <vt:lpstr>DM Sans</vt:lpstr>
      <vt:lpstr>Roboto Condensed Light</vt:lpstr>
      <vt:lpstr>Anaheim</vt:lpstr>
      <vt:lpstr>Alata</vt:lpstr>
      <vt:lpstr>Proxima Nova</vt:lpstr>
      <vt:lpstr>Arial</vt:lpstr>
      <vt:lpstr>Healthcare Center Website by Slidesgo</vt:lpstr>
      <vt:lpstr>Slidesgo Final Pages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MedAid</dc:title>
  <dc:creator>Shibly</dc:creator>
  <cp:lastModifiedBy>Sohaib Shibly</cp:lastModifiedBy>
  <cp:revision>40</cp:revision>
  <dcterms:modified xsi:type="dcterms:W3CDTF">2022-12-03T19:19:10Z</dcterms:modified>
</cp:coreProperties>
</file>