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6" r:id="rId4"/>
    <p:sldId id="278" r:id="rId5"/>
    <p:sldId id="267" r:id="rId6"/>
    <p:sldId id="276" r:id="rId7"/>
    <p:sldId id="269" r:id="rId8"/>
    <p:sldId id="270" r:id="rId9"/>
    <p:sldId id="279" r:id="rId10"/>
    <p:sldId id="271" r:id="rId11"/>
    <p:sldId id="272" r:id="rId12"/>
    <p:sldId id="273" r:id="rId13"/>
    <p:sldId id="27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14" d="100"/>
          <a:sy n="114" d="100"/>
        </p:scale>
        <p:origin x="36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64tran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Team </a:t>
            </a:r>
            <a:r>
              <a:rPr lang="en-US" dirty="0" err="1"/>
              <a:t>Fourtran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9144000" cy="1143000"/>
          </a:xfrm>
        </p:spPr>
        <p:txBody>
          <a:bodyPr/>
          <a:lstStyle/>
          <a:p>
            <a:r>
              <a:rPr lang="en-US" dirty="0"/>
              <a:t>Call Me Maybe</a:t>
            </a:r>
            <a:br>
              <a:rPr lang="en-US" dirty="0"/>
            </a:br>
            <a:r>
              <a:rPr lang="en-US" sz="1600" baseline="-25000" dirty="0"/>
              <a:t>actually call me ambulance because working on the call semantics cost me most of my sanity </a:t>
            </a:r>
            <a:endParaRPr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30225F-8805-4570-AD05-141AD14B7535}"/>
              </a:ext>
            </a:extLst>
          </p:cNvPr>
          <p:cNvSpPr txBox="1">
            <a:spLocks/>
          </p:cNvSpPr>
          <p:nvPr/>
        </p:nvSpPr>
        <p:spPr>
          <a:xfrm>
            <a:off x="1524000" y="1371600"/>
            <a:ext cx="5943600" cy="427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84E65D-9E73-4421-B600-DFAEB1A0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46" y="1892299"/>
            <a:ext cx="9325024" cy="420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097"/>
            <a:ext cx="10896600" cy="1143000"/>
          </a:xfrm>
        </p:spPr>
        <p:txBody>
          <a:bodyPr/>
          <a:lstStyle/>
          <a:p>
            <a:r>
              <a:rPr lang="en-US" dirty="0"/>
              <a:t>Object Code for an Object-Oriented Language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BE2CA-ED5D-4B87-80E4-307806BDFA2E}"/>
              </a:ext>
            </a:extLst>
          </p:cNvPr>
          <p:cNvSpPr txBox="1"/>
          <p:nvPr/>
        </p:nvSpPr>
        <p:spPr>
          <a:xfrm>
            <a:off x="762000" y="1828800"/>
            <a:ext cx="8864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Social Distancing dictates that each routine gets its own class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can lead to some class names that aren’t pretty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29252-CE40-453F-BC5F-2BF9A2DA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783" y="1295399"/>
            <a:ext cx="1893427" cy="5418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77EA4-526E-439C-913B-287BE5B6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4200"/>
            <a:ext cx="71247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EBBC53D-DBB2-4FA0-A782-5D028DF5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14300"/>
            <a:ext cx="47625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864E90-EFF1-460A-8B5C-11EBBE48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2171700" cy="2952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E75898-BEDA-41BE-9061-366C06CB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Guide on how to be inefficient:</a:t>
            </a:r>
            <a:br>
              <a:rPr lang="en-US" dirty="0"/>
            </a:br>
            <a:endParaRPr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AD4C70-C926-4DD8-8E95-AC19DB1C2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19200"/>
            <a:ext cx="3738033" cy="5402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2AA3D6-B3D9-48BC-BC30-B5134F43200B}"/>
              </a:ext>
            </a:extLst>
          </p:cNvPr>
          <p:cNvSpPr txBox="1"/>
          <p:nvPr/>
        </p:nvSpPr>
        <p:spPr>
          <a:xfrm>
            <a:off x="9325751" y="80593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printName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F710B-C708-4A50-8B5B-A8E123AB7C2F}"/>
              </a:ext>
            </a:extLst>
          </p:cNvPr>
          <p:cNvSpPr/>
          <p:nvPr/>
        </p:nvSpPr>
        <p:spPr>
          <a:xfrm>
            <a:off x="1295400" y="990600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CF01D2-C930-416A-BD6E-AC84B7EB4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402272"/>
            <a:ext cx="3640981" cy="4273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295BF7-21EE-456B-8E3C-09F6E287EE19}"/>
              </a:ext>
            </a:extLst>
          </p:cNvPr>
          <p:cNvSpPr txBox="1"/>
          <p:nvPr/>
        </p:nvSpPr>
        <p:spPr>
          <a:xfrm>
            <a:off x="5333144" y="91716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Dinosaur</a:t>
            </a: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0667AA-B6A2-4E8E-B111-63F2569C4EB7}"/>
              </a:ext>
            </a:extLst>
          </p:cNvPr>
          <p:cNvSpPr txBox="1">
            <a:spLocks/>
          </p:cNvSpPr>
          <p:nvPr/>
        </p:nvSpPr>
        <p:spPr>
          <a:xfrm>
            <a:off x="762000" y="-685800"/>
            <a:ext cx="4572000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Challenges: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C0C57-4317-439D-9730-EA2A62DE96BF}"/>
              </a:ext>
            </a:extLst>
          </p:cNvPr>
          <p:cNvSpPr txBox="1"/>
          <p:nvPr/>
        </p:nvSpPr>
        <p:spPr>
          <a:xfrm>
            <a:off x="762000" y="2057400"/>
            <a:ext cx="103749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Writing everything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Naming object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Generating call object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Meeting the dark god </a:t>
            </a:r>
            <a:r>
              <a:rPr lang="en-US" sz="2400" dirty="0" err="1"/>
              <a:t>Chernabog</a:t>
            </a:r>
            <a:r>
              <a:rPr lang="en-US" sz="2400" dirty="0"/>
              <a:t> during one 3AM programming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Figuring out how to pass those </a:t>
            </a:r>
            <a:r>
              <a:rPr lang="en-US" sz="2400" i="1" dirty="0"/>
              <a:t>stupid</a:t>
            </a:r>
            <a:r>
              <a:rPr lang="en-US" sz="2400" dirty="0"/>
              <a:t> objects from a outer to an inner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And many more!</a:t>
            </a:r>
          </a:p>
        </p:txBody>
      </p:sp>
    </p:spTree>
    <p:extLst>
      <p:ext uri="{BB962C8B-B14F-4D97-AF65-F5344CB8AC3E}">
        <p14:creationId xmlns:p14="http://schemas.microsoft.com/office/powerpoint/2010/main" val="309385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4478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you think all programs should be written in a terminal?</a:t>
            </a:r>
            <a:endParaRPr dirty="0"/>
          </a:p>
          <a:p>
            <a:r>
              <a:rPr lang="en-US" dirty="0"/>
              <a:t>Did you spend most of your time programming in Assembly for MS Dos?</a:t>
            </a:r>
          </a:p>
          <a:p>
            <a:r>
              <a:rPr lang="en-US" dirty="0"/>
              <a:t>Do you think all identifiers should be 8 characters or fewer?</a:t>
            </a:r>
          </a:p>
          <a:p>
            <a:r>
              <a:rPr lang="en-US" dirty="0"/>
              <a:t>Do the words “object-oriented programming” scare you?</a:t>
            </a:r>
          </a:p>
          <a:p>
            <a:r>
              <a:rPr lang="en-US" dirty="0"/>
              <a:t>Do you think Fortran is the greatest programming language ever?</a:t>
            </a:r>
          </a:p>
          <a:p>
            <a:r>
              <a:rPr lang="en-US" dirty="0"/>
              <a:t>Are you fat…</a:t>
            </a:r>
          </a:p>
          <a:p>
            <a:r>
              <a:rPr lang="en-US" dirty="0"/>
              <a:t>Old…</a:t>
            </a:r>
          </a:p>
          <a:p>
            <a:r>
              <a:rPr lang="en-US" dirty="0"/>
              <a:t>Ugly…</a:t>
            </a:r>
          </a:p>
          <a:p>
            <a:r>
              <a:rPr lang="en-US" dirty="0"/>
              <a:t>And Armenian? 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96366A-C0DA-4E4F-A061-2DA87ECF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76200"/>
            <a:ext cx="9144000" cy="1143000"/>
          </a:xfrm>
        </p:spPr>
        <p:txBody>
          <a:bodyPr/>
          <a:lstStyle/>
          <a:p>
            <a:r>
              <a:rPr lang="en-US" dirty="0"/>
              <a:t>9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381000"/>
            <a:ext cx="8153400" cy="40386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Just leave now!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B4F5-17BD-4252-8C74-D515E5D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01" y="-228600"/>
            <a:ext cx="9144000" cy="1143000"/>
          </a:xfrm>
        </p:spPr>
        <p:txBody>
          <a:bodyPr/>
          <a:lstStyle/>
          <a:p>
            <a:r>
              <a:rPr lang="en-US" dirty="0"/>
              <a:t>What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22A9-6383-4DE1-B197-E05AF3F5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301" y="1295400"/>
            <a:ext cx="9144000" cy="4267200"/>
          </a:xfrm>
        </p:spPr>
        <p:txBody>
          <a:bodyPr/>
          <a:lstStyle/>
          <a:p>
            <a:r>
              <a:rPr lang="en-US" dirty="0"/>
              <a:t>Types (string, integer, real, </a:t>
            </a:r>
            <a:r>
              <a:rPr lang="en-US" dirty="0" err="1"/>
              <a:t>boolean</a:t>
            </a:r>
            <a:r>
              <a:rPr lang="en-US" dirty="0"/>
              <a:t>, routine?)</a:t>
            </a:r>
          </a:p>
          <a:p>
            <a:r>
              <a:rPr lang="en-US" dirty="0"/>
              <a:t>Routines (okay, right now it’s just print)</a:t>
            </a:r>
          </a:p>
          <a:p>
            <a:r>
              <a:rPr lang="en-US" dirty="0"/>
              <a:t>Scopes for days</a:t>
            </a:r>
          </a:p>
          <a:p>
            <a:r>
              <a:rPr lang="en-US" dirty="0"/>
              <a:t>NEWLINE based statements</a:t>
            </a:r>
          </a:p>
          <a:p>
            <a:r>
              <a:rPr lang="en-US" dirty="0"/>
              <a:t>Control Statements (IF and WHILE)</a:t>
            </a:r>
          </a:p>
          <a:p>
            <a:r>
              <a:rPr lang="en-US" dirty="0"/>
              <a:t>Operator precedence</a:t>
            </a:r>
          </a:p>
          <a:p>
            <a:r>
              <a:rPr lang="en-US" dirty="0"/>
              <a:t>Operator overloading?! </a:t>
            </a:r>
          </a:p>
          <a:p>
            <a:r>
              <a:rPr lang="en-US" dirty="0"/>
              <a:t>OBJECTS WITH FIELDS AND METHODS?!</a:t>
            </a:r>
          </a:p>
        </p:txBody>
      </p:sp>
    </p:spTree>
    <p:extLst>
      <p:ext uri="{BB962C8B-B14F-4D97-AF65-F5344CB8AC3E}">
        <p14:creationId xmlns:p14="http://schemas.microsoft.com/office/powerpoint/2010/main" val="40068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an object!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5943600" cy="4270375"/>
          </a:xfrm>
        </p:spPr>
        <p:txBody>
          <a:bodyPr>
            <a:normAutofit/>
          </a:bodyPr>
          <a:lstStyle/>
          <a:p>
            <a:r>
              <a:rPr lang="en-US" sz="2800" dirty="0"/>
              <a:t>Integers are objects</a:t>
            </a:r>
          </a:p>
          <a:p>
            <a:r>
              <a:rPr lang="en-US" sz="2800" dirty="0"/>
              <a:t>Reals are objects</a:t>
            </a:r>
          </a:p>
          <a:p>
            <a:r>
              <a:rPr lang="en-US" sz="2800" dirty="0"/>
              <a:t>Strings are objects</a:t>
            </a:r>
          </a:p>
          <a:p>
            <a:r>
              <a:rPr lang="en-US" sz="2800" dirty="0"/>
              <a:t>Types are objects? (well, no, not yet)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54D6-2931-45E9-AF2B-1C066BC5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-152400"/>
            <a:ext cx="9144000" cy="1143000"/>
          </a:xfrm>
        </p:spPr>
        <p:txBody>
          <a:bodyPr/>
          <a:lstStyle/>
          <a:p>
            <a:r>
              <a:rPr lang="en-US" dirty="0"/>
              <a:t>EVERYONE GETS AN OBJECT!</a:t>
            </a:r>
          </a:p>
        </p:txBody>
      </p:sp>
      <p:pic>
        <p:nvPicPr>
          <p:cNvPr id="2050" name="Picture 2" descr="Oprah's &quot;You Get a Car&quot; | Know Your Meme">
            <a:extLst>
              <a:ext uri="{FF2B5EF4-FFF2-40B4-BE49-F238E27FC236}">
                <a16:creationId xmlns:a16="http://schemas.microsoft.com/office/drawing/2014/main" id="{26F19C14-4ACA-4B9E-8DE6-C42BFEA63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526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92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7EAA85-9F88-42EA-87B1-662E09F2C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4901967"/>
            <a:ext cx="8237838" cy="1143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2388ACB-D835-4420-9014-9730D10B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56033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Routines are objects!</a:t>
            </a:r>
            <a:endParaRPr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E34B0-9572-4B9C-926E-AAFA1F0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012" y="743824"/>
            <a:ext cx="2109788" cy="39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-1600200"/>
            <a:ext cx="9144000" cy="2743200"/>
          </a:xfrm>
        </p:spPr>
        <p:txBody>
          <a:bodyPr/>
          <a:lstStyle/>
          <a:p>
            <a:r>
              <a:rPr lang="en-US" dirty="0"/>
              <a:t>Your brain:</a:t>
            </a:r>
            <a:endParaRPr dirty="0"/>
          </a:p>
        </p:txBody>
      </p:sp>
      <p:pic>
        <p:nvPicPr>
          <p:cNvPr id="1026" name="Picture 2" descr="Let's all experience the mysteries of Homer Simpson's brain | Guide">
            <a:extLst>
              <a:ext uri="{FF2B5EF4-FFF2-40B4-BE49-F238E27FC236}">
                <a16:creationId xmlns:a16="http://schemas.microsoft.com/office/drawing/2014/main" id="{CF530241-256B-4EEF-91D9-514B29B86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89916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ED8A01-5AAB-4FDC-AE69-8D77770E57BD}"/>
              </a:ext>
            </a:extLst>
          </p:cNvPr>
          <p:cNvSpPr txBox="1">
            <a:spLocks/>
          </p:cNvSpPr>
          <p:nvPr/>
        </p:nvSpPr>
        <p:spPr>
          <a:xfrm>
            <a:off x="2828925" y="-304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</a:rPr>
              <a:t>Coolest Thing Ever: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1122C-871D-4404-AEE8-17B11E79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1143000"/>
            <a:ext cx="26098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6842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100</TotalTime>
  <Words>277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64tran</vt:lpstr>
      <vt:lpstr>9 Questions</vt:lpstr>
      <vt:lpstr>Just leave now!</vt:lpstr>
      <vt:lpstr>What do we have?</vt:lpstr>
      <vt:lpstr>Everything is an object!</vt:lpstr>
      <vt:lpstr>EVERYONE GETS AN OBJECT!</vt:lpstr>
      <vt:lpstr>Routines are objects!</vt:lpstr>
      <vt:lpstr>Your brain:</vt:lpstr>
      <vt:lpstr>PowerPoint Presentation</vt:lpstr>
      <vt:lpstr>Call Me Maybe actually call me ambulance because working on the call semantics cost me most of my sanity </vt:lpstr>
      <vt:lpstr>Object Code for an Object-Oriented Language</vt:lpstr>
      <vt:lpstr>PowerPoint Presentation</vt:lpstr>
      <vt:lpstr>Guide on how to be inefficient: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64tran</dc:title>
  <dc:creator>Jordan Conragan</dc:creator>
  <cp:lastModifiedBy>Jordan Conragan</cp:lastModifiedBy>
  <cp:revision>35</cp:revision>
  <dcterms:created xsi:type="dcterms:W3CDTF">2020-12-03T09:27:13Z</dcterms:created>
  <dcterms:modified xsi:type="dcterms:W3CDTF">2020-12-03T17:15:10Z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