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32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0E424-AAFB-4CE6-BE5C-0A4C776BF12E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B1E82-949D-4B34-8352-057919C8A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B1E82-949D-4B34-8352-057919C8A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5F06-FA77-4B69-8979-3348140B85F7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0AA9-3B87-4444-AEB5-2F1091C5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KOMPRESI DAN DEKOMPRESI CITRA MENGGUNAKAN METODE</a:t>
            </a:r>
            <a:r>
              <a:rPr lang="en-US" sz="2800" dirty="0"/>
              <a:t> </a:t>
            </a:r>
            <a:r>
              <a:rPr lang="en-US" sz="2800" dirty="0" smtClean="0"/>
              <a:t>HUFFMAN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396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kompresi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Block-coding,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,CDT ,Wavelet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kompresi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mengkompres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sekecil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rekonstruksi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 data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objek-objek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monitor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 f(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f(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koordinat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kecerahan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enyatakan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2D,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matriksnya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Kompresi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05756"/>
            <a:ext cx="71151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5956227" cy="645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3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Huffman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mengkompres</a:t>
            </a:r>
            <a:r>
              <a:rPr lang="en-US" dirty="0" smtClean="0"/>
              <a:t> data </a:t>
            </a:r>
            <a:r>
              <a:rPr lang="en-US" dirty="0" err="1" smtClean="0"/>
              <a:t>citra</a:t>
            </a:r>
            <a:r>
              <a:rPr lang="en-US" dirty="0" smtClean="0"/>
              <a:t>,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dekompresi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warna</a:t>
            </a:r>
            <a:r>
              <a:rPr lang="en-US" dirty="0" smtClean="0"/>
              <a:t> (pixel </a:t>
            </a:r>
            <a:r>
              <a:rPr lang="en-US" dirty="0" err="1" smtClean="0"/>
              <a:t>citra</a:t>
            </a:r>
            <a:r>
              <a:rPr lang="en-US" dirty="0" smtClean="0"/>
              <a:t>)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dikodekan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rekonstruksi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mengkonversikan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</a:t>
            </a:r>
          </a:p>
          <a:p>
            <a:pPr>
              <a:buNone/>
            </a:pPr>
            <a:r>
              <a:rPr lang="en-US" dirty="0" err="1" smtClean="0"/>
              <a:t>aslinya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</Words>
  <Application>Microsoft Office PowerPoint</Application>
  <PresentationFormat>On-screen Show 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KOMPRESI DAN DEKOMPRESI CITRA MENGGUNAKAN METODE HUFFMAN</vt:lpstr>
      <vt:lpstr>Flow Teknik Kompresi</vt:lpstr>
      <vt:lpstr>PowerPoint Presentation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Yusman Ar. Hilmansyah</dc:creator>
  <cp:lastModifiedBy>Abdurrohim Fajar</cp:lastModifiedBy>
  <cp:revision>15</cp:revision>
  <dcterms:created xsi:type="dcterms:W3CDTF">2015-12-09T22:37:51Z</dcterms:created>
  <dcterms:modified xsi:type="dcterms:W3CDTF">2015-12-17T08:09:36Z</dcterms:modified>
</cp:coreProperties>
</file>