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5" r:id="rId2"/>
    <p:sldId id="256" r:id="rId3"/>
    <p:sldId id="274" r:id="rId4"/>
    <p:sldId id="352" r:id="rId5"/>
    <p:sldId id="353" r:id="rId6"/>
    <p:sldId id="277" r:id="rId7"/>
    <p:sldId id="368" r:id="rId8"/>
    <p:sldId id="369" r:id="rId9"/>
    <p:sldId id="367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FF"/>
    <a:srgbClr val="262626"/>
    <a:srgbClr val="2D3847"/>
    <a:srgbClr val="F8F8F8"/>
    <a:srgbClr val="6218C5"/>
    <a:srgbClr val="F40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004" autoAdjust="0"/>
  </p:normalViewPr>
  <p:slideViewPr>
    <p:cSldViewPr snapToGrid="0">
      <p:cViewPr>
        <p:scale>
          <a:sx n="57" d="100"/>
          <a:sy n="57" d="100"/>
        </p:scale>
        <p:origin x="141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C0202-9AEC-4971-86CD-C6C17B6251E0}" type="datetimeFigureOut">
              <a:rPr lang="id-ID" smtClean="0"/>
              <a:t>26/12/2021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08649-DEA3-43CA-BBD9-CBA46697201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386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08649-DEA3-43CA-BBD9-CBA466972011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962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8" name="Rectangle: Rounded Corners 27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: Rounded Corners 28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: Rounded Corners 29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: Rounded Corners 30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: Rounded Corners 31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34" name="Oval 3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-644962" y="-1805690"/>
            <a:ext cx="15523628" cy="7372314"/>
            <a:chOff x="-644962" y="-1805690"/>
            <a:chExt cx="15523628" cy="7372314"/>
          </a:xfrm>
        </p:grpSpPr>
        <p:sp>
          <p:nvSpPr>
            <p:cNvPr id="38" name="Rectangle: Rounded Corners 37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: Rounded Corners 40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2" name="Rectangle: Rounded Corners 41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3" name="Rectangle: Rounded Corners 42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4" name="Rectangle: Rounded Corners 43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5" name="Rectangle: Rounded Corners 44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: Rounded Corners 45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1640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2676071" y="1173808"/>
            <a:ext cx="2955472" cy="2626788"/>
          </a:xfrm>
          <a:custGeom>
            <a:avLst/>
            <a:gdLst>
              <a:gd name="connsiteX0" fmla="*/ 57028 w 2955472"/>
              <a:gd name="connsiteY0" fmla="*/ 0 h 2626788"/>
              <a:gd name="connsiteX1" fmla="*/ 2898444 w 2955472"/>
              <a:gd name="connsiteY1" fmla="*/ 0 h 2626788"/>
              <a:gd name="connsiteX2" fmla="*/ 2955472 w 2955472"/>
              <a:gd name="connsiteY2" fmla="*/ 57028 h 2626788"/>
              <a:gd name="connsiteX3" fmla="*/ 2955472 w 2955472"/>
              <a:gd name="connsiteY3" fmla="*/ 2626788 h 2626788"/>
              <a:gd name="connsiteX4" fmla="*/ 0 w 2955472"/>
              <a:gd name="connsiteY4" fmla="*/ 2626788 h 2626788"/>
              <a:gd name="connsiteX5" fmla="*/ 0 w 2955472"/>
              <a:gd name="connsiteY5" fmla="*/ 57028 h 2626788"/>
              <a:gd name="connsiteX6" fmla="*/ 57028 w 2955472"/>
              <a:gd name="connsiteY6" fmla="*/ 0 h 262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55472" h="2626788">
                <a:moveTo>
                  <a:pt x="57028" y="0"/>
                </a:moveTo>
                <a:lnTo>
                  <a:pt x="2898444" y="0"/>
                </a:lnTo>
                <a:cubicBezTo>
                  <a:pt x="2929940" y="0"/>
                  <a:pt x="2955472" y="25532"/>
                  <a:pt x="2955472" y="57028"/>
                </a:cubicBezTo>
                <a:lnTo>
                  <a:pt x="2955472" y="2626788"/>
                </a:lnTo>
                <a:lnTo>
                  <a:pt x="0" y="2626788"/>
                </a:lnTo>
                <a:lnTo>
                  <a:pt x="0" y="57028"/>
                </a:lnTo>
                <a:cubicBezTo>
                  <a:pt x="0" y="25532"/>
                  <a:pt x="25532" y="0"/>
                  <a:pt x="5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98207" y="3444996"/>
            <a:ext cx="711200" cy="711200"/>
          </a:xfrm>
          <a:custGeom>
            <a:avLst/>
            <a:gdLst>
              <a:gd name="connsiteX0" fmla="*/ 355600 w 711200"/>
              <a:gd name="connsiteY0" fmla="*/ 0 h 711200"/>
              <a:gd name="connsiteX1" fmla="*/ 711200 w 711200"/>
              <a:gd name="connsiteY1" fmla="*/ 355600 h 711200"/>
              <a:gd name="connsiteX2" fmla="*/ 355600 w 711200"/>
              <a:gd name="connsiteY2" fmla="*/ 711200 h 711200"/>
              <a:gd name="connsiteX3" fmla="*/ 0 w 711200"/>
              <a:gd name="connsiteY3" fmla="*/ 355600 h 711200"/>
              <a:gd name="connsiteX4" fmla="*/ 355600 w 711200"/>
              <a:gd name="connsiteY4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00" h="711200">
                <a:moveTo>
                  <a:pt x="355600" y="0"/>
                </a:moveTo>
                <a:cubicBezTo>
                  <a:pt x="551992" y="0"/>
                  <a:pt x="711200" y="159208"/>
                  <a:pt x="711200" y="355600"/>
                </a:cubicBezTo>
                <a:cubicBezTo>
                  <a:pt x="711200" y="551992"/>
                  <a:pt x="551992" y="711200"/>
                  <a:pt x="355600" y="711200"/>
                </a:cubicBezTo>
                <a:cubicBezTo>
                  <a:pt x="159208" y="711200"/>
                  <a:pt x="0" y="551992"/>
                  <a:pt x="0" y="355600"/>
                </a:cubicBezTo>
                <a:cubicBezTo>
                  <a:pt x="0" y="159208"/>
                  <a:pt x="159208" y="0"/>
                  <a:pt x="355600" y="0"/>
                </a:cubicBezTo>
                <a:close/>
              </a:path>
            </a:pathLst>
          </a:custGeom>
          <a:effectLst>
            <a:outerShdw blurRad="254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4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9515475" cy="6858000"/>
          </a:xfrm>
          <a:custGeom>
            <a:avLst/>
            <a:gdLst>
              <a:gd name="connsiteX0" fmla="*/ 0 w 9515475"/>
              <a:gd name="connsiteY0" fmla="*/ 0 h 6858000"/>
              <a:gd name="connsiteX1" fmla="*/ 9515475 w 9515475"/>
              <a:gd name="connsiteY1" fmla="*/ 0 h 6858000"/>
              <a:gd name="connsiteX2" fmla="*/ 2676525 w 9515475"/>
              <a:gd name="connsiteY2" fmla="*/ 6858000 h 6858000"/>
              <a:gd name="connsiteX3" fmla="*/ 0 w 95154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5475" h="6858000">
                <a:moveTo>
                  <a:pt x="0" y="0"/>
                </a:moveTo>
                <a:lnTo>
                  <a:pt x="9515475" y="0"/>
                </a:lnTo>
                <a:lnTo>
                  <a:pt x="26765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19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5505" y="1984655"/>
            <a:ext cx="1321208" cy="2312307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" fmla="*/ 0 w 1253859"/>
              <a:gd name="connsiteY0" fmla="*/ 7736 h 2179448"/>
              <a:gd name="connsiteX1" fmla="*/ 1253859 w 1253859"/>
              <a:gd name="connsiteY1" fmla="*/ 0 h 2179448"/>
              <a:gd name="connsiteX2" fmla="*/ 1235810 w 1253859"/>
              <a:gd name="connsiteY2" fmla="*/ 2179448 h 2179448"/>
              <a:gd name="connsiteX3" fmla="*/ 0 w 1253859"/>
              <a:gd name="connsiteY3" fmla="*/ 2179448 h 2179448"/>
              <a:gd name="connsiteX4" fmla="*/ 0 w 1253859"/>
              <a:gd name="connsiteY4" fmla="*/ 7736 h 2179448"/>
              <a:gd name="connsiteX0" fmla="*/ 0 w 1263262"/>
              <a:gd name="connsiteY0" fmla="*/ 9253 h 2180965"/>
              <a:gd name="connsiteX1" fmla="*/ 1263262 w 1263262"/>
              <a:gd name="connsiteY1" fmla="*/ 0 h 2180965"/>
              <a:gd name="connsiteX2" fmla="*/ 1235810 w 1263262"/>
              <a:gd name="connsiteY2" fmla="*/ 2180965 h 2180965"/>
              <a:gd name="connsiteX3" fmla="*/ 0 w 1263262"/>
              <a:gd name="connsiteY3" fmla="*/ 2180965 h 2180965"/>
              <a:gd name="connsiteX4" fmla="*/ 0 w 1263262"/>
              <a:gd name="connsiteY4" fmla="*/ 9253 h 2180965"/>
              <a:gd name="connsiteX0" fmla="*/ 0 w 1277368"/>
              <a:gd name="connsiteY0" fmla="*/ 11528 h 2183240"/>
              <a:gd name="connsiteX1" fmla="*/ 1277368 w 1277368"/>
              <a:gd name="connsiteY1" fmla="*/ 0 h 2183240"/>
              <a:gd name="connsiteX2" fmla="*/ 1235810 w 1277368"/>
              <a:gd name="connsiteY2" fmla="*/ 2183240 h 2183240"/>
              <a:gd name="connsiteX3" fmla="*/ 0 w 1277368"/>
              <a:gd name="connsiteY3" fmla="*/ 2183240 h 2183240"/>
              <a:gd name="connsiteX4" fmla="*/ 0 w 1277368"/>
              <a:gd name="connsiteY4" fmla="*/ 11528 h 2183240"/>
              <a:gd name="connsiteX0" fmla="*/ 0 w 1298150"/>
              <a:gd name="connsiteY0" fmla="*/ 11528 h 2240720"/>
              <a:gd name="connsiteX1" fmla="*/ 1277368 w 1298150"/>
              <a:gd name="connsiteY1" fmla="*/ 0 h 2240720"/>
              <a:gd name="connsiteX2" fmla="*/ 1298150 w 1298150"/>
              <a:gd name="connsiteY2" fmla="*/ 2240720 h 2240720"/>
              <a:gd name="connsiteX3" fmla="*/ 0 w 1298150"/>
              <a:gd name="connsiteY3" fmla="*/ 2183240 h 2240720"/>
              <a:gd name="connsiteX4" fmla="*/ 0 w 1298150"/>
              <a:gd name="connsiteY4" fmla="*/ 11528 h 2240720"/>
              <a:gd name="connsiteX0" fmla="*/ 0 w 1306495"/>
              <a:gd name="connsiteY0" fmla="*/ 11528 h 2292439"/>
              <a:gd name="connsiteX1" fmla="*/ 1277368 w 1306495"/>
              <a:gd name="connsiteY1" fmla="*/ 0 h 2292439"/>
              <a:gd name="connsiteX2" fmla="*/ 1306495 w 1306495"/>
              <a:gd name="connsiteY2" fmla="*/ 2292439 h 2292439"/>
              <a:gd name="connsiteX3" fmla="*/ 0 w 1306495"/>
              <a:gd name="connsiteY3" fmla="*/ 2183240 h 2292439"/>
              <a:gd name="connsiteX4" fmla="*/ 0 w 1306495"/>
              <a:gd name="connsiteY4" fmla="*/ 11528 h 2292439"/>
              <a:gd name="connsiteX0" fmla="*/ 12438 w 1318933"/>
              <a:gd name="connsiteY0" fmla="*/ 11528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12438 w 1318933"/>
              <a:gd name="connsiteY4" fmla="*/ 11528 h 2292439"/>
              <a:gd name="connsiteX0" fmla="*/ 24426 w 1318933"/>
              <a:gd name="connsiteY0" fmla="*/ 1157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426 w 1318933"/>
              <a:gd name="connsiteY4" fmla="*/ 115724 h 2292439"/>
              <a:gd name="connsiteX0" fmla="*/ 27911 w 1318933"/>
              <a:gd name="connsiteY0" fmla="*/ 47624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7911 w 1318933"/>
              <a:gd name="connsiteY4" fmla="*/ 47624 h 2292439"/>
              <a:gd name="connsiteX0" fmla="*/ 24877 w 1318933"/>
              <a:gd name="connsiteY0" fmla="*/ 28817 h 2292439"/>
              <a:gd name="connsiteX1" fmla="*/ 1289806 w 1318933"/>
              <a:gd name="connsiteY1" fmla="*/ 0 h 2292439"/>
              <a:gd name="connsiteX2" fmla="*/ 1318933 w 1318933"/>
              <a:gd name="connsiteY2" fmla="*/ 2292439 h 2292439"/>
              <a:gd name="connsiteX3" fmla="*/ 0 w 1318933"/>
              <a:gd name="connsiteY3" fmla="*/ 2165951 h 2292439"/>
              <a:gd name="connsiteX4" fmla="*/ 24877 w 1318933"/>
              <a:gd name="connsiteY4" fmla="*/ 28817 h 2292439"/>
              <a:gd name="connsiteX0" fmla="*/ 0 w 1321208"/>
              <a:gd name="connsiteY0" fmla="*/ 0 h 2312307"/>
              <a:gd name="connsiteX1" fmla="*/ 1292081 w 1321208"/>
              <a:gd name="connsiteY1" fmla="*/ 19868 h 2312307"/>
              <a:gd name="connsiteX2" fmla="*/ 1321208 w 1321208"/>
              <a:gd name="connsiteY2" fmla="*/ 2312307 h 2312307"/>
              <a:gd name="connsiteX3" fmla="*/ 2275 w 1321208"/>
              <a:gd name="connsiteY3" fmla="*/ 2185819 h 2312307"/>
              <a:gd name="connsiteX4" fmla="*/ 0 w 1321208"/>
              <a:gd name="connsiteY4" fmla="*/ 0 h 231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3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 rot="2654530">
            <a:off x="7734881" y="1161673"/>
            <a:ext cx="2927444" cy="5411096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  <a:gd name="connsiteX0" fmla="*/ 55924 w 2927444"/>
              <a:gd name="connsiteY0" fmla="*/ 0 h 5411096"/>
              <a:gd name="connsiteX1" fmla="*/ 2927444 w 2927444"/>
              <a:gd name="connsiteY1" fmla="*/ 71367 h 5411096"/>
              <a:gd name="connsiteX2" fmla="*/ 2802252 w 2927444"/>
              <a:gd name="connsiteY2" fmla="*/ 5411096 h 5411096"/>
              <a:gd name="connsiteX3" fmla="*/ 0 w 2927444"/>
              <a:gd name="connsiteY3" fmla="*/ 5365343 h 5411096"/>
              <a:gd name="connsiteX4" fmla="*/ 55924 w 2927444"/>
              <a:gd name="connsiteY4" fmla="*/ 0 h 5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096">
                <a:moveTo>
                  <a:pt x="55924" y="0"/>
                </a:moveTo>
                <a:lnTo>
                  <a:pt x="2927444" y="71367"/>
                </a:lnTo>
                <a:lnTo>
                  <a:pt x="2802252" y="5411096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654530">
            <a:off x="5317705" y="1171149"/>
            <a:ext cx="2927444" cy="5411452"/>
          </a:xfrm>
          <a:custGeom>
            <a:avLst/>
            <a:gdLst>
              <a:gd name="connsiteX0" fmla="*/ 0 w 2398712"/>
              <a:gd name="connsiteY0" fmla="*/ 0 h 4362450"/>
              <a:gd name="connsiteX1" fmla="*/ 2398712 w 2398712"/>
              <a:gd name="connsiteY1" fmla="*/ 0 h 4362450"/>
              <a:gd name="connsiteX2" fmla="*/ 2398712 w 2398712"/>
              <a:gd name="connsiteY2" fmla="*/ 4362450 h 4362450"/>
              <a:gd name="connsiteX3" fmla="*/ 0 w 2398712"/>
              <a:gd name="connsiteY3" fmla="*/ 4362450 h 4362450"/>
              <a:gd name="connsiteX4" fmla="*/ 0 w 2398712"/>
              <a:gd name="connsiteY4" fmla="*/ 0 h 4362450"/>
              <a:gd name="connsiteX0" fmla="*/ 0 w 2485639"/>
              <a:gd name="connsiteY0" fmla="*/ 0 h 4410750"/>
              <a:gd name="connsiteX1" fmla="*/ 2485639 w 2485639"/>
              <a:gd name="connsiteY1" fmla="*/ 48300 h 4410750"/>
              <a:gd name="connsiteX2" fmla="*/ 2485639 w 2485639"/>
              <a:gd name="connsiteY2" fmla="*/ 4410750 h 4410750"/>
              <a:gd name="connsiteX3" fmla="*/ 86927 w 2485639"/>
              <a:gd name="connsiteY3" fmla="*/ 4410750 h 4410750"/>
              <a:gd name="connsiteX4" fmla="*/ 0 w 2485639"/>
              <a:gd name="connsiteY4" fmla="*/ 0 h 4410750"/>
              <a:gd name="connsiteX0" fmla="*/ 0 w 2451521"/>
              <a:gd name="connsiteY0" fmla="*/ 0 h 4443978"/>
              <a:gd name="connsiteX1" fmla="*/ 2451521 w 2451521"/>
              <a:gd name="connsiteY1" fmla="*/ 81528 h 4443978"/>
              <a:gd name="connsiteX2" fmla="*/ 2451521 w 2451521"/>
              <a:gd name="connsiteY2" fmla="*/ 4443978 h 4443978"/>
              <a:gd name="connsiteX3" fmla="*/ 52809 w 2451521"/>
              <a:gd name="connsiteY3" fmla="*/ 4443978 h 4443978"/>
              <a:gd name="connsiteX4" fmla="*/ 0 w 2451521"/>
              <a:gd name="connsiteY4" fmla="*/ 0 h 4443978"/>
              <a:gd name="connsiteX0" fmla="*/ 0 w 2444163"/>
              <a:gd name="connsiteY0" fmla="*/ 0 h 4491031"/>
              <a:gd name="connsiteX1" fmla="*/ 2444163 w 2444163"/>
              <a:gd name="connsiteY1" fmla="*/ 128581 h 4491031"/>
              <a:gd name="connsiteX2" fmla="*/ 2444163 w 2444163"/>
              <a:gd name="connsiteY2" fmla="*/ 4491031 h 4491031"/>
              <a:gd name="connsiteX3" fmla="*/ 45451 w 2444163"/>
              <a:gd name="connsiteY3" fmla="*/ 4491031 h 4491031"/>
              <a:gd name="connsiteX4" fmla="*/ 0 w 2444163"/>
              <a:gd name="connsiteY4" fmla="*/ 0 h 4491031"/>
              <a:gd name="connsiteX0" fmla="*/ 0 w 2476856"/>
              <a:gd name="connsiteY0" fmla="*/ 0 h 4565557"/>
              <a:gd name="connsiteX1" fmla="*/ 2476856 w 2476856"/>
              <a:gd name="connsiteY1" fmla="*/ 203107 h 4565557"/>
              <a:gd name="connsiteX2" fmla="*/ 2476856 w 2476856"/>
              <a:gd name="connsiteY2" fmla="*/ 4565557 h 4565557"/>
              <a:gd name="connsiteX3" fmla="*/ 78144 w 2476856"/>
              <a:gd name="connsiteY3" fmla="*/ 4565557 h 4565557"/>
              <a:gd name="connsiteX4" fmla="*/ 0 w 2476856"/>
              <a:gd name="connsiteY4" fmla="*/ 0 h 4565557"/>
              <a:gd name="connsiteX0" fmla="*/ 0 w 2436983"/>
              <a:gd name="connsiteY0" fmla="*/ 0 h 4524615"/>
              <a:gd name="connsiteX1" fmla="*/ 2436983 w 2436983"/>
              <a:gd name="connsiteY1" fmla="*/ 162165 h 4524615"/>
              <a:gd name="connsiteX2" fmla="*/ 2436983 w 2436983"/>
              <a:gd name="connsiteY2" fmla="*/ 4524615 h 4524615"/>
              <a:gd name="connsiteX3" fmla="*/ 38271 w 2436983"/>
              <a:gd name="connsiteY3" fmla="*/ 4524615 h 4524615"/>
              <a:gd name="connsiteX4" fmla="*/ 0 w 2436983"/>
              <a:gd name="connsiteY4" fmla="*/ 0 h 4524615"/>
              <a:gd name="connsiteX0" fmla="*/ 0 w 2430694"/>
              <a:gd name="connsiteY0" fmla="*/ 0 h 4490853"/>
              <a:gd name="connsiteX1" fmla="*/ 2430694 w 2430694"/>
              <a:gd name="connsiteY1" fmla="*/ 128403 h 4490853"/>
              <a:gd name="connsiteX2" fmla="*/ 2430694 w 2430694"/>
              <a:gd name="connsiteY2" fmla="*/ 4490853 h 4490853"/>
              <a:gd name="connsiteX3" fmla="*/ 31982 w 2430694"/>
              <a:gd name="connsiteY3" fmla="*/ 4490853 h 4490853"/>
              <a:gd name="connsiteX4" fmla="*/ 0 w 2430694"/>
              <a:gd name="connsiteY4" fmla="*/ 0 h 4490853"/>
              <a:gd name="connsiteX0" fmla="*/ 0 w 2465169"/>
              <a:gd name="connsiteY0" fmla="*/ 0 h 4490853"/>
              <a:gd name="connsiteX1" fmla="*/ 2465169 w 2465169"/>
              <a:gd name="connsiteY1" fmla="*/ 68237 h 4490853"/>
              <a:gd name="connsiteX2" fmla="*/ 2430694 w 2465169"/>
              <a:gd name="connsiteY2" fmla="*/ 4490853 h 4490853"/>
              <a:gd name="connsiteX3" fmla="*/ 31982 w 2465169"/>
              <a:gd name="connsiteY3" fmla="*/ 4490853 h 4490853"/>
              <a:gd name="connsiteX4" fmla="*/ 0 w 2465169"/>
              <a:gd name="connsiteY4" fmla="*/ 0 h 4490853"/>
              <a:gd name="connsiteX0" fmla="*/ 0 w 2533228"/>
              <a:gd name="connsiteY0" fmla="*/ 0 h 4490853"/>
              <a:gd name="connsiteX1" fmla="*/ 2533228 w 2533228"/>
              <a:gd name="connsiteY1" fmla="*/ 15251 h 4490853"/>
              <a:gd name="connsiteX2" fmla="*/ 2430694 w 2533228"/>
              <a:gd name="connsiteY2" fmla="*/ 4490853 h 4490853"/>
              <a:gd name="connsiteX3" fmla="*/ 31982 w 2533228"/>
              <a:gd name="connsiteY3" fmla="*/ 4490853 h 4490853"/>
              <a:gd name="connsiteX4" fmla="*/ 0 w 2533228"/>
              <a:gd name="connsiteY4" fmla="*/ 0 h 4490853"/>
              <a:gd name="connsiteX0" fmla="*/ 0 w 2682102"/>
              <a:gd name="connsiteY0" fmla="*/ 36666 h 4527519"/>
              <a:gd name="connsiteX1" fmla="*/ 2682102 w 2682102"/>
              <a:gd name="connsiteY1" fmla="*/ 0 h 4527519"/>
              <a:gd name="connsiteX2" fmla="*/ 2430694 w 2682102"/>
              <a:gd name="connsiteY2" fmla="*/ 4527519 h 4527519"/>
              <a:gd name="connsiteX3" fmla="*/ 31982 w 2682102"/>
              <a:gd name="connsiteY3" fmla="*/ 4527519 h 4527519"/>
              <a:gd name="connsiteX4" fmla="*/ 0 w 2682102"/>
              <a:gd name="connsiteY4" fmla="*/ 36666 h 4527519"/>
              <a:gd name="connsiteX0" fmla="*/ 0 w 2743337"/>
              <a:gd name="connsiteY0" fmla="*/ 83007 h 4573860"/>
              <a:gd name="connsiteX1" fmla="*/ 2743337 w 2743337"/>
              <a:gd name="connsiteY1" fmla="*/ 0 h 4573860"/>
              <a:gd name="connsiteX2" fmla="*/ 2430694 w 2743337"/>
              <a:gd name="connsiteY2" fmla="*/ 4573860 h 4573860"/>
              <a:gd name="connsiteX3" fmla="*/ 31982 w 2743337"/>
              <a:gd name="connsiteY3" fmla="*/ 4573860 h 4573860"/>
              <a:gd name="connsiteX4" fmla="*/ 0 w 2743337"/>
              <a:gd name="connsiteY4" fmla="*/ 83007 h 4573860"/>
              <a:gd name="connsiteX0" fmla="*/ 0 w 2742624"/>
              <a:gd name="connsiteY0" fmla="*/ 29130 h 4519983"/>
              <a:gd name="connsiteX1" fmla="*/ 2742624 w 2742624"/>
              <a:gd name="connsiteY1" fmla="*/ 0 h 4519983"/>
              <a:gd name="connsiteX2" fmla="*/ 2430694 w 2742624"/>
              <a:gd name="connsiteY2" fmla="*/ 4519983 h 4519983"/>
              <a:gd name="connsiteX3" fmla="*/ 31982 w 2742624"/>
              <a:gd name="connsiteY3" fmla="*/ 4519983 h 4519983"/>
              <a:gd name="connsiteX4" fmla="*/ 0 w 2742624"/>
              <a:gd name="connsiteY4" fmla="*/ 29130 h 4519983"/>
              <a:gd name="connsiteX0" fmla="*/ 0 w 2789143"/>
              <a:gd name="connsiteY0" fmla="*/ 0 h 4538619"/>
              <a:gd name="connsiteX1" fmla="*/ 2789143 w 2789143"/>
              <a:gd name="connsiteY1" fmla="*/ 18636 h 4538619"/>
              <a:gd name="connsiteX2" fmla="*/ 2477213 w 2789143"/>
              <a:gd name="connsiteY2" fmla="*/ 4538619 h 4538619"/>
              <a:gd name="connsiteX3" fmla="*/ 78501 w 2789143"/>
              <a:gd name="connsiteY3" fmla="*/ 4538619 h 4538619"/>
              <a:gd name="connsiteX4" fmla="*/ 0 w 2789143"/>
              <a:gd name="connsiteY4" fmla="*/ 0 h 4538619"/>
              <a:gd name="connsiteX0" fmla="*/ 0 w 2768136"/>
              <a:gd name="connsiteY0" fmla="*/ 0 h 4598963"/>
              <a:gd name="connsiteX1" fmla="*/ 2768136 w 2768136"/>
              <a:gd name="connsiteY1" fmla="*/ 78980 h 4598963"/>
              <a:gd name="connsiteX2" fmla="*/ 2456206 w 2768136"/>
              <a:gd name="connsiteY2" fmla="*/ 4598963 h 4598963"/>
              <a:gd name="connsiteX3" fmla="*/ 57494 w 2768136"/>
              <a:gd name="connsiteY3" fmla="*/ 4598963 h 4598963"/>
              <a:gd name="connsiteX4" fmla="*/ 0 w 2768136"/>
              <a:gd name="connsiteY4" fmla="*/ 0 h 4598963"/>
              <a:gd name="connsiteX0" fmla="*/ 0 w 2795431"/>
              <a:gd name="connsiteY0" fmla="*/ 0 h 4572381"/>
              <a:gd name="connsiteX1" fmla="*/ 2795431 w 2795431"/>
              <a:gd name="connsiteY1" fmla="*/ 52398 h 4572381"/>
              <a:gd name="connsiteX2" fmla="*/ 2483501 w 2795431"/>
              <a:gd name="connsiteY2" fmla="*/ 4572381 h 4572381"/>
              <a:gd name="connsiteX3" fmla="*/ 84789 w 2795431"/>
              <a:gd name="connsiteY3" fmla="*/ 4572381 h 4572381"/>
              <a:gd name="connsiteX4" fmla="*/ 0 w 2795431"/>
              <a:gd name="connsiteY4" fmla="*/ 0 h 4572381"/>
              <a:gd name="connsiteX0" fmla="*/ 0 w 2815189"/>
              <a:gd name="connsiteY0" fmla="*/ 0 h 4606322"/>
              <a:gd name="connsiteX1" fmla="*/ 2815189 w 2815189"/>
              <a:gd name="connsiteY1" fmla="*/ 86339 h 4606322"/>
              <a:gd name="connsiteX2" fmla="*/ 2503259 w 2815189"/>
              <a:gd name="connsiteY2" fmla="*/ 4606322 h 4606322"/>
              <a:gd name="connsiteX3" fmla="*/ 104547 w 2815189"/>
              <a:gd name="connsiteY3" fmla="*/ 4606322 h 4606322"/>
              <a:gd name="connsiteX4" fmla="*/ 0 w 2815189"/>
              <a:gd name="connsiteY4" fmla="*/ 0 h 4606322"/>
              <a:gd name="connsiteX0" fmla="*/ 0 w 2808543"/>
              <a:gd name="connsiteY0" fmla="*/ 0 h 4606322"/>
              <a:gd name="connsiteX1" fmla="*/ 2808543 w 2808543"/>
              <a:gd name="connsiteY1" fmla="*/ 79515 h 4606322"/>
              <a:gd name="connsiteX2" fmla="*/ 2503259 w 2808543"/>
              <a:gd name="connsiteY2" fmla="*/ 4606322 h 4606322"/>
              <a:gd name="connsiteX3" fmla="*/ 104547 w 2808543"/>
              <a:gd name="connsiteY3" fmla="*/ 4606322 h 4606322"/>
              <a:gd name="connsiteX4" fmla="*/ 0 w 2808543"/>
              <a:gd name="connsiteY4" fmla="*/ 0 h 4606322"/>
              <a:gd name="connsiteX0" fmla="*/ 0 w 2808543"/>
              <a:gd name="connsiteY0" fmla="*/ 0 h 5305830"/>
              <a:gd name="connsiteX1" fmla="*/ 2808543 w 2808543"/>
              <a:gd name="connsiteY1" fmla="*/ 79515 h 5305830"/>
              <a:gd name="connsiteX2" fmla="*/ 2503259 w 2808543"/>
              <a:gd name="connsiteY2" fmla="*/ 4606322 h 5305830"/>
              <a:gd name="connsiteX3" fmla="*/ 27937 w 2808543"/>
              <a:gd name="connsiteY3" fmla="*/ 5305830 h 5305830"/>
              <a:gd name="connsiteX4" fmla="*/ 0 w 2808543"/>
              <a:gd name="connsiteY4" fmla="*/ 0 h 5305830"/>
              <a:gd name="connsiteX0" fmla="*/ 73170 w 2881713"/>
              <a:gd name="connsiteY0" fmla="*/ 0 h 5311228"/>
              <a:gd name="connsiteX1" fmla="*/ 2881713 w 2881713"/>
              <a:gd name="connsiteY1" fmla="*/ 79515 h 5311228"/>
              <a:gd name="connsiteX2" fmla="*/ 2576429 w 2881713"/>
              <a:gd name="connsiteY2" fmla="*/ 4606322 h 5311228"/>
              <a:gd name="connsiteX3" fmla="*/ 0 w 2881713"/>
              <a:gd name="connsiteY3" fmla="*/ 5311228 h 5311228"/>
              <a:gd name="connsiteX4" fmla="*/ 73170 w 2881713"/>
              <a:gd name="connsiteY4" fmla="*/ 0 h 5311228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603724 w 2909008"/>
              <a:gd name="connsiteY2" fmla="*/ 460632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783331 w 2909008"/>
              <a:gd name="connsiteY2" fmla="*/ 4777092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3135722"/>
              <a:gd name="connsiteY0" fmla="*/ 0 h 5337810"/>
              <a:gd name="connsiteX1" fmla="*/ 2909008 w 3135722"/>
              <a:gd name="connsiteY1" fmla="*/ 79515 h 5337810"/>
              <a:gd name="connsiteX2" fmla="*/ 3135722 w 3135722"/>
              <a:gd name="connsiteY2" fmla="*/ 5125278 h 5337810"/>
              <a:gd name="connsiteX3" fmla="*/ 0 w 3135722"/>
              <a:gd name="connsiteY3" fmla="*/ 5337810 h 5337810"/>
              <a:gd name="connsiteX4" fmla="*/ 100465 w 3135722"/>
              <a:gd name="connsiteY4" fmla="*/ 0 h 5337810"/>
              <a:gd name="connsiteX0" fmla="*/ 100465 w 3052412"/>
              <a:gd name="connsiteY0" fmla="*/ 0 h 5337810"/>
              <a:gd name="connsiteX1" fmla="*/ 2909008 w 3052412"/>
              <a:gd name="connsiteY1" fmla="*/ 79515 h 5337810"/>
              <a:gd name="connsiteX2" fmla="*/ 3052412 w 3052412"/>
              <a:gd name="connsiteY2" fmla="*/ 5312778 h 5337810"/>
              <a:gd name="connsiteX3" fmla="*/ 0 w 3052412"/>
              <a:gd name="connsiteY3" fmla="*/ 5337810 h 5337810"/>
              <a:gd name="connsiteX4" fmla="*/ 100465 w 3052412"/>
              <a:gd name="connsiteY4" fmla="*/ 0 h 5337810"/>
              <a:gd name="connsiteX0" fmla="*/ 100465 w 2932436"/>
              <a:gd name="connsiteY0" fmla="*/ 0 h 5337810"/>
              <a:gd name="connsiteX1" fmla="*/ 2909008 w 2932436"/>
              <a:gd name="connsiteY1" fmla="*/ 79515 h 5337810"/>
              <a:gd name="connsiteX2" fmla="*/ 2932436 w 2932436"/>
              <a:gd name="connsiteY2" fmla="*/ 5216890 h 5337810"/>
              <a:gd name="connsiteX3" fmla="*/ 0 w 2932436"/>
              <a:gd name="connsiteY3" fmla="*/ 5337810 h 5337810"/>
              <a:gd name="connsiteX4" fmla="*/ 100465 w 2932436"/>
              <a:gd name="connsiteY4" fmla="*/ 0 h 5337810"/>
              <a:gd name="connsiteX0" fmla="*/ 100465 w 2909008"/>
              <a:gd name="connsiteY0" fmla="*/ 0 h 5337810"/>
              <a:gd name="connsiteX1" fmla="*/ 2909008 w 2909008"/>
              <a:gd name="connsiteY1" fmla="*/ 79515 h 5337810"/>
              <a:gd name="connsiteX2" fmla="*/ 2850374 w 2909008"/>
              <a:gd name="connsiteY2" fmla="*/ 5310105 h 5337810"/>
              <a:gd name="connsiteX3" fmla="*/ 0 w 2909008"/>
              <a:gd name="connsiteY3" fmla="*/ 5337810 h 5337810"/>
              <a:gd name="connsiteX4" fmla="*/ 100465 w 2909008"/>
              <a:gd name="connsiteY4" fmla="*/ 0 h 5337810"/>
              <a:gd name="connsiteX0" fmla="*/ 100465 w 2909008"/>
              <a:gd name="connsiteY0" fmla="*/ 0 h 5356623"/>
              <a:gd name="connsiteX1" fmla="*/ 2909008 w 2909008"/>
              <a:gd name="connsiteY1" fmla="*/ 79515 h 5356623"/>
              <a:gd name="connsiteX2" fmla="*/ 2802608 w 2909008"/>
              <a:gd name="connsiteY2" fmla="*/ 5356623 h 5356623"/>
              <a:gd name="connsiteX3" fmla="*/ 0 w 2909008"/>
              <a:gd name="connsiteY3" fmla="*/ 5337810 h 5356623"/>
              <a:gd name="connsiteX4" fmla="*/ 100465 w 2909008"/>
              <a:gd name="connsiteY4" fmla="*/ 0 h 5356623"/>
              <a:gd name="connsiteX0" fmla="*/ 100465 w 2909008"/>
              <a:gd name="connsiteY0" fmla="*/ 0 h 5343688"/>
              <a:gd name="connsiteX1" fmla="*/ 2909008 w 2909008"/>
              <a:gd name="connsiteY1" fmla="*/ 79515 h 5343688"/>
              <a:gd name="connsiteX2" fmla="*/ 2843194 w 2909008"/>
              <a:gd name="connsiteY2" fmla="*/ 5343688 h 5343688"/>
              <a:gd name="connsiteX3" fmla="*/ 0 w 2909008"/>
              <a:gd name="connsiteY3" fmla="*/ 5337810 h 5343688"/>
              <a:gd name="connsiteX4" fmla="*/ 100465 w 2909008"/>
              <a:gd name="connsiteY4" fmla="*/ 0 h 5343688"/>
              <a:gd name="connsiteX0" fmla="*/ 100465 w 2909008"/>
              <a:gd name="connsiteY0" fmla="*/ 0 h 5363625"/>
              <a:gd name="connsiteX1" fmla="*/ 2909008 w 2909008"/>
              <a:gd name="connsiteY1" fmla="*/ 79515 h 5363625"/>
              <a:gd name="connsiteX2" fmla="*/ 2822723 w 2909008"/>
              <a:gd name="connsiteY2" fmla="*/ 5363625 h 5363625"/>
              <a:gd name="connsiteX3" fmla="*/ 0 w 2909008"/>
              <a:gd name="connsiteY3" fmla="*/ 5337810 h 5363625"/>
              <a:gd name="connsiteX4" fmla="*/ 100465 w 2909008"/>
              <a:gd name="connsiteY4" fmla="*/ 0 h 5363625"/>
              <a:gd name="connsiteX0" fmla="*/ 100465 w 2909008"/>
              <a:gd name="connsiteY0" fmla="*/ 0 h 5383919"/>
              <a:gd name="connsiteX1" fmla="*/ 2909008 w 2909008"/>
              <a:gd name="connsiteY1" fmla="*/ 79515 h 5383919"/>
              <a:gd name="connsiteX2" fmla="*/ 2829191 w 2909008"/>
              <a:gd name="connsiteY2" fmla="*/ 5383919 h 5383919"/>
              <a:gd name="connsiteX3" fmla="*/ 0 w 2909008"/>
              <a:gd name="connsiteY3" fmla="*/ 5337810 h 5383919"/>
              <a:gd name="connsiteX4" fmla="*/ 100465 w 2909008"/>
              <a:gd name="connsiteY4" fmla="*/ 0 h 5383919"/>
              <a:gd name="connsiteX0" fmla="*/ 100465 w 2927206"/>
              <a:gd name="connsiteY0" fmla="*/ 0 h 5383919"/>
              <a:gd name="connsiteX1" fmla="*/ 2927206 w 2927206"/>
              <a:gd name="connsiteY1" fmla="*/ 61793 h 5383919"/>
              <a:gd name="connsiteX2" fmla="*/ 2829191 w 2927206"/>
              <a:gd name="connsiteY2" fmla="*/ 5383919 h 5383919"/>
              <a:gd name="connsiteX3" fmla="*/ 0 w 2927206"/>
              <a:gd name="connsiteY3" fmla="*/ 5337810 h 5383919"/>
              <a:gd name="connsiteX4" fmla="*/ 100465 w 2927206"/>
              <a:gd name="connsiteY4" fmla="*/ 0 h 5383919"/>
              <a:gd name="connsiteX0" fmla="*/ 100465 w 2927444"/>
              <a:gd name="connsiteY0" fmla="*/ 0 h 5383919"/>
              <a:gd name="connsiteX1" fmla="*/ 2927444 w 2927444"/>
              <a:gd name="connsiteY1" fmla="*/ 43834 h 5383919"/>
              <a:gd name="connsiteX2" fmla="*/ 2829191 w 2927444"/>
              <a:gd name="connsiteY2" fmla="*/ 5383919 h 5383919"/>
              <a:gd name="connsiteX3" fmla="*/ 0 w 2927444"/>
              <a:gd name="connsiteY3" fmla="*/ 5337810 h 5383919"/>
              <a:gd name="connsiteX4" fmla="*/ 100465 w 2927444"/>
              <a:gd name="connsiteY4" fmla="*/ 0 h 5383919"/>
              <a:gd name="connsiteX0" fmla="*/ 55924 w 2927444"/>
              <a:gd name="connsiteY0" fmla="*/ 0 h 5411452"/>
              <a:gd name="connsiteX1" fmla="*/ 2927444 w 2927444"/>
              <a:gd name="connsiteY1" fmla="*/ 71367 h 5411452"/>
              <a:gd name="connsiteX2" fmla="*/ 2829191 w 2927444"/>
              <a:gd name="connsiteY2" fmla="*/ 5411452 h 5411452"/>
              <a:gd name="connsiteX3" fmla="*/ 0 w 2927444"/>
              <a:gd name="connsiteY3" fmla="*/ 5365343 h 5411452"/>
              <a:gd name="connsiteX4" fmla="*/ 55924 w 2927444"/>
              <a:gd name="connsiteY4" fmla="*/ 0 h 541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7444" h="5411452">
                <a:moveTo>
                  <a:pt x="55924" y="0"/>
                </a:moveTo>
                <a:lnTo>
                  <a:pt x="2927444" y="71367"/>
                </a:lnTo>
                <a:lnTo>
                  <a:pt x="2829191" y="5411452"/>
                </a:lnTo>
                <a:lnTo>
                  <a:pt x="0" y="5365343"/>
                </a:lnTo>
                <a:lnTo>
                  <a:pt x="5592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036498" y="0"/>
            <a:ext cx="9155502" cy="6858000"/>
          </a:xfrm>
          <a:custGeom>
            <a:avLst/>
            <a:gdLst>
              <a:gd name="connsiteX0" fmla="*/ 6857999 w 9155502"/>
              <a:gd name="connsiteY0" fmla="*/ 0 h 6858000"/>
              <a:gd name="connsiteX1" fmla="*/ 9155502 w 9155502"/>
              <a:gd name="connsiteY1" fmla="*/ 0 h 6858000"/>
              <a:gd name="connsiteX2" fmla="*/ 9155502 w 9155502"/>
              <a:gd name="connsiteY2" fmla="*/ 6858000 h 6858000"/>
              <a:gd name="connsiteX3" fmla="*/ 0 w 9155502"/>
              <a:gd name="connsiteY3" fmla="*/ 6858000 h 6858000"/>
              <a:gd name="connsiteX4" fmla="*/ 3429000 w 9155502"/>
              <a:gd name="connsiteY4" fmla="*/ 3429000 h 6858000"/>
              <a:gd name="connsiteX5" fmla="*/ 3428999 w 9155502"/>
              <a:gd name="connsiteY5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5502" h="6858000">
                <a:moveTo>
                  <a:pt x="6857999" y="0"/>
                </a:moveTo>
                <a:lnTo>
                  <a:pt x="9155502" y="0"/>
                </a:lnTo>
                <a:lnTo>
                  <a:pt x="9155502" y="6858000"/>
                </a:lnTo>
                <a:lnTo>
                  <a:pt x="0" y="6858000"/>
                </a:lnTo>
                <a:lnTo>
                  <a:pt x="3429000" y="3429000"/>
                </a:lnTo>
                <a:lnTo>
                  <a:pt x="3428999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Freeform: Shape 7"/>
          <p:cNvSpPr/>
          <p:nvPr userDrawn="1"/>
        </p:nvSpPr>
        <p:spPr>
          <a:xfrm>
            <a:off x="9155502" y="0"/>
            <a:ext cx="12700" cy="12700"/>
          </a:xfrm>
          <a:custGeom>
            <a:avLst/>
            <a:gdLst>
              <a:gd name="connsiteX0" fmla="*/ 0 w 12700"/>
              <a:gd name="connsiteY0" fmla="*/ 0 h 12700"/>
              <a:gd name="connsiteX1" fmla="*/ 1 w 12700"/>
              <a:gd name="connsiteY1" fmla="*/ 0 h 12700"/>
              <a:gd name="connsiteX2" fmla="*/ 12700 w 12700"/>
              <a:gd name="connsiteY2" fmla="*/ 0 h 12700"/>
              <a:gd name="connsiteX3" fmla="*/ 12700 w 12700"/>
              <a:gd name="connsiteY3" fmla="*/ 12700 h 12700"/>
              <a:gd name="connsiteX4" fmla="*/ 0 w 12700"/>
              <a:gd name="connsiteY4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" h="12700">
                <a:moveTo>
                  <a:pt x="0" y="0"/>
                </a:moveTo>
                <a:lnTo>
                  <a:pt x="1" y="0"/>
                </a:lnTo>
                <a:lnTo>
                  <a:pt x="12700" y="0"/>
                </a:lnTo>
                <a:lnTo>
                  <a:pt x="12700" y="1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 userDrawn="1"/>
        </p:nvSpPr>
        <p:spPr>
          <a:xfrm>
            <a:off x="9155502" y="6845300"/>
            <a:ext cx="12700" cy="12700"/>
          </a:xfrm>
          <a:custGeom>
            <a:avLst/>
            <a:gdLst>
              <a:gd name="connsiteX0" fmla="*/ 12700 w 12700"/>
              <a:gd name="connsiteY0" fmla="*/ 0 h 12700"/>
              <a:gd name="connsiteX1" fmla="*/ 12700 w 12700"/>
              <a:gd name="connsiteY1" fmla="*/ 12700 h 12700"/>
              <a:gd name="connsiteX2" fmla="*/ 0 w 12700"/>
              <a:gd name="connsiteY2" fmla="*/ 12700 h 12700"/>
              <a:gd name="connsiteX3" fmla="*/ 12700 w 12700"/>
              <a:gd name="connsiteY3" fmla="*/ 0 h 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" h="12700">
                <a:moveTo>
                  <a:pt x="12700" y="0"/>
                </a:moveTo>
                <a:lnTo>
                  <a:pt x="12700" y="12700"/>
                </a:lnTo>
                <a:lnTo>
                  <a:pt x="0" y="12700"/>
                </a:lnTo>
                <a:lnTo>
                  <a:pt x="1270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8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 userDrawn="1"/>
        </p:nvSpPr>
        <p:spPr>
          <a:xfrm>
            <a:off x="5315854" y="0"/>
            <a:ext cx="11695796" cy="6858000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 rot="300380">
            <a:off x="6763096" y="1534698"/>
            <a:ext cx="4309022" cy="2867729"/>
          </a:xfrm>
          <a:custGeom>
            <a:avLst/>
            <a:gdLst>
              <a:gd name="connsiteX0" fmla="*/ 0 w 3507697"/>
              <a:gd name="connsiteY0" fmla="*/ 0 h 2338388"/>
              <a:gd name="connsiteX1" fmla="*/ 3507697 w 3507697"/>
              <a:gd name="connsiteY1" fmla="*/ 0 h 2338388"/>
              <a:gd name="connsiteX2" fmla="*/ 3507697 w 3507697"/>
              <a:gd name="connsiteY2" fmla="*/ 2338388 h 2338388"/>
              <a:gd name="connsiteX3" fmla="*/ 0 w 3507697"/>
              <a:gd name="connsiteY3" fmla="*/ 2338388 h 2338388"/>
              <a:gd name="connsiteX4" fmla="*/ 0 w 3507697"/>
              <a:gd name="connsiteY4" fmla="*/ 0 h 2338388"/>
              <a:gd name="connsiteX0" fmla="*/ 0 w 3783518"/>
              <a:gd name="connsiteY0" fmla="*/ 169497 h 2507885"/>
              <a:gd name="connsiteX1" fmla="*/ 3783518 w 3783518"/>
              <a:gd name="connsiteY1" fmla="*/ 0 h 2507885"/>
              <a:gd name="connsiteX2" fmla="*/ 3507697 w 3783518"/>
              <a:gd name="connsiteY2" fmla="*/ 2507885 h 2507885"/>
              <a:gd name="connsiteX3" fmla="*/ 0 w 3783518"/>
              <a:gd name="connsiteY3" fmla="*/ 2507885 h 2507885"/>
              <a:gd name="connsiteX4" fmla="*/ 0 w 3783518"/>
              <a:gd name="connsiteY4" fmla="*/ 169497 h 2507885"/>
              <a:gd name="connsiteX0" fmla="*/ 0 w 3889791"/>
              <a:gd name="connsiteY0" fmla="*/ 178806 h 2517194"/>
              <a:gd name="connsiteX1" fmla="*/ 3889791 w 3889791"/>
              <a:gd name="connsiteY1" fmla="*/ 0 h 2517194"/>
              <a:gd name="connsiteX2" fmla="*/ 3507697 w 3889791"/>
              <a:gd name="connsiteY2" fmla="*/ 2517194 h 2517194"/>
              <a:gd name="connsiteX3" fmla="*/ 0 w 3889791"/>
              <a:gd name="connsiteY3" fmla="*/ 2517194 h 2517194"/>
              <a:gd name="connsiteX4" fmla="*/ 0 w 3889791"/>
              <a:gd name="connsiteY4" fmla="*/ 178806 h 2517194"/>
              <a:gd name="connsiteX0" fmla="*/ 0 w 3966642"/>
              <a:gd name="connsiteY0" fmla="*/ 262030 h 2600418"/>
              <a:gd name="connsiteX1" fmla="*/ 3966642 w 3966642"/>
              <a:gd name="connsiteY1" fmla="*/ 0 h 2600418"/>
              <a:gd name="connsiteX2" fmla="*/ 3507697 w 3966642"/>
              <a:gd name="connsiteY2" fmla="*/ 2600418 h 2600418"/>
              <a:gd name="connsiteX3" fmla="*/ 0 w 3966642"/>
              <a:gd name="connsiteY3" fmla="*/ 2600418 h 2600418"/>
              <a:gd name="connsiteX4" fmla="*/ 0 w 3966642"/>
              <a:gd name="connsiteY4" fmla="*/ 262030 h 2600418"/>
              <a:gd name="connsiteX0" fmla="*/ 0 w 4072250"/>
              <a:gd name="connsiteY0" fmla="*/ 278931 h 2617319"/>
              <a:gd name="connsiteX1" fmla="*/ 4072250 w 4072250"/>
              <a:gd name="connsiteY1" fmla="*/ 0 h 2617319"/>
              <a:gd name="connsiteX2" fmla="*/ 3507697 w 4072250"/>
              <a:gd name="connsiteY2" fmla="*/ 2617319 h 2617319"/>
              <a:gd name="connsiteX3" fmla="*/ 0 w 4072250"/>
              <a:gd name="connsiteY3" fmla="*/ 2617319 h 2617319"/>
              <a:gd name="connsiteX4" fmla="*/ 0 w 4072250"/>
              <a:gd name="connsiteY4" fmla="*/ 278931 h 2617319"/>
              <a:gd name="connsiteX0" fmla="*/ 0 w 4128988"/>
              <a:gd name="connsiteY0" fmla="*/ 329796 h 2668184"/>
              <a:gd name="connsiteX1" fmla="*/ 4128988 w 4128988"/>
              <a:gd name="connsiteY1" fmla="*/ 0 h 2668184"/>
              <a:gd name="connsiteX2" fmla="*/ 3507697 w 4128988"/>
              <a:gd name="connsiteY2" fmla="*/ 2668184 h 2668184"/>
              <a:gd name="connsiteX3" fmla="*/ 0 w 4128988"/>
              <a:gd name="connsiteY3" fmla="*/ 2668184 h 2668184"/>
              <a:gd name="connsiteX4" fmla="*/ 0 w 4128988"/>
              <a:gd name="connsiteY4" fmla="*/ 329796 h 2668184"/>
              <a:gd name="connsiteX0" fmla="*/ 0 w 4086102"/>
              <a:gd name="connsiteY0" fmla="*/ 295443 h 2633831"/>
              <a:gd name="connsiteX1" fmla="*/ 4086102 w 4086102"/>
              <a:gd name="connsiteY1" fmla="*/ 0 h 2633831"/>
              <a:gd name="connsiteX2" fmla="*/ 3507697 w 4086102"/>
              <a:gd name="connsiteY2" fmla="*/ 2633831 h 2633831"/>
              <a:gd name="connsiteX3" fmla="*/ 0 w 4086102"/>
              <a:gd name="connsiteY3" fmla="*/ 2633831 h 2633831"/>
              <a:gd name="connsiteX4" fmla="*/ 0 w 4086102"/>
              <a:gd name="connsiteY4" fmla="*/ 295443 h 2633831"/>
              <a:gd name="connsiteX0" fmla="*/ 0 w 4086102"/>
              <a:gd name="connsiteY0" fmla="*/ 295443 h 2695111"/>
              <a:gd name="connsiteX1" fmla="*/ 4086102 w 4086102"/>
              <a:gd name="connsiteY1" fmla="*/ 0 h 2695111"/>
              <a:gd name="connsiteX2" fmla="*/ 3681347 w 4086102"/>
              <a:gd name="connsiteY2" fmla="*/ 2695111 h 2695111"/>
              <a:gd name="connsiteX3" fmla="*/ 0 w 4086102"/>
              <a:gd name="connsiteY3" fmla="*/ 2633831 h 2695111"/>
              <a:gd name="connsiteX4" fmla="*/ 0 w 4086102"/>
              <a:gd name="connsiteY4" fmla="*/ 295443 h 2695111"/>
              <a:gd name="connsiteX0" fmla="*/ 0 w 4086102"/>
              <a:gd name="connsiteY0" fmla="*/ 295443 h 2798060"/>
              <a:gd name="connsiteX1" fmla="*/ 4086102 w 4086102"/>
              <a:gd name="connsiteY1" fmla="*/ 0 h 2798060"/>
              <a:gd name="connsiteX2" fmla="*/ 3728611 w 4086102"/>
              <a:gd name="connsiteY2" fmla="*/ 2798060 h 2798060"/>
              <a:gd name="connsiteX3" fmla="*/ 0 w 4086102"/>
              <a:gd name="connsiteY3" fmla="*/ 2633831 h 2798060"/>
              <a:gd name="connsiteX4" fmla="*/ 0 w 4086102"/>
              <a:gd name="connsiteY4" fmla="*/ 295443 h 2798060"/>
              <a:gd name="connsiteX0" fmla="*/ 0 w 4086102"/>
              <a:gd name="connsiteY0" fmla="*/ 295443 h 2841611"/>
              <a:gd name="connsiteX1" fmla="*/ 4086102 w 4086102"/>
              <a:gd name="connsiteY1" fmla="*/ 0 h 2841611"/>
              <a:gd name="connsiteX2" fmla="*/ 3755373 w 4086102"/>
              <a:gd name="connsiteY2" fmla="*/ 2841611 h 2841611"/>
              <a:gd name="connsiteX3" fmla="*/ 0 w 4086102"/>
              <a:gd name="connsiteY3" fmla="*/ 2633831 h 2841611"/>
              <a:gd name="connsiteX4" fmla="*/ 0 w 4086102"/>
              <a:gd name="connsiteY4" fmla="*/ 295443 h 2841611"/>
              <a:gd name="connsiteX0" fmla="*/ 0 w 4086102"/>
              <a:gd name="connsiteY0" fmla="*/ 295443 h 2832025"/>
              <a:gd name="connsiteX1" fmla="*/ 4086102 w 4086102"/>
              <a:gd name="connsiteY1" fmla="*/ 0 h 2832025"/>
              <a:gd name="connsiteX2" fmla="*/ 3777481 w 4086102"/>
              <a:gd name="connsiteY2" fmla="*/ 2832025 h 2832025"/>
              <a:gd name="connsiteX3" fmla="*/ 0 w 4086102"/>
              <a:gd name="connsiteY3" fmla="*/ 2633831 h 2832025"/>
              <a:gd name="connsiteX4" fmla="*/ 0 w 4086102"/>
              <a:gd name="connsiteY4" fmla="*/ 295443 h 2832025"/>
              <a:gd name="connsiteX0" fmla="*/ 105884 w 4191986"/>
              <a:gd name="connsiteY0" fmla="*/ 295443 h 2832025"/>
              <a:gd name="connsiteX1" fmla="*/ 4191986 w 4191986"/>
              <a:gd name="connsiteY1" fmla="*/ 0 h 2832025"/>
              <a:gd name="connsiteX2" fmla="*/ 3883365 w 4191986"/>
              <a:gd name="connsiteY2" fmla="*/ 2832025 h 2832025"/>
              <a:gd name="connsiteX3" fmla="*/ 0 w 4191986"/>
              <a:gd name="connsiteY3" fmla="*/ 2734897 h 2832025"/>
              <a:gd name="connsiteX4" fmla="*/ 105884 w 4191986"/>
              <a:gd name="connsiteY4" fmla="*/ 295443 h 2832025"/>
              <a:gd name="connsiteX0" fmla="*/ 197364 w 4283466"/>
              <a:gd name="connsiteY0" fmla="*/ 29544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197364 w 4283466"/>
              <a:gd name="connsiteY4" fmla="*/ 295443 h 2832025"/>
              <a:gd name="connsiteX0" fmla="*/ 284189 w 4283466"/>
              <a:gd name="connsiteY0" fmla="*/ 32608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284189 w 4283466"/>
              <a:gd name="connsiteY4" fmla="*/ 326083 h 2832025"/>
              <a:gd name="connsiteX0" fmla="*/ 399383 w 4283466"/>
              <a:gd name="connsiteY0" fmla="*/ 33129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399383 w 4283466"/>
              <a:gd name="connsiteY4" fmla="*/ 331290 h 2832025"/>
              <a:gd name="connsiteX0" fmla="*/ 437338 w 4283466"/>
              <a:gd name="connsiteY0" fmla="*/ 32796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7338 w 4283466"/>
              <a:gd name="connsiteY4" fmla="*/ 327965 h 2832025"/>
              <a:gd name="connsiteX0" fmla="*/ 433348 w 4283466"/>
              <a:gd name="connsiteY0" fmla="*/ 28242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33348 w 4283466"/>
              <a:gd name="connsiteY4" fmla="*/ 282420 h 2832025"/>
              <a:gd name="connsiteX0" fmla="*/ 463712 w 4283466"/>
              <a:gd name="connsiteY0" fmla="*/ 279760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3712 w 4283466"/>
              <a:gd name="connsiteY4" fmla="*/ 279760 h 2832025"/>
              <a:gd name="connsiteX0" fmla="*/ 482344 w 4283466"/>
              <a:gd name="connsiteY0" fmla="*/ 38330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82344 w 4283466"/>
              <a:gd name="connsiteY4" fmla="*/ 383305 h 2832025"/>
              <a:gd name="connsiteX0" fmla="*/ 468699 w 4283466"/>
              <a:gd name="connsiteY0" fmla="*/ 336693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68699 w 4283466"/>
              <a:gd name="connsiteY4" fmla="*/ 336693 h 2832025"/>
              <a:gd name="connsiteX0" fmla="*/ 470534 w 4283466"/>
              <a:gd name="connsiteY0" fmla="*/ 303066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70534 w 4283466"/>
              <a:gd name="connsiteY4" fmla="*/ 303066 h 2832025"/>
              <a:gd name="connsiteX0" fmla="*/ 450309 w 4283466"/>
              <a:gd name="connsiteY0" fmla="*/ 290495 h 2832025"/>
              <a:gd name="connsiteX1" fmla="*/ 4283466 w 4283466"/>
              <a:gd name="connsiteY1" fmla="*/ 0 h 2832025"/>
              <a:gd name="connsiteX2" fmla="*/ 3974845 w 4283466"/>
              <a:gd name="connsiteY2" fmla="*/ 2832025 h 2832025"/>
              <a:gd name="connsiteX3" fmla="*/ 0 w 4283466"/>
              <a:gd name="connsiteY3" fmla="*/ 2651120 h 2832025"/>
              <a:gd name="connsiteX4" fmla="*/ 450309 w 4283466"/>
              <a:gd name="connsiteY4" fmla="*/ 290495 h 2832025"/>
              <a:gd name="connsiteX0" fmla="*/ 450309 w 4296452"/>
              <a:gd name="connsiteY0" fmla="*/ 305975 h 2847505"/>
              <a:gd name="connsiteX1" fmla="*/ 4296452 w 4296452"/>
              <a:gd name="connsiteY1" fmla="*/ 0 h 2847505"/>
              <a:gd name="connsiteX2" fmla="*/ 3974845 w 4296452"/>
              <a:gd name="connsiteY2" fmla="*/ 2847505 h 2847505"/>
              <a:gd name="connsiteX3" fmla="*/ 0 w 4296452"/>
              <a:gd name="connsiteY3" fmla="*/ 2666600 h 2847505"/>
              <a:gd name="connsiteX4" fmla="*/ 450309 w 4296452"/>
              <a:gd name="connsiteY4" fmla="*/ 305975 h 2847505"/>
              <a:gd name="connsiteX0" fmla="*/ 450309 w 4310684"/>
              <a:gd name="connsiteY0" fmla="*/ 307222 h 2848752"/>
              <a:gd name="connsiteX1" fmla="*/ 4310684 w 4310684"/>
              <a:gd name="connsiteY1" fmla="*/ 0 h 2848752"/>
              <a:gd name="connsiteX2" fmla="*/ 3974845 w 4310684"/>
              <a:gd name="connsiteY2" fmla="*/ 2848752 h 2848752"/>
              <a:gd name="connsiteX3" fmla="*/ 0 w 4310684"/>
              <a:gd name="connsiteY3" fmla="*/ 2667847 h 2848752"/>
              <a:gd name="connsiteX4" fmla="*/ 450309 w 4310684"/>
              <a:gd name="connsiteY4" fmla="*/ 307222 h 2848752"/>
              <a:gd name="connsiteX0" fmla="*/ 450309 w 4310684"/>
              <a:gd name="connsiteY0" fmla="*/ 307222 h 2867729"/>
              <a:gd name="connsiteX1" fmla="*/ 4310684 w 4310684"/>
              <a:gd name="connsiteY1" fmla="*/ 0 h 2867729"/>
              <a:gd name="connsiteX2" fmla="*/ 3976507 w 4310684"/>
              <a:gd name="connsiteY2" fmla="*/ 2867729 h 2867729"/>
              <a:gd name="connsiteX3" fmla="*/ 0 w 4310684"/>
              <a:gd name="connsiteY3" fmla="*/ 2667847 h 2867729"/>
              <a:gd name="connsiteX4" fmla="*/ 450309 w 4310684"/>
              <a:gd name="connsiteY4" fmla="*/ 307222 h 2867729"/>
              <a:gd name="connsiteX0" fmla="*/ 445149 w 4305524"/>
              <a:gd name="connsiteY0" fmla="*/ 307222 h 2867729"/>
              <a:gd name="connsiteX1" fmla="*/ 4305524 w 4305524"/>
              <a:gd name="connsiteY1" fmla="*/ 0 h 2867729"/>
              <a:gd name="connsiteX2" fmla="*/ 3971347 w 4305524"/>
              <a:gd name="connsiteY2" fmla="*/ 2867729 h 2867729"/>
              <a:gd name="connsiteX3" fmla="*/ 0 w 4305524"/>
              <a:gd name="connsiteY3" fmla="*/ 2672175 h 2867729"/>
              <a:gd name="connsiteX4" fmla="*/ 445149 w 4305524"/>
              <a:gd name="connsiteY4" fmla="*/ 307222 h 2867729"/>
              <a:gd name="connsiteX0" fmla="*/ 441825 w 4302200"/>
              <a:gd name="connsiteY0" fmla="*/ 307222 h 2867729"/>
              <a:gd name="connsiteX1" fmla="*/ 4302200 w 4302200"/>
              <a:gd name="connsiteY1" fmla="*/ 0 h 2867729"/>
              <a:gd name="connsiteX2" fmla="*/ 3968023 w 4302200"/>
              <a:gd name="connsiteY2" fmla="*/ 2867729 h 2867729"/>
              <a:gd name="connsiteX3" fmla="*/ 0 w 4302200"/>
              <a:gd name="connsiteY3" fmla="*/ 2710129 h 2867729"/>
              <a:gd name="connsiteX4" fmla="*/ 441825 w 4302200"/>
              <a:gd name="connsiteY4" fmla="*/ 307222 h 2867729"/>
              <a:gd name="connsiteX0" fmla="*/ 448231 w 4308606"/>
              <a:gd name="connsiteY0" fmla="*/ 307222 h 2867729"/>
              <a:gd name="connsiteX1" fmla="*/ 4308606 w 4308606"/>
              <a:gd name="connsiteY1" fmla="*/ 0 h 2867729"/>
              <a:gd name="connsiteX2" fmla="*/ 3974429 w 4308606"/>
              <a:gd name="connsiteY2" fmla="*/ 2867729 h 2867729"/>
              <a:gd name="connsiteX3" fmla="*/ 0 w 4308606"/>
              <a:gd name="connsiteY3" fmla="*/ 2691567 h 2867729"/>
              <a:gd name="connsiteX4" fmla="*/ 448231 w 4308606"/>
              <a:gd name="connsiteY4" fmla="*/ 307222 h 2867729"/>
              <a:gd name="connsiteX0" fmla="*/ 448647 w 4309022"/>
              <a:gd name="connsiteY0" fmla="*/ 307222 h 2867729"/>
              <a:gd name="connsiteX1" fmla="*/ 4309022 w 4309022"/>
              <a:gd name="connsiteY1" fmla="*/ 0 h 2867729"/>
              <a:gd name="connsiteX2" fmla="*/ 3974845 w 4309022"/>
              <a:gd name="connsiteY2" fmla="*/ 2867729 h 2867729"/>
              <a:gd name="connsiteX3" fmla="*/ 0 w 4309022"/>
              <a:gd name="connsiteY3" fmla="*/ 2686822 h 2867729"/>
              <a:gd name="connsiteX4" fmla="*/ 448647 w 4309022"/>
              <a:gd name="connsiteY4" fmla="*/ 307222 h 28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022" h="2867729">
                <a:moveTo>
                  <a:pt x="448647" y="307222"/>
                </a:moveTo>
                <a:lnTo>
                  <a:pt x="4309022" y="0"/>
                </a:lnTo>
                <a:lnTo>
                  <a:pt x="3974845" y="2867729"/>
                </a:lnTo>
                <a:lnTo>
                  <a:pt x="0" y="2686822"/>
                </a:lnTo>
                <a:lnTo>
                  <a:pt x="448647" y="3072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28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48710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28759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08808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49587" y="2686209"/>
            <a:ext cx="1914532" cy="1914532"/>
          </a:xfrm>
          <a:custGeom>
            <a:avLst/>
            <a:gdLst>
              <a:gd name="connsiteX0" fmla="*/ 957266 w 1914532"/>
              <a:gd name="connsiteY0" fmla="*/ 0 h 1914532"/>
              <a:gd name="connsiteX1" fmla="*/ 1453113 w 1914532"/>
              <a:gd name="connsiteY1" fmla="*/ 205386 h 1914532"/>
              <a:gd name="connsiteX2" fmla="*/ 1709146 w 1914532"/>
              <a:gd name="connsiteY2" fmla="*/ 461420 h 1914532"/>
              <a:gd name="connsiteX3" fmla="*/ 1709146 w 1914532"/>
              <a:gd name="connsiteY3" fmla="*/ 1453113 h 1914532"/>
              <a:gd name="connsiteX4" fmla="*/ 1453113 w 1914532"/>
              <a:gd name="connsiteY4" fmla="*/ 1709146 h 1914532"/>
              <a:gd name="connsiteX5" fmla="*/ 461419 w 1914532"/>
              <a:gd name="connsiteY5" fmla="*/ 1709146 h 1914532"/>
              <a:gd name="connsiteX6" fmla="*/ 205386 w 1914532"/>
              <a:gd name="connsiteY6" fmla="*/ 1453113 h 1914532"/>
              <a:gd name="connsiteX7" fmla="*/ 205386 w 1914532"/>
              <a:gd name="connsiteY7" fmla="*/ 461420 h 1914532"/>
              <a:gd name="connsiteX8" fmla="*/ 461419 w 1914532"/>
              <a:gd name="connsiteY8" fmla="*/ 205386 h 1914532"/>
              <a:gd name="connsiteX9" fmla="*/ 957266 w 1914532"/>
              <a:gd name="connsiteY9" fmla="*/ 0 h 191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4532" h="1914532">
                <a:moveTo>
                  <a:pt x="957266" y="0"/>
                </a:moveTo>
                <a:cubicBezTo>
                  <a:pt x="1136727" y="0"/>
                  <a:pt x="1316188" y="68462"/>
                  <a:pt x="1453113" y="205386"/>
                </a:cubicBezTo>
                <a:lnTo>
                  <a:pt x="1709146" y="461420"/>
                </a:lnTo>
                <a:cubicBezTo>
                  <a:pt x="1982995" y="735268"/>
                  <a:pt x="1982995" y="1179264"/>
                  <a:pt x="1709146" y="1453113"/>
                </a:cubicBezTo>
                <a:lnTo>
                  <a:pt x="1453113" y="1709146"/>
                </a:lnTo>
                <a:cubicBezTo>
                  <a:pt x="1179264" y="1982995"/>
                  <a:pt x="735268" y="1982995"/>
                  <a:pt x="461419" y="1709146"/>
                </a:cubicBezTo>
                <a:lnTo>
                  <a:pt x="205386" y="1453113"/>
                </a:lnTo>
                <a:cubicBezTo>
                  <a:pt x="-68462" y="1179264"/>
                  <a:pt x="-68462" y="735268"/>
                  <a:pt x="205386" y="461420"/>
                </a:cubicBezTo>
                <a:lnTo>
                  <a:pt x="461419" y="205386"/>
                </a:lnTo>
                <a:cubicBezTo>
                  <a:pt x="598344" y="68462"/>
                  <a:pt x="777805" y="0"/>
                  <a:pt x="9572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2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88510" y="-1002891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33852" y="3805083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3852" y="-3052917"/>
            <a:ext cx="12802374" cy="6858000"/>
          </a:xfrm>
          <a:custGeom>
            <a:avLst/>
            <a:gdLst>
              <a:gd name="connsiteX0" fmla="*/ 6901685 w 12802374"/>
              <a:gd name="connsiteY0" fmla="*/ 0 h 6858000"/>
              <a:gd name="connsiteX1" fmla="*/ 12802374 w 12802374"/>
              <a:gd name="connsiteY1" fmla="*/ 0 h 6858000"/>
              <a:gd name="connsiteX2" fmla="*/ 5900689 w 12802374"/>
              <a:gd name="connsiteY2" fmla="*/ 6858000 h 6858000"/>
              <a:gd name="connsiteX3" fmla="*/ 0 w 1280237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2374" h="6858000">
                <a:moveTo>
                  <a:pt x="6901685" y="0"/>
                </a:moveTo>
                <a:lnTo>
                  <a:pt x="12802374" y="0"/>
                </a:lnTo>
                <a:lnTo>
                  <a:pt x="590068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8815740" y="38480"/>
            <a:ext cx="3423558" cy="6781040"/>
          </a:xfrm>
          <a:custGeom>
            <a:avLst/>
            <a:gdLst>
              <a:gd name="connsiteX0" fmla="*/ 7372 w 722211"/>
              <a:gd name="connsiteY0" fmla="*/ 0 h 1430484"/>
              <a:gd name="connsiteX1" fmla="*/ 627679 w 722211"/>
              <a:gd name="connsiteY1" fmla="*/ 359867 h 1430484"/>
              <a:gd name="connsiteX2" fmla="*/ 623983 w 722211"/>
              <a:gd name="connsiteY2" fmla="*/ 1076995 h 1430484"/>
              <a:gd name="connsiteX3" fmla="*/ 0 w 722211"/>
              <a:gd name="connsiteY3" fmla="*/ 1430450 h 1430484"/>
              <a:gd name="connsiteX4" fmla="*/ 3339 w 722211"/>
              <a:gd name="connsiteY4" fmla="*/ 1087814 h 1430484"/>
              <a:gd name="connsiteX5" fmla="*/ 6970 w 722211"/>
              <a:gd name="connsiteY5" fmla="*/ 1088180 h 1430484"/>
              <a:gd name="connsiteX6" fmla="*/ 379908 w 722211"/>
              <a:gd name="connsiteY6" fmla="*/ 715243 h 1430484"/>
              <a:gd name="connsiteX7" fmla="*/ 82130 w 722211"/>
              <a:gd name="connsiteY7" fmla="*/ 349883 h 1430484"/>
              <a:gd name="connsiteX8" fmla="*/ 7180 w 722211"/>
              <a:gd name="connsiteY8" fmla="*/ 342327 h 143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211" h="1430484">
                <a:moveTo>
                  <a:pt x="7372" y="0"/>
                </a:moveTo>
                <a:cubicBezTo>
                  <a:pt x="263686" y="144"/>
                  <a:pt x="500327" y="137431"/>
                  <a:pt x="627679" y="359867"/>
                </a:cubicBezTo>
                <a:cubicBezTo>
                  <a:pt x="755031" y="582304"/>
                  <a:pt x="753621" y="855882"/>
                  <a:pt x="623983" y="1076995"/>
                </a:cubicBezTo>
                <a:cubicBezTo>
                  <a:pt x="494345" y="1298107"/>
                  <a:pt x="256301" y="1432947"/>
                  <a:pt x="0" y="1430450"/>
                </a:cubicBezTo>
                <a:lnTo>
                  <a:pt x="3339" y="1087814"/>
                </a:lnTo>
                <a:lnTo>
                  <a:pt x="6970" y="1088180"/>
                </a:lnTo>
                <a:cubicBezTo>
                  <a:pt x="212938" y="1088180"/>
                  <a:pt x="379908" y="921210"/>
                  <a:pt x="379908" y="715243"/>
                </a:cubicBezTo>
                <a:cubicBezTo>
                  <a:pt x="379908" y="535022"/>
                  <a:pt x="252072" y="384658"/>
                  <a:pt x="82130" y="349883"/>
                </a:cubicBezTo>
                <a:lnTo>
                  <a:pt x="7180" y="342327"/>
                </a:lnTo>
                <a:close/>
              </a:path>
            </a:pathLst>
          </a:custGeom>
          <a:solidFill>
            <a:schemeClr val="accent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10350" y="1966913"/>
            <a:ext cx="4816475" cy="2924175"/>
          </a:xfrm>
          <a:prstGeom prst="roundRect">
            <a:avLst>
              <a:gd name="adj" fmla="val 784"/>
            </a:avLst>
          </a:pr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711093" y="1209368"/>
            <a:ext cx="3982632" cy="4439264"/>
          </a:xfrm>
          <a:prstGeom prst="rect">
            <a:avLst/>
          </a:pr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7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5610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47548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64666" y="25761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73227" y="2804798"/>
            <a:ext cx="1971226" cy="1971226"/>
          </a:xfrm>
          <a:custGeom>
            <a:avLst/>
            <a:gdLst>
              <a:gd name="connsiteX0" fmla="*/ 328544 w 1971226"/>
              <a:gd name="connsiteY0" fmla="*/ 0 h 1971226"/>
              <a:gd name="connsiteX1" fmla="*/ 1642682 w 1971226"/>
              <a:gd name="connsiteY1" fmla="*/ 0 h 1971226"/>
              <a:gd name="connsiteX2" fmla="*/ 1971226 w 1971226"/>
              <a:gd name="connsiteY2" fmla="*/ 328544 h 1971226"/>
              <a:gd name="connsiteX3" fmla="*/ 1971226 w 1971226"/>
              <a:gd name="connsiteY3" fmla="*/ 1642682 h 1971226"/>
              <a:gd name="connsiteX4" fmla="*/ 1642682 w 1971226"/>
              <a:gd name="connsiteY4" fmla="*/ 1971226 h 1971226"/>
              <a:gd name="connsiteX5" fmla="*/ 328544 w 1971226"/>
              <a:gd name="connsiteY5" fmla="*/ 1971226 h 1971226"/>
              <a:gd name="connsiteX6" fmla="*/ 0 w 1971226"/>
              <a:gd name="connsiteY6" fmla="*/ 1642682 h 1971226"/>
              <a:gd name="connsiteX7" fmla="*/ 0 w 1971226"/>
              <a:gd name="connsiteY7" fmla="*/ 328544 h 1971226"/>
              <a:gd name="connsiteX8" fmla="*/ 328544 w 1971226"/>
              <a:gd name="connsiteY8" fmla="*/ 0 h 197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1226" h="1971226">
                <a:moveTo>
                  <a:pt x="328544" y="0"/>
                </a:moveTo>
                <a:lnTo>
                  <a:pt x="1642682" y="0"/>
                </a:lnTo>
                <a:cubicBezTo>
                  <a:pt x="1824132" y="0"/>
                  <a:pt x="1971226" y="147094"/>
                  <a:pt x="1971226" y="328544"/>
                </a:cubicBezTo>
                <a:lnTo>
                  <a:pt x="1971226" y="1642682"/>
                </a:lnTo>
                <a:cubicBezTo>
                  <a:pt x="1971226" y="1824132"/>
                  <a:pt x="1824132" y="1971226"/>
                  <a:pt x="1642682" y="1971226"/>
                </a:cubicBezTo>
                <a:lnTo>
                  <a:pt x="328544" y="1971226"/>
                </a:lnTo>
                <a:cubicBezTo>
                  <a:pt x="147094" y="1971226"/>
                  <a:pt x="0" y="1824132"/>
                  <a:pt x="0" y="1642682"/>
                </a:cubicBezTo>
                <a:lnTo>
                  <a:pt x="0" y="328544"/>
                </a:lnTo>
                <a:cubicBezTo>
                  <a:pt x="0" y="147094"/>
                  <a:pt x="147094" y="0"/>
                  <a:pt x="3285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2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0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373969" y="220967"/>
            <a:ext cx="6477824" cy="6138697"/>
          </a:xfrm>
          <a:custGeom>
            <a:avLst/>
            <a:gdLst>
              <a:gd name="connsiteX0" fmla="*/ 5932623 w 6477824"/>
              <a:gd name="connsiteY0" fmla="*/ 3607719 h 6138697"/>
              <a:gd name="connsiteX1" fmla="*/ 6012372 w 6477824"/>
              <a:gd name="connsiteY1" fmla="*/ 3612113 h 6138697"/>
              <a:gd name="connsiteX2" fmla="*/ 6185932 w 6477824"/>
              <a:gd name="connsiteY2" fmla="*/ 3700778 h 6138697"/>
              <a:gd name="connsiteX3" fmla="*/ 6193779 w 6477824"/>
              <a:gd name="connsiteY3" fmla="*/ 4172177 h 6138697"/>
              <a:gd name="connsiteX4" fmla="*/ 4873800 w 6477824"/>
              <a:gd name="connsiteY4" fmla="*/ 5536846 h 6138697"/>
              <a:gd name="connsiteX5" fmla="*/ 4402401 w 6477824"/>
              <a:gd name="connsiteY5" fmla="*/ 5544693 h 6138697"/>
              <a:gd name="connsiteX6" fmla="*/ 4394553 w 6477824"/>
              <a:gd name="connsiteY6" fmla="*/ 5073294 h 6138697"/>
              <a:gd name="connsiteX7" fmla="*/ 5714533 w 6477824"/>
              <a:gd name="connsiteY7" fmla="*/ 3708625 h 6138697"/>
              <a:gd name="connsiteX8" fmla="*/ 5932623 w 6477824"/>
              <a:gd name="connsiteY8" fmla="*/ 3607719 h 6138697"/>
              <a:gd name="connsiteX9" fmla="*/ 6044597 w 6477824"/>
              <a:gd name="connsiteY9" fmla="*/ 2394725 h 6138697"/>
              <a:gd name="connsiteX10" fmla="*/ 6124347 w 6477824"/>
              <a:gd name="connsiteY10" fmla="*/ 2399119 h 6138697"/>
              <a:gd name="connsiteX11" fmla="*/ 6297906 w 6477824"/>
              <a:gd name="connsiteY11" fmla="*/ 2487783 h 6138697"/>
              <a:gd name="connsiteX12" fmla="*/ 6305753 w 6477824"/>
              <a:gd name="connsiteY12" fmla="*/ 2959182 h 6138697"/>
              <a:gd name="connsiteX13" fmla="*/ 3328634 w 6477824"/>
              <a:gd name="connsiteY13" fmla="*/ 6037097 h 6138697"/>
              <a:gd name="connsiteX14" fmla="*/ 2857235 w 6477824"/>
              <a:gd name="connsiteY14" fmla="*/ 6044945 h 6138697"/>
              <a:gd name="connsiteX15" fmla="*/ 2849389 w 6477824"/>
              <a:gd name="connsiteY15" fmla="*/ 5573545 h 6138697"/>
              <a:gd name="connsiteX16" fmla="*/ 5826508 w 6477824"/>
              <a:gd name="connsiteY16" fmla="*/ 2495631 h 6138697"/>
              <a:gd name="connsiteX17" fmla="*/ 6044597 w 6477824"/>
              <a:gd name="connsiteY17" fmla="*/ 2394725 h 6138697"/>
              <a:gd name="connsiteX18" fmla="*/ 4383852 w 6477824"/>
              <a:gd name="connsiteY18" fmla="*/ 1911046 h 6138697"/>
              <a:gd name="connsiteX19" fmla="*/ 4463601 w 6477824"/>
              <a:gd name="connsiteY19" fmla="*/ 1915440 h 6138697"/>
              <a:gd name="connsiteX20" fmla="*/ 4637161 w 6477824"/>
              <a:gd name="connsiteY20" fmla="*/ 2004106 h 6138697"/>
              <a:gd name="connsiteX21" fmla="*/ 4645008 w 6477824"/>
              <a:gd name="connsiteY21" fmla="*/ 2475503 h 6138697"/>
              <a:gd name="connsiteX22" fmla="*/ 1631011 w 6477824"/>
              <a:gd name="connsiteY22" fmla="*/ 5591545 h 6138697"/>
              <a:gd name="connsiteX23" fmla="*/ 1159613 w 6477824"/>
              <a:gd name="connsiteY23" fmla="*/ 5599392 h 6138697"/>
              <a:gd name="connsiteX24" fmla="*/ 1151765 w 6477824"/>
              <a:gd name="connsiteY24" fmla="*/ 5127994 h 6138697"/>
              <a:gd name="connsiteX25" fmla="*/ 4165763 w 6477824"/>
              <a:gd name="connsiteY25" fmla="*/ 2011953 h 6138697"/>
              <a:gd name="connsiteX26" fmla="*/ 4383852 w 6477824"/>
              <a:gd name="connsiteY26" fmla="*/ 1911046 h 6138697"/>
              <a:gd name="connsiteX27" fmla="*/ 6122918 w 6477824"/>
              <a:gd name="connsiteY27" fmla="*/ 1219120 h 6138697"/>
              <a:gd name="connsiteX28" fmla="*/ 6202668 w 6477824"/>
              <a:gd name="connsiteY28" fmla="*/ 1223516 h 6138697"/>
              <a:gd name="connsiteX29" fmla="*/ 6376226 w 6477824"/>
              <a:gd name="connsiteY29" fmla="*/ 1312179 h 6138697"/>
              <a:gd name="connsiteX30" fmla="*/ 6384072 w 6477824"/>
              <a:gd name="connsiteY30" fmla="*/ 1783575 h 6138697"/>
              <a:gd name="connsiteX31" fmla="*/ 2905912 w 6477824"/>
              <a:gd name="connsiteY31" fmla="*/ 5379497 h 6138697"/>
              <a:gd name="connsiteX32" fmla="*/ 2434514 w 6477824"/>
              <a:gd name="connsiteY32" fmla="*/ 5387345 h 6138697"/>
              <a:gd name="connsiteX33" fmla="*/ 2426667 w 6477824"/>
              <a:gd name="connsiteY33" fmla="*/ 4915946 h 6138697"/>
              <a:gd name="connsiteX34" fmla="*/ 5904827 w 6477824"/>
              <a:gd name="connsiteY34" fmla="*/ 1320025 h 6138697"/>
              <a:gd name="connsiteX35" fmla="*/ 6122918 w 6477824"/>
              <a:gd name="connsiteY35" fmla="*/ 1219120 h 6138697"/>
              <a:gd name="connsiteX36" fmla="*/ 2630391 w 6477824"/>
              <a:gd name="connsiteY36" fmla="*/ 437382 h 6138697"/>
              <a:gd name="connsiteX37" fmla="*/ 2710140 w 6477824"/>
              <a:gd name="connsiteY37" fmla="*/ 441778 h 6138697"/>
              <a:gd name="connsiteX38" fmla="*/ 2883699 w 6477824"/>
              <a:gd name="connsiteY38" fmla="*/ 530441 h 6138697"/>
              <a:gd name="connsiteX39" fmla="*/ 2891546 w 6477824"/>
              <a:gd name="connsiteY39" fmla="*/ 1001840 h 6138697"/>
              <a:gd name="connsiteX40" fmla="*/ 572999 w 6477824"/>
              <a:gd name="connsiteY40" fmla="*/ 3398885 h 6138697"/>
              <a:gd name="connsiteX41" fmla="*/ 101600 w 6477824"/>
              <a:gd name="connsiteY41" fmla="*/ 3406733 h 6138697"/>
              <a:gd name="connsiteX42" fmla="*/ 93753 w 6477824"/>
              <a:gd name="connsiteY42" fmla="*/ 2935335 h 6138697"/>
              <a:gd name="connsiteX43" fmla="*/ 2412301 w 6477824"/>
              <a:gd name="connsiteY43" fmla="*/ 538287 h 6138697"/>
              <a:gd name="connsiteX44" fmla="*/ 2630391 w 6477824"/>
              <a:gd name="connsiteY44" fmla="*/ 437382 h 6138697"/>
              <a:gd name="connsiteX45" fmla="*/ 3711683 w 6477824"/>
              <a:gd name="connsiteY45" fmla="*/ 414113 h 6138697"/>
              <a:gd name="connsiteX46" fmla="*/ 3791432 w 6477824"/>
              <a:gd name="connsiteY46" fmla="*/ 418507 h 6138697"/>
              <a:gd name="connsiteX47" fmla="*/ 3964992 w 6477824"/>
              <a:gd name="connsiteY47" fmla="*/ 507172 h 6138697"/>
              <a:gd name="connsiteX48" fmla="*/ 3972839 w 6477824"/>
              <a:gd name="connsiteY48" fmla="*/ 978571 h 6138697"/>
              <a:gd name="connsiteX49" fmla="*/ 995720 w 6477824"/>
              <a:gd name="connsiteY49" fmla="*/ 4056485 h 6138697"/>
              <a:gd name="connsiteX50" fmla="*/ 524322 w 6477824"/>
              <a:gd name="connsiteY50" fmla="*/ 4064333 h 6138697"/>
              <a:gd name="connsiteX51" fmla="*/ 516475 w 6477824"/>
              <a:gd name="connsiteY51" fmla="*/ 3592934 h 6138697"/>
              <a:gd name="connsiteX52" fmla="*/ 3493594 w 6477824"/>
              <a:gd name="connsiteY52" fmla="*/ 515018 h 6138697"/>
              <a:gd name="connsiteX53" fmla="*/ 3711683 w 6477824"/>
              <a:gd name="connsiteY53" fmla="*/ 414113 h 6138697"/>
              <a:gd name="connsiteX54" fmla="*/ 5172859 w 6477824"/>
              <a:gd name="connsiteY54" fmla="*/ 694 h 6138697"/>
              <a:gd name="connsiteX55" fmla="*/ 5252608 w 6477824"/>
              <a:gd name="connsiteY55" fmla="*/ 5089 h 6138697"/>
              <a:gd name="connsiteX56" fmla="*/ 5426166 w 6477824"/>
              <a:gd name="connsiteY56" fmla="*/ 93754 h 6138697"/>
              <a:gd name="connsiteX57" fmla="*/ 5434014 w 6477824"/>
              <a:gd name="connsiteY57" fmla="*/ 565153 h 6138697"/>
              <a:gd name="connsiteX58" fmla="*/ 1151991 w 6477824"/>
              <a:gd name="connsiteY58" fmla="*/ 4992151 h 6138697"/>
              <a:gd name="connsiteX59" fmla="*/ 680593 w 6477824"/>
              <a:gd name="connsiteY59" fmla="*/ 4999999 h 6138697"/>
              <a:gd name="connsiteX60" fmla="*/ 672745 w 6477824"/>
              <a:gd name="connsiteY60" fmla="*/ 4528600 h 6138697"/>
              <a:gd name="connsiteX61" fmla="*/ 4954768 w 6477824"/>
              <a:gd name="connsiteY61" fmla="*/ 101601 h 6138697"/>
              <a:gd name="connsiteX62" fmla="*/ 5172859 w 6477824"/>
              <a:gd name="connsiteY62" fmla="*/ 694 h 61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477824" h="6138697">
                <a:moveTo>
                  <a:pt x="5932623" y="3607719"/>
                </a:moveTo>
                <a:cubicBezTo>
                  <a:pt x="5959235" y="3606004"/>
                  <a:pt x="5986024" y="3607466"/>
                  <a:pt x="6012372" y="3612113"/>
                </a:cubicBezTo>
                <a:cubicBezTo>
                  <a:pt x="6075607" y="3623268"/>
                  <a:pt x="6136303" y="3652776"/>
                  <a:pt x="6185932" y="3700778"/>
                </a:cubicBezTo>
                <a:cubicBezTo>
                  <a:pt x="6318271" y="3828785"/>
                  <a:pt x="6321784" y="4039836"/>
                  <a:pt x="6193779" y="4172177"/>
                </a:cubicBezTo>
                <a:lnTo>
                  <a:pt x="4873800" y="5536846"/>
                </a:lnTo>
                <a:cubicBezTo>
                  <a:pt x="4745794" y="5669186"/>
                  <a:pt x="4534741" y="5672699"/>
                  <a:pt x="4402401" y="5544693"/>
                </a:cubicBezTo>
                <a:cubicBezTo>
                  <a:pt x="4270061" y="5416686"/>
                  <a:pt x="4266548" y="5205635"/>
                  <a:pt x="4394553" y="5073294"/>
                </a:cubicBezTo>
                <a:lnTo>
                  <a:pt x="5714533" y="3708625"/>
                </a:lnTo>
                <a:cubicBezTo>
                  <a:pt x="5774535" y="3646590"/>
                  <a:pt x="5852786" y="3612863"/>
                  <a:pt x="5932623" y="3607719"/>
                </a:cubicBezTo>
                <a:close/>
                <a:moveTo>
                  <a:pt x="6044597" y="2394725"/>
                </a:moveTo>
                <a:cubicBezTo>
                  <a:pt x="6071210" y="2393010"/>
                  <a:pt x="6097999" y="2394472"/>
                  <a:pt x="6124347" y="2399119"/>
                </a:cubicBezTo>
                <a:cubicBezTo>
                  <a:pt x="6187581" y="2410275"/>
                  <a:pt x="6248277" y="2439781"/>
                  <a:pt x="6297906" y="2487783"/>
                </a:cubicBezTo>
                <a:cubicBezTo>
                  <a:pt x="6430246" y="2615790"/>
                  <a:pt x="6433758" y="2826841"/>
                  <a:pt x="6305753" y="2959182"/>
                </a:cubicBezTo>
                <a:lnTo>
                  <a:pt x="3328634" y="6037097"/>
                </a:lnTo>
                <a:cubicBezTo>
                  <a:pt x="3200628" y="6169437"/>
                  <a:pt x="2989577" y="6172951"/>
                  <a:pt x="2857235" y="6044945"/>
                </a:cubicBezTo>
                <a:cubicBezTo>
                  <a:pt x="2724896" y="5916938"/>
                  <a:pt x="2721383" y="5705886"/>
                  <a:pt x="2849389" y="5573545"/>
                </a:cubicBezTo>
                <a:lnTo>
                  <a:pt x="5826508" y="2495631"/>
                </a:lnTo>
                <a:cubicBezTo>
                  <a:pt x="5886509" y="2433596"/>
                  <a:pt x="5964760" y="2399869"/>
                  <a:pt x="6044597" y="2394725"/>
                </a:cubicBezTo>
                <a:close/>
                <a:moveTo>
                  <a:pt x="4383852" y="1911046"/>
                </a:moveTo>
                <a:cubicBezTo>
                  <a:pt x="4410464" y="1909332"/>
                  <a:pt x="4437253" y="1910793"/>
                  <a:pt x="4463601" y="1915440"/>
                </a:cubicBezTo>
                <a:cubicBezTo>
                  <a:pt x="4526835" y="1926595"/>
                  <a:pt x="4587532" y="1956102"/>
                  <a:pt x="4637161" y="2004106"/>
                </a:cubicBezTo>
                <a:cubicBezTo>
                  <a:pt x="4769501" y="2132111"/>
                  <a:pt x="4773013" y="2343163"/>
                  <a:pt x="4645008" y="2475503"/>
                </a:cubicBezTo>
                <a:lnTo>
                  <a:pt x="1631011" y="5591545"/>
                </a:lnTo>
                <a:cubicBezTo>
                  <a:pt x="1503004" y="5723885"/>
                  <a:pt x="1291952" y="5727398"/>
                  <a:pt x="1159613" y="5599392"/>
                </a:cubicBezTo>
                <a:cubicBezTo>
                  <a:pt x="1027273" y="5471386"/>
                  <a:pt x="1023759" y="5260334"/>
                  <a:pt x="1151765" y="5127994"/>
                </a:cubicBezTo>
                <a:lnTo>
                  <a:pt x="4165763" y="2011953"/>
                </a:lnTo>
                <a:cubicBezTo>
                  <a:pt x="4225765" y="1949918"/>
                  <a:pt x="4304015" y="1916191"/>
                  <a:pt x="4383852" y="1911046"/>
                </a:cubicBezTo>
                <a:close/>
                <a:moveTo>
                  <a:pt x="6122918" y="1219120"/>
                </a:moveTo>
                <a:cubicBezTo>
                  <a:pt x="6149531" y="1217406"/>
                  <a:pt x="6176319" y="1218868"/>
                  <a:pt x="6202668" y="1223516"/>
                </a:cubicBezTo>
                <a:cubicBezTo>
                  <a:pt x="6265901" y="1234669"/>
                  <a:pt x="6326597" y="1264176"/>
                  <a:pt x="6376226" y="1312179"/>
                </a:cubicBezTo>
                <a:cubicBezTo>
                  <a:pt x="6508565" y="1440185"/>
                  <a:pt x="6512078" y="1651236"/>
                  <a:pt x="6384072" y="1783575"/>
                </a:cubicBezTo>
                <a:lnTo>
                  <a:pt x="2905912" y="5379497"/>
                </a:lnTo>
                <a:cubicBezTo>
                  <a:pt x="2777906" y="5511837"/>
                  <a:pt x="2566854" y="5515350"/>
                  <a:pt x="2434514" y="5387345"/>
                </a:cubicBezTo>
                <a:cubicBezTo>
                  <a:pt x="2302174" y="5259339"/>
                  <a:pt x="2298660" y="5048287"/>
                  <a:pt x="2426667" y="4915946"/>
                </a:cubicBezTo>
                <a:lnTo>
                  <a:pt x="5904827" y="1320025"/>
                </a:lnTo>
                <a:cubicBezTo>
                  <a:pt x="5964831" y="1257990"/>
                  <a:pt x="6043080" y="1224263"/>
                  <a:pt x="6122918" y="1219120"/>
                </a:cubicBezTo>
                <a:close/>
                <a:moveTo>
                  <a:pt x="2630391" y="437382"/>
                </a:moveTo>
                <a:cubicBezTo>
                  <a:pt x="2657004" y="435667"/>
                  <a:pt x="2683792" y="437129"/>
                  <a:pt x="2710140" y="441778"/>
                </a:cubicBezTo>
                <a:cubicBezTo>
                  <a:pt x="2773374" y="452932"/>
                  <a:pt x="2834071" y="482439"/>
                  <a:pt x="2883699" y="530441"/>
                </a:cubicBezTo>
                <a:cubicBezTo>
                  <a:pt x="3016038" y="658447"/>
                  <a:pt x="3019551" y="869501"/>
                  <a:pt x="2891546" y="1001840"/>
                </a:cubicBezTo>
                <a:lnTo>
                  <a:pt x="572999" y="3398885"/>
                </a:lnTo>
                <a:cubicBezTo>
                  <a:pt x="444992" y="3531226"/>
                  <a:pt x="233940" y="3534739"/>
                  <a:pt x="101600" y="3406733"/>
                </a:cubicBezTo>
                <a:cubicBezTo>
                  <a:pt x="-30740" y="3278727"/>
                  <a:pt x="-34253" y="3067675"/>
                  <a:pt x="93753" y="2935335"/>
                </a:cubicBezTo>
                <a:lnTo>
                  <a:pt x="2412301" y="538287"/>
                </a:lnTo>
                <a:cubicBezTo>
                  <a:pt x="2472303" y="476254"/>
                  <a:pt x="2550554" y="442525"/>
                  <a:pt x="2630391" y="437382"/>
                </a:cubicBezTo>
                <a:close/>
                <a:moveTo>
                  <a:pt x="3711683" y="414113"/>
                </a:moveTo>
                <a:cubicBezTo>
                  <a:pt x="3738295" y="412399"/>
                  <a:pt x="3765084" y="413859"/>
                  <a:pt x="3791432" y="418507"/>
                </a:cubicBezTo>
                <a:cubicBezTo>
                  <a:pt x="3854667" y="429662"/>
                  <a:pt x="3915363" y="459171"/>
                  <a:pt x="3964992" y="507172"/>
                </a:cubicBezTo>
                <a:cubicBezTo>
                  <a:pt x="4097331" y="635177"/>
                  <a:pt x="4100845" y="846230"/>
                  <a:pt x="3972839" y="978571"/>
                </a:cubicBezTo>
                <a:lnTo>
                  <a:pt x="995720" y="4056485"/>
                </a:lnTo>
                <a:cubicBezTo>
                  <a:pt x="867714" y="4188825"/>
                  <a:pt x="656662" y="4192338"/>
                  <a:pt x="524322" y="4064333"/>
                </a:cubicBezTo>
                <a:cubicBezTo>
                  <a:pt x="391982" y="3936326"/>
                  <a:pt x="388469" y="3725274"/>
                  <a:pt x="516475" y="3592934"/>
                </a:cubicBezTo>
                <a:lnTo>
                  <a:pt x="3493594" y="515018"/>
                </a:lnTo>
                <a:cubicBezTo>
                  <a:pt x="3553596" y="452985"/>
                  <a:pt x="3631846" y="419258"/>
                  <a:pt x="3711683" y="414113"/>
                </a:cubicBezTo>
                <a:close/>
                <a:moveTo>
                  <a:pt x="5172859" y="694"/>
                </a:moveTo>
                <a:cubicBezTo>
                  <a:pt x="5199471" y="-1020"/>
                  <a:pt x="5226260" y="442"/>
                  <a:pt x="5252608" y="5089"/>
                </a:cubicBezTo>
                <a:cubicBezTo>
                  <a:pt x="5315842" y="16244"/>
                  <a:pt x="5376539" y="45750"/>
                  <a:pt x="5426166" y="93754"/>
                </a:cubicBezTo>
                <a:cubicBezTo>
                  <a:pt x="5558506" y="221760"/>
                  <a:pt x="5562019" y="432812"/>
                  <a:pt x="5434014" y="565153"/>
                </a:cubicBezTo>
                <a:lnTo>
                  <a:pt x="1151991" y="4992151"/>
                </a:lnTo>
                <a:cubicBezTo>
                  <a:pt x="1023985" y="5124491"/>
                  <a:pt x="812933" y="5128005"/>
                  <a:pt x="680593" y="4999999"/>
                </a:cubicBezTo>
                <a:cubicBezTo>
                  <a:pt x="548253" y="4871992"/>
                  <a:pt x="544740" y="4660940"/>
                  <a:pt x="672745" y="4528600"/>
                </a:cubicBezTo>
                <a:lnTo>
                  <a:pt x="4954768" y="101601"/>
                </a:lnTo>
                <a:cubicBezTo>
                  <a:pt x="5014770" y="39567"/>
                  <a:pt x="5093021" y="5839"/>
                  <a:pt x="5172859" y="6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801260" y="0"/>
            <a:ext cx="9390741" cy="6858000"/>
          </a:xfrm>
          <a:custGeom>
            <a:avLst/>
            <a:gdLst>
              <a:gd name="connsiteX0" fmla="*/ 9390741 w 9390741"/>
              <a:gd name="connsiteY0" fmla="*/ 2744432 h 6858000"/>
              <a:gd name="connsiteX1" fmla="*/ 9390741 w 9390741"/>
              <a:gd name="connsiteY1" fmla="*/ 5258113 h 6858000"/>
              <a:gd name="connsiteX2" fmla="*/ 7810132 w 9390741"/>
              <a:gd name="connsiteY2" fmla="*/ 6858000 h 6858000"/>
              <a:gd name="connsiteX3" fmla="*/ 5326741 w 9390741"/>
              <a:gd name="connsiteY3" fmla="*/ 6858000 h 6858000"/>
              <a:gd name="connsiteX4" fmla="*/ 9390741 w 9390741"/>
              <a:gd name="connsiteY4" fmla="*/ 48575 h 6858000"/>
              <a:gd name="connsiteX5" fmla="*/ 9390741 w 9390741"/>
              <a:gd name="connsiteY5" fmla="*/ 2562256 h 6858000"/>
              <a:gd name="connsiteX6" fmla="*/ 5146761 w 9390741"/>
              <a:gd name="connsiteY6" fmla="*/ 6858000 h 6858000"/>
              <a:gd name="connsiteX7" fmla="*/ 2663371 w 9390741"/>
              <a:gd name="connsiteY7" fmla="*/ 6858000 h 6858000"/>
              <a:gd name="connsiteX8" fmla="*/ 6775360 w 9390741"/>
              <a:gd name="connsiteY8" fmla="*/ 0 h 6858000"/>
              <a:gd name="connsiteX9" fmla="*/ 9258751 w 9390741"/>
              <a:gd name="connsiteY9" fmla="*/ 0 h 6858000"/>
              <a:gd name="connsiteX10" fmla="*/ 2483391 w 9390741"/>
              <a:gd name="connsiteY10" fmla="*/ 6858000 h 6858000"/>
              <a:gd name="connsiteX11" fmla="*/ 0 w 939074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90741" h="6858000">
                <a:moveTo>
                  <a:pt x="9390741" y="2744432"/>
                </a:moveTo>
                <a:lnTo>
                  <a:pt x="9390741" y="5258113"/>
                </a:lnTo>
                <a:lnTo>
                  <a:pt x="7810132" y="6858000"/>
                </a:lnTo>
                <a:lnTo>
                  <a:pt x="5326741" y="6858000"/>
                </a:lnTo>
                <a:close/>
                <a:moveTo>
                  <a:pt x="9390741" y="48575"/>
                </a:moveTo>
                <a:lnTo>
                  <a:pt x="9390741" y="2562256"/>
                </a:lnTo>
                <a:lnTo>
                  <a:pt x="5146761" y="6858000"/>
                </a:lnTo>
                <a:lnTo>
                  <a:pt x="2663371" y="6858000"/>
                </a:lnTo>
                <a:close/>
                <a:moveTo>
                  <a:pt x="6775360" y="0"/>
                </a:moveTo>
                <a:lnTo>
                  <a:pt x="9258751" y="0"/>
                </a:lnTo>
                <a:lnTo>
                  <a:pt x="24833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32155" y="2394157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407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632155" y="-4463843"/>
            <a:ext cx="8927690" cy="8927686"/>
          </a:xfrm>
          <a:custGeom>
            <a:avLst/>
            <a:gdLst>
              <a:gd name="connsiteX0" fmla="*/ 5560145 w 11120290"/>
              <a:gd name="connsiteY0" fmla="*/ 0 h 11120284"/>
              <a:gd name="connsiteX1" fmla="*/ 11120290 w 11120290"/>
              <a:gd name="connsiteY1" fmla="*/ 5560142 h 11120284"/>
              <a:gd name="connsiteX2" fmla="*/ 5560145 w 11120290"/>
              <a:gd name="connsiteY2" fmla="*/ 11120284 h 11120284"/>
              <a:gd name="connsiteX3" fmla="*/ 0 w 11120290"/>
              <a:gd name="connsiteY3" fmla="*/ 5560142 h 11120284"/>
              <a:gd name="connsiteX4" fmla="*/ 5560145 w 11120290"/>
              <a:gd name="connsiteY4" fmla="*/ 0 h 11120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0290" h="11120284">
                <a:moveTo>
                  <a:pt x="5560145" y="0"/>
                </a:moveTo>
                <a:cubicBezTo>
                  <a:pt x="8630928" y="0"/>
                  <a:pt x="11120290" y="2489360"/>
                  <a:pt x="11120290" y="5560142"/>
                </a:cubicBezTo>
                <a:cubicBezTo>
                  <a:pt x="11120290" y="8630924"/>
                  <a:pt x="8630928" y="11120284"/>
                  <a:pt x="5560145" y="11120284"/>
                </a:cubicBezTo>
                <a:cubicBezTo>
                  <a:pt x="2489362" y="11120284"/>
                  <a:pt x="0" y="8630924"/>
                  <a:pt x="0" y="5560142"/>
                </a:cubicBezTo>
                <a:cubicBezTo>
                  <a:pt x="0" y="2489360"/>
                  <a:pt x="2489362" y="0"/>
                  <a:pt x="55601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512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195207" y="589665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03565" y="3512478"/>
            <a:ext cx="5693228" cy="2755858"/>
          </a:xfrm>
          <a:custGeom>
            <a:avLst/>
            <a:gdLst>
              <a:gd name="connsiteX0" fmla="*/ 2763216 w 5693228"/>
              <a:gd name="connsiteY0" fmla="*/ 0 h 2755858"/>
              <a:gd name="connsiteX1" fmla="*/ 5693228 w 5693228"/>
              <a:gd name="connsiteY1" fmla="*/ 0 h 2755858"/>
              <a:gd name="connsiteX2" fmla="*/ 2930012 w 5693228"/>
              <a:gd name="connsiteY2" fmla="*/ 2755858 h 2755858"/>
              <a:gd name="connsiteX3" fmla="*/ 0 w 5693228"/>
              <a:gd name="connsiteY3" fmla="*/ 2755858 h 275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3228" h="2755858">
                <a:moveTo>
                  <a:pt x="2763216" y="0"/>
                </a:moveTo>
                <a:lnTo>
                  <a:pt x="5693228" y="0"/>
                </a:lnTo>
                <a:lnTo>
                  <a:pt x="2930012" y="2755858"/>
                </a:lnTo>
                <a:lnTo>
                  <a:pt x="0" y="27558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0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150374" y="220734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flipH="1">
            <a:off x="8070850" y="2736850"/>
            <a:ext cx="4121150" cy="412115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50374" y="-4686296"/>
            <a:ext cx="4630994" cy="11296647"/>
          </a:xfrm>
          <a:custGeom>
            <a:avLst/>
            <a:gdLst>
              <a:gd name="connsiteX0" fmla="*/ 4630994 w 4630994"/>
              <a:gd name="connsiteY0" fmla="*/ 0 h 11296647"/>
              <a:gd name="connsiteX1" fmla="*/ 4630994 w 4630994"/>
              <a:gd name="connsiteY1" fmla="*/ 6653288 h 11296647"/>
              <a:gd name="connsiteX2" fmla="*/ 0 w 4630994"/>
              <a:gd name="connsiteY2" fmla="*/ 11296647 h 11296647"/>
              <a:gd name="connsiteX3" fmla="*/ 0 w 4630994"/>
              <a:gd name="connsiteY3" fmla="*/ 4643358 h 1129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994" h="11296647">
                <a:moveTo>
                  <a:pt x="4630994" y="0"/>
                </a:moveTo>
                <a:lnTo>
                  <a:pt x="4630994" y="6653288"/>
                </a:lnTo>
                <a:lnTo>
                  <a:pt x="0" y="11296647"/>
                </a:lnTo>
                <a:lnTo>
                  <a:pt x="0" y="46433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Freeform: Shape 3"/>
          <p:cNvSpPr/>
          <p:nvPr userDrawn="1"/>
        </p:nvSpPr>
        <p:spPr>
          <a:xfrm>
            <a:off x="1150374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 userDrawn="1"/>
        </p:nvSpPr>
        <p:spPr>
          <a:xfrm flipH="1" flipV="1">
            <a:off x="0" y="0"/>
            <a:ext cx="11041626" cy="6858000"/>
          </a:xfrm>
          <a:custGeom>
            <a:avLst/>
            <a:gdLst>
              <a:gd name="connsiteX0" fmla="*/ 6876311 w 11041626"/>
              <a:gd name="connsiteY0" fmla="*/ 0 h 6858000"/>
              <a:gd name="connsiteX1" fmla="*/ 11041626 w 11041626"/>
              <a:gd name="connsiteY1" fmla="*/ 0 h 6858000"/>
              <a:gd name="connsiteX2" fmla="*/ 11041626 w 11041626"/>
              <a:gd name="connsiteY2" fmla="*/ 4876801 h 6858000"/>
              <a:gd name="connsiteX3" fmla="*/ 9060427 w 11041626"/>
              <a:gd name="connsiteY3" fmla="*/ 6858000 h 6858000"/>
              <a:gd name="connsiteX4" fmla="*/ 0 w 1104162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1626" h="6858000">
                <a:moveTo>
                  <a:pt x="6876311" y="0"/>
                </a:moveTo>
                <a:lnTo>
                  <a:pt x="11041626" y="0"/>
                </a:lnTo>
                <a:lnTo>
                  <a:pt x="11041626" y="4876801"/>
                </a:lnTo>
                <a:lnTo>
                  <a:pt x="9060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3" y="-20479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556908" y="-1235195"/>
            <a:ext cx="4471308" cy="8239247"/>
          </a:xfrm>
          <a:custGeom>
            <a:avLst/>
            <a:gdLst>
              <a:gd name="connsiteX0" fmla="*/ 4471308 w 4471308"/>
              <a:gd name="connsiteY0" fmla="*/ 0 h 8239247"/>
              <a:gd name="connsiteX1" fmla="*/ 4471308 w 4471308"/>
              <a:gd name="connsiteY1" fmla="*/ 3756001 h 8239247"/>
              <a:gd name="connsiteX2" fmla="*/ 0 w 4471308"/>
              <a:gd name="connsiteY2" fmla="*/ 8239247 h 8239247"/>
              <a:gd name="connsiteX3" fmla="*/ 0 w 4471308"/>
              <a:gd name="connsiteY3" fmla="*/ 4483246 h 823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1308" h="8239247">
                <a:moveTo>
                  <a:pt x="4471308" y="0"/>
                </a:moveTo>
                <a:lnTo>
                  <a:pt x="4471308" y="3756001"/>
                </a:lnTo>
                <a:lnTo>
                  <a:pt x="0" y="8239247"/>
                </a:lnTo>
                <a:lnTo>
                  <a:pt x="0" y="448324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4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59329" y="1282683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632251" y="987959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5450590" y="693237"/>
            <a:ext cx="4882080" cy="4882080"/>
          </a:xfrm>
          <a:custGeom>
            <a:avLst/>
            <a:gdLst>
              <a:gd name="connsiteX0" fmla="*/ 4112631 w 4882080"/>
              <a:gd name="connsiteY0" fmla="*/ 0 h 4882080"/>
              <a:gd name="connsiteX1" fmla="*/ 4656715 w 4882080"/>
              <a:gd name="connsiteY1" fmla="*/ 225367 h 4882080"/>
              <a:gd name="connsiteX2" fmla="*/ 4656714 w 4882080"/>
              <a:gd name="connsiteY2" fmla="*/ 225366 h 4882080"/>
              <a:gd name="connsiteX3" fmla="*/ 4656714 w 4882080"/>
              <a:gd name="connsiteY3" fmla="*/ 1313532 h 4882080"/>
              <a:gd name="connsiteX4" fmla="*/ 1313534 w 4882080"/>
              <a:gd name="connsiteY4" fmla="*/ 4656714 h 4882080"/>
              <a:gd name="connsiteX5" fmla="*/ 225368 w 4882080"/>
              <a:gd name="connsiteY5" fmla="*/ 4656714 h 4882080"/>
              <a:gd name="connsiteX6" fmla="*/ 225367 w 4882080"/>
              <a:gd name="connsiteY6" fmla="*/ 4656714 h 4882080"/>
              <a:gd name="connsiteX7" fmla="*/ 225367 w 4882080"/>
              <a:gd name="connsiteY7" fmla="*/ 3568548 h 4882080"/>
              <a:gd name="connsiteX8" fmla="*/ 3568548 w 4882080"/>
              <a:gd name="connsiteY8" fmla="*/ 225367 h 4882080"/>
              <a:gd name="connsiteX9" fmla="*/ 4112631 w 4882080"/>
              <a:gd name="connsiteY9" fmla="*/ 0 h 48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2080" h="4882080">
                <a:moveTo>
                  <a:pt x="4112631" y="0"/>
                </a:moveTo>
                <a:cubicBezTo>
                  <a:pt x="4309551" y="0"/>
                  <a:pt x="4506470" y="75122"/>
                  <a:pt x="4656715" y="225367"/>
                </a:cubicBezTo>
                <a:lnTo>
                  <a:pt x="4656714" y="225366"/>
                </a:lnTo>
                <a:cubicBezTo>
                  <a:pt x="4957203" y="525855"/>
                  <a:pt x="4957203" y="1013043"/>
                  <a:pt x="4656714" y="1313532"/>
                </a:cubicBezTo>
                <a:lnTo>
                  <a:pt x="1313534" y="4656714"/>
                </a:lnTo>
                <a:cubicBezTo>
                  <a:pt x="1013045" y="4957203"/>
                  <a:pt x="525857" y="4957203"/>
                  <a:pt x="225368" y="4656714"/>
                </a:cubicBezTo>
                <a:lnTo>
                  <a:pt x="225367" y="4656714"/>
                </a:lnTo>
                <a:cubicBezTo>
                  <a:pt x="-75122" y="4356225"/>
                  <a:pt x="-75122" y="3869037"/>
                  <a:pt x="225367" y="3568548"/>
                </a:cubicBezTo>
                <a:lnTo>
                  <a:pt x="3568548" y="225367"/>
                </a:lnTo>
                <a:cubicBezTo>
                  <a:pt x="3718792" y="75122"/>
                  <a:pt x="3915712" y="0"/>
                  <a:pt x="4112631" y="0"/>
                </a:cubicBezTo>
                <a:close/>
              </a:path>
            </a:pathLst>
          </a:custGeom>
          <a:effectLst>
            <a:outerShdw blurRad="1270000" dist="76200" dir="8100000" sx="80000" sy="8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2267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3846512" y="1179523"/>
            <a:ext cx="4498976" cy="4498954"/>
          </a:xfrm>
          <a:custGeom>
            <a:avLst/>
            <a:gdLst>
              <a:gd name="connsiteX0" fmla="*/ 2249488 w 4498976"/>
              <a:gd name="connsiteY0" fmla="*/ 900567 h 4498954"/>
              <a:gd name="connsiteX1" fmla="*/ 900572 w 4498976"/>
              <a:gd name="connsiteY1" fmla="*/ 2249477 h 4498954"/>
              <a:gd name="connsiteX2" fmla="*/ 2249488 w 4498976"/>
              <a:gd name="connsiteY2" fmla="*/ 3598387 h 4498954"/>
              <a:gd name="connsiteX3" fmla="*/ 3598404 w 4498976"/>
              <a:gd name="connsiteY3" fmla="*/ 2249477 h 4498954"/>
              <a:gd name="connsiteX4" fmla="*/ 2249488 w 4498976"/>
              <a:gd name="connsiteY4" fmla="*/ 900567 h 4498954"/>
              <a:gd name="connsiteX5" fmla="*/ 2249488 w 4498976"/>
              <a:gd name="connsiteY5" fmla="*/ 0 h 4498954"/>
              <a:gd name="connsiteX6" fmla="*/ 4498976 w 4498976"/>
              <a:gd name="connsiteY6" fmla="*/ 2249477 h 4498954"/>
              <a:gd name="connsiteX7" fmla="*/ 2249488 w 4498976"/>
              <a:gd name="connsiteY7" fmla="*/ 4498954 h 4498954"/>
              <a:gd name="connsiteX8" fmla="*/ 0 w 4498976"/>
              <a:gd name="connsiteY8" fmla="*/ 2249477 h 4498954"/>
              <a:gd name="connsiteX9" fmla="*/ 2249488 w 4498976"/>
              <a:gd name="connsiteY9" fmla="*/ 0 h 449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8976" h="4498954">
                <a:moveTo>
                  <a:pt x="2249488" y="900567"/>
                </a:moveTo>
                <a:cubicBezTo>
                  <a:pt x="1504502" y="900567"/>
                  <a:pt x="900572" y="1504495"/>
                  <a:pt x="900572" y="2249477"/>
                </a:cubicBezTo>
                <a:cubicBezTo>
                  <a:pt x="900572" y="2994459"/>
                  <a:pt x="1504502" y="3598387"/>
                  <a:pt x="2249488" y="3598387"/>
                </a:cubicBezTo>
                <a:cubicBezTo>
                  <a:pt x="2994474" y="3598387"/>
                  <a:pt x="3598404" y="2994459"/>
                  <a:pt x="3598404" y="2249477"/>
                </a:cubicBezTo>
                <a:cubicBezTo>
                  <a:pt x="3598404" y="1504495"/>
                  <a:pt x="2994474" y="900567"/>
                  <a:pt x="2249488" y="900567"/>
                </a:cubicBezTo>
                <a:close/>
                <a:moveTo>
                  <a:pt x="2249488" y="0"/>
                </a:moveTo>
                <a:cubicBezTo>
                  <a:pt x="3491846" y="0"/>
                  <a:pt x="4498976" y="1007126"/>
                  <a:pt x="4498976" y="2249477"/>
                </a:cubicBezTo>
                <a:cubicBezTo>
                  <a:pt x="4498976" y="3491829"/>
                  <a:pt x="3491846" y="4498954"/>
                  <a:pt x="2249488" y="4498954"/>
                </a:cubicBezTo>
                <a:cubicBezTo>
                  <a:pt x="1007130" y="4498954"/>
                  <a:pt x="0" y="3491829"/>
                  <a:pt x="0" y="2249477"/>
                </a:cubicBezTo>
                <a:cubicBezTo>
                  <a:pt x="0" y="1007126"/>
                  <a:pt x="1007130" y="0"/>
                  <a:pt x="22494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6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30904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433592" y="1649186"/>
            <a:ext cx="3324816" cy="2348404"/>
          </a:xfrm>
          <a:custGeom>
            <a:avLst/>
            <a:gdLst>
              <a:gd name="connsiteX0" fmla="*/ 21958 w 3324816"/>
              <a:gd name="connsiteY0" fmla="*/ 0 h 2348404"/>
              <a:gd name="connsiteX1" fmla="*/ 3302858 w 3324816"/>
              <a:gd name="connsiteY1" fmla="*/ 0 h 2348404"/>
              <a:gd name="connsiteX2" fmla="*/ 3324816 w 3324816"/>
              <a:gd name="connsiteY2" fmla="*/ 21958 h 2348404"/>
              <a:gd name="connsiteX3" fmla="*/ 3324816 w 3324816"/>
              <a:gd name="connsiteY3" fmla="*/ 2348404 h 2348404"/>
              <a:gd name="connsiteX4" fmla="*/ 0 w 3324816"/>
              <a:gd name="connsiteY4" fmla="*/ 2348404 h 2348404"/>
              <a:gd name="connsiteX5" fmla="*/ 0 w 3324816"/>
              <a:gd name="connsiteY5" fmla="*/ 21958 h 2348404"/>
              <a:gd name="connsiteX6" fmla="*/ 21958 w 3324816"/>
              <a:gd name="connsiteY6" fmla="*/ 0 h 234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4816" h="2348404">
                <a:moveTo>
                  <a:pt x="21958" y="0"/>
                </a:moveTo>
                <a:lnTo>
                  <a:pt x="3302858" y="0"/>
                </a:lnTo>
                <a:cubicBezTo>
                  <a:pt x="3314985" y="0"/>
                  <a:pt x="3324816" y="9831"/>
                  <a:pt x="3324816" y="21958"/>
                </a:cubicBezTo>
                <a:lnTo>
                  <a:pt x="3324816" y="2348404"/>
                </a:lnTo>
                <a:lnTo>
                  <a:pt x="0" y="2348404"/>
                </a:lnTo>
                <a:lnTo>
                  <a:pt x="0" y="21958"/>
                </a:lnTo>
                <a:cubicBezTo>
                  <a:pt x="0" y="9831"/>
                  <a:pt x="9831" y="0"/>
                  <a:pt x="21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6280" y="1649186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905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3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21331" y="2400300"/>
            <a:ext cx="3946949" cy="2461986"/>
          </a:xfrm>
          <a:custGeom>
            <a:avLst/>
            <a:gdLst>
              <a:gd name="connsiteX0" fmla="*/ 19819 w 3946949"/>
              <a:gd name="connsiteY0" fmla="*/ 0 h 2461986"/>
              <a:gd name="connsiteX1" fmla="*/ 3927130 w 3946949"/>
              <a:gd name="connsiteY1" fmla="*/ 0 h 2461986"/>
              <a:gd name="connsiteX2" fmla="*/ 3946949 w 3946949"/>
              <a:gd name="connsiteY2" fmla="*/ 19819 h 2461986"/>
              <a:gd name="connsiteX3" fmla="*/ 3946949 w 3946949"/>
              <a:gd name="connsiteY3" fmla="*/ 2461986 h 2461986"/>
              <a:gd name="connsiteX4" fmla="*/ 0 w 3946949"/>
              <a:gd name="connsiteY4" fmla="*/ 2461986 h 2461986"/>
              <a:gd name="connsiteX5" fmla="*/ 0 w 3946949"/>
              <a:gd name="connsiteY5" fmla="*/ 19819 h 2461986"/>
              <a:gd name="connsiteX6" fmla="*/ 19819 w 3946949"/>
              <a:gd name="connsiteY6" fmla="*/ 0 h 24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6949" h="2461986">
                <a:moveTo>
                  <a:pt x="19819" y="0"/>
                </a:moveTo>
                <a:lnTo>
                  <a:pt x="3927130" y="0"/>
                </a:lnTo>
                <a:cubicBezTo>
                  <a:pt x="3938076" y="0"/>
                  <a:pt x="3946949" y="8873"/>
                  <a:pt x="3946949" y="19819"/>
                </a:cubicBezTo>
                <a:lnTo>
                  <a:pt x="3946949" y="2461986"/>
                </a:lnTo>
                <a:lnTo>
                  <a:pt x="0" y="2461986"/>
                </a:lnTo>
                <a:lnTo>
                  <a:pt x="0" y="19819"/>
                </a:lnTo>
                <a:cubicBezTo>
                  <a:pt x="0" y="8873"/>
                  <a:pt x="8873" y="0"/>
                  <a:pt x="198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257300" y="770165"/>
            <a:ext cx="5317671" cy="5317671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02842" y="2815707"/>
            <a:ext cx="1226586" cy="1226586"/>
          </a:xfrm>
          <a:custGeom>
            <a:avLst/>
            <a:gdLst>
              <a:gd name="connsiteX0" fmla="*/ 613293 w 1226586"/>
              <a:gd name="connsiteY0" fmla="*/ 0 h 1226586"/>
              <a:gd name="connsiteX1" fmla="*/ 1226586 w 1226586"/>
              <a:gd name="connsiteY1" fmla="*/ 613293 h 1226586"/>
              <a:gd name="connsiteX2" fmla="*/ 613293 w 1226586"/>
              <a:gd name="connsiteY2" fmla="*/ 1226586 h 1226586"/>
              <a:gd name="connsiteX3" fmla="*/ 0 w 1226586"/>
              <a:gd name="connsiteY3" fmla="*/ 613293 h 1226586"/>
              <a:gd name="connsiteX4" fmla="*/ 613293 w 1226586"/>
              <a:gd name="connsiteY4" fmla="*/ 0 h 122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586" h="1226586">
                <a:moveTo>
                  <a:pt x="613293" y="0"/>
                </a:moveTo>
                <a:cubicBezTo>
                  <a:pt x="952005" y="0"/>
                  <a:pt x="1226586" y="274581"/>
                  <a:pt x="1226586" y="613293"/>
                </a:cubicBezTo>
                <a:cubicBezTo>
                  <a:pt x="1226586" y="952005"/>
                  <a:pt x="952005" y="1226586"/>
                  <a:pt x="613293" y="1226586"/>
                </a:cubicBezTo>
                <a:cubicBezTo>
                  <a:pt x="274581" y="1226586"/>
                  <a:pt x="0" y="952005"/>
                  <a:pt x="0" y="613293"/>
                </a:cubicBezTo>
                <a:cubicBezTo>
                  <a:pt x="0" y="274581"/>
                  <a:pt x="274581" y="0"/>
                  <a:pt x="613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3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7594" y="-855407"/>
            <a:ext cx="4309192" cy="8568813"/>
          </a:xfrm>
          <a:custGeom>
            <a:avLst/>
            <a:gdLst>
              <a:gd name="connsiteX0" fmla="*/ 4285334 w 4309192"/>
              <a:gd name="connsiteY0" fmla="*/ 1 h 8568813"/>
              <a:gd name="connsiteX1" fmla="*/ 4284890 w 4309192"/>
              <a:gd name="connsiteY1" fmla="*/ 2050491 h 8568813"/>
              <a:gd name="connsiteX2" fmla="*/ 4284407 w 4309192"/>
              <a:gd name="connsiteY2" fmla="*/ 2050466 h 8568813"/>
              <a:gd name="connsiteX3" fmla="*/ 2050457 w 4309192"/>
              <a:gd name="connsiteY3" fmla="*/ 4284411 h 8568813"/>
              <a:gd name="connsiteX4" fmla="*/ 4284407 w 4309192"/>
              <a:gd name="connsiteY4" fmla="*/ 6518356 h 8568813"/>
              <a:gd name="connsiteX5" fmla="*/ 4297327 w 4309192"/>
              <a:gd name="connsiteY5" fmla="*/ 6517704 h 8568813"/>
              <a:gd name="connsiteX6" fmla="*/ 4309192 w 4309192"/>
              <a:gd name="connsiteY6" fmla="*/ 8568742 h 8568813"/>
              <a:gd name="connsiteX7" fmla="*/ 582136 w 4309192"/>
              <a:gd name="connsiteY7" fmla="*/ 6440637 h 8568813"/>
              <a:gd name="connsiteX8" fmla="*/ 570187 w 4309192"/>
              <a:gd name="connsiteY8" fmla="*/ 2148827 h 8568813"/>
              <a:gd name="connsiteX9" fmla="*/ 4285334 w 4309192"/>
              <a:gd name="connsiteY9" fmla="*/ 1 h 85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9192" h="8568813">
                <a:moveTo>
                  <a:pt x="4285334" y="1"/>
                </a:moveTo>
                <a:lnTo>
                  <a:pt x="4284890" y="2050491"/>
                </a:lnTo>
                <a:lnTo>
                  <a:pt x="4284407" y="2050466"/>
                </a:lnTo>
                <a:cubicBezTo>
                  <a:pt x="3050630" y="2050466"/>
                  <a:pt x="2050457" y="3050637"/>
                  <a:pt x="2050457" y="4284411"/>
                </a:cubicBezTo>
                <a:cubicBezTo>
                  <a:pt x="2050457" y="5518185"/>
                  <a:pt x="3050630" y="6518356"/>
                  <a:pt x="4284407" y="6518356"/>
                </a:cubicBezTo>
                <a:lnTo>
                  <a:pt x="4297327" y="6517704"/>
                </a:lnTo>
                <a:lnTo>
                  <a:pt x="4309192" y="8568742"/>
                </a:lnTo>
                <a:cubicBezTo>
                  <a:pt x="2775484" y="8577614"/>
                  <a:pt x="1354024" y="7765977"/>
                  <a:pt x="582136" y="6440637"/>
                </a:cubicBezTo>
                <a:cubicBezTo>
                  <a:pt x="-189752" y="5115297"/>
                  <a:pt x="-194309" y="3478445"/>
                  <a:pt x="570187" y="2148827"/>
                </a:cubicBezTo>
                <a:cubicBezTo>
                  <a:pt x="1334683" y="819209"/>
                  <a:pt x="2751601" y="-331"/>
                  <a:pt x="4285334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7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90833" y="-4063190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490833" y="5926394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490833" y="931606"/>
            <a:ext cx="4994804" cy="4994792"/>
          </a:xfrm>
          <a:custGeom>
            <a:avLst/>
            <a:gdLst>
              <a:gd name="connsiteX0" fmla="*/ 2497402 w 4994804"/>
              <a:gd name="connsiteY0" fmla="*/ 0 h 4994792"/>
              <a:gd name="connsiteX1" fmla="*/ 4994804 w 4994804"/>
              <a:gd name="connsiteY1" fmla="*/ 2497396 h 4994792"/>
              <a:gd name="connsiteX2" fmla="*/ 2497402 w 4994804"/>
              <a:gd name="connsiteY2" fmla="*/ 4994792 h 4994792"/>
              <a:gd name="connsiteX3" fmla="*/ 0 w 4994804"/>
              <a:gd name="connsiteY3" fmla="*/ 2497396 h 4994792"/>
              <a:gd name="connsiteX4" fmla="*/ 2497402 w 4994804"/>
              <a:gd name="connsiteY4" fmla="*/ 0 h 499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4804" h="4994792">
                <a:moveTo>
                  <a:pt x="2497402" y="0"/>
                </a:moveTo>
                <a:cubicBezTo>
                  <a:pt x="3876679" y="0"/>
                  <a:pt x="4994804" y="1118122"/>
                  <a:pt x="4994804" y="2497396"/>
                </a:cubicBezTo>
                <a:cubicBezTo>
                  <a:pt x="4994804" y="3876670"/>
                  <a:pt x="3876679" y="4994792"/>
                  <a:pt x="2497402" y="4994792"/>
                </a:cubicBezTo>
                <a:cubicBezTo>
                  <a:pt x="1118125" y="4994792"/>
                  <a:pt x="0" y="3876670"/>
                  <a:pt x="0" y="2497396"/>
                </a:cubicBezTo>
                <a:cubicBezTo>
                  <a:pt x="0" y="1118122"/>
                  <a:pt x="1118125" y="0"/>
                  <a:pt x="249740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31738" y="1532"/>
            <a:ext cx="5518138" cy="5484869"/>
          </a:xfrm>
          <a:custGeom>
            <a:avLst/>
            <a:gdLst>
              <a:gd name="connsiteX0" fmla="*/ 2892385 w 5518138"/>
              <a:gd name="connsiteY0" fmla="*/ 0 h 5484869"/>
              <a:gd name="connsiteX1" fmla="*/ 5518138 w 5518138"/>
              <a:gd name="connsiteY1" fmla="*/ 1405 h 5484869"/>
              <a:gd name="connsiteX2" fmla="*/ 3898931 w 5518138"/>
              <a:gd name="connsiteY2" fmla="*/ 3890180 h 5484869"/>
              <a:gd name="connsiteX3" fmla="*/ 0 w 5518138"/>
              <a:gd name="connsiteY3" fmla="*/ 5484778 h 5484869"/>
              <a:gd name="connsiteX4" fmla="*/ 15192 w 5518138"/>
              <a:gd name="connsiteY4" fmla="*/ 2858737 h 5484869"/>
              <a:gd name="connsiteX5" fmla="*/ 31738 w 5518138"/>
              <a:gd name="connsiteY5" fmla="*/ 2859155 h 5484869"/>
              <a:gd name="connsiteX6" fmla="*/ 2888701 w 5518138"/>
              <a:gd name="connsiteY6" fmla="*/ 145684 h 548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8138" h="5484869">
                <a:moveTo>
                  <a:pt x="2892385" y="0"/>
                </a:moveTo>
                <a:lnTo>
                  <a:pt x="5518138" y="1405"/>
                </a:lnTo>
                <a:cubicBezTo>
                  <a:pt x="5517357" y="1461480"/>
                  <a:pt x="4934617" y="2861019"/>
                  <a:pt x="3898931" y="3890180"/>
                </a:cubicBezTo>
                <a:cubicBezTo>
                  <a:pt x="2863244" y="4919341"/>
                  <a:pt x="1460050" y="5493224"/>
                  <a:pt x="0" y="5484778"/>
                </a:cubicBezTo>
                <a:lnTo>
                  <a:pt x="15192" y="2858737"/>
                </a:lnTo>
                <a:lnTo>
                  <a:pt x="31738" y="2859155"/>
                </a:lnTo>
                <a:cubicBezTo>
                  <a:pt x="1562279" y="2859155"/>
                  <a:pt x="2812083" y="1657181"/>
                  <a:pt x="2888701" y="14568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5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00040" y="3429001"/>
            <a:ext cx="4994788" cy="2511841"/>
          </a:xfrm>
          <a:custGeom>
            <a:avLst/>
            <a:gdLst>
              <a:gd name="connsiteX0" fmla="*/ 42 w 4994788"/>
              <a:gd name="connsiteY0" fmla="*/ 0 h 2511841"/>
              <a:gd name="connsiteX1" fmla="*/ 1195599 w 4994788"/>
              <a:gd name="connsiteY1" fmla="*/ 6916 h 2511841"/>
              <a:gd name="connsiteX2" fmla="*/ 1195218 w 4994788"/>
              <a:gd name="connsiteY2" fmla="*/ 14446 h 2511841"/>
              <a:gd name="connsiteX3" fmla="*/ 2497392 w 4994788"/>
              <a:gd name="connsiteY3" fmla="*/ 1316623 h 2511841"/>
              <a:gd name="connsiteX4" fmla="*/ 3799566 w 4994788"/>
              <a:gd name="connsiteY4" fmla="*/ 14446 h 2511841"/>
              <a:gd name="connsiteX5" fmla="*/ 3799552 w 4994788"/>
              <a:gd name="connsiteY5" fmla="*/ 14165 h 2511841"/>
              <a:gd name="connsiteX6" fmla="*/ 4994788 w 4994788"/>
              <a:gd name="connsiteY6" fmla="*/ 13907 h 2511841"/>
              <a:gd name="connsiteX7" fmla="*/ 3742231 w 4994788"/>
              <a:gd name="connsiteY7" fmla="*/ 2179478 h 2511841"/>
              <a:gd name="connsiteX8" fmla="*/ 1240521 w 4994788"/>
              <a:gd name="connsiteY8" fmla="*/ 2172513 h 2511841"/>
              <a:gd name="connsiteX9" fmla="*/ 42 w 4994788"/>
              <a:gd name="connsiteY9" fmla="*/ 0 h 251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4788" h="2511841">
                <a:moveTo>
                  <a:pt x="42" y="0"/>
                </a:moveTo>
                <a:lnTo>
                  <a:pt x="1195599" y="6916"/>
                </a:lnTo>
                <a:lnTo>
                  <a:pt x="1195218" y="14446"/>
                </a:lnTo>
                <a:cubicBezTo>
                  <a:pt x="1195218" y="733618"/>
                  <a:pt x="1778221" y="1316623"/>
                  <a:pt x="2497392" y="1316623"/>
                </a:cubicBezTo>
                <a:cubicBezTo>
                  <a:pt x="3216563" y="1316623"/>
                  <a:pt x="3799566" y="733618"/>
                  <a:pt x="3799566" y="14446"/>
                </a:cubicBezTo>
                <a:lnTo>
                  <a:pt x="3799552" y="14165"/>
                </a:lnTo>
                <a:lnTo>
                  <a:pt x="4994788" y="13907"/>
                </a:lnTo>
                <a:cubicBezTo>
                  <a:pt x="4994982" y="907925"/>
                  <a:pt x="4517270" y="1733851"/>
                  <a:pt x="3742231" y="2179478"/>
                </a:cubicBezTo>
                <a:cubicBezTo>
                  <a:pt x="2967192" y="2625105"/>
                  <a:pt x="2013066" y="2622449"/>
                  <a:pt x="1240521" y="2172513"/>
                </a:cubicBezTo>
                <a:cubicBezTo>
                  <a:pt x="467976" y="1722577"/>
                  <a:pt x="-5130" y="894003"/>
                  <a:pt x="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23644" y="917158"/>
            <a:ext cx="4994788" cy="2511842"/>
          </a:xfrm>
          <a:custGeom>
            <a:avLst/>
            <a:gdLst>
              <a:gd name="connsiteX0" fmla="*/ 2490441 w 4994788"/>
              <a:gd name="connsiteY0" fmla="*/ 10 h 2511842"/>
              <a:gd name="connsiteX1" fmla="*/ 3742231 w 4994788"/>
              <a:gd name="connsiteY1" fmla="*/ 332364 h 2511842"/>
              <a:gd name="connsiteX2" fmla="*/ 4994788 w 4994788"/>
              <a:gd name="connsiteY2" fmla="*/ 2497935 h 2511842"/>
              <a:gd name="connsiteX3" fmla="*/ 3799552 w 4994788"/>
              <a:gd name="connsiteY3" fmla="*/ 2497677 h 2511842"/>
              <a:gd name="connsiteX4" fmla="*/ 3799566 w 4994788"/>
              <a:gd name="connsiteY4" fmla="*/ 2497396 h 2511842"/>
              <a:gd name="connsiteX5" fmla="*/ 2497392 w 4994788"/>
              <a:gd name="connsiteY5" fmla="*/ 1195218 h 2511842"/>
              <a:gd name="connsiteX6" fmla="*/ 1195218 w 4994788"/>
              <a:gd name="connsiteY6" fmla="*/ 2497396 h 2511842"/>
              <a:gd name="connsiteX7" fmla="*/ 1195599 w 4994788"/>
              <a:gd name="connsiteY7" fmla="*/ 2504926 h 2511842"/>
              <a:gd name="connsiteX8" fmla="*/ 42 w 4994788"/>
              <a:gd name="connsiteY8" fmla="*/ 2511842 h 2511842"/>
              <a:gd name="connsiteX9" fmla="*/ 1240521 w 4994788"/>
              <a:gd name="connsiteY9" fmla="*/ 339329 h 2511842"/>
              <a:gd name="connsiteX10" fmla="*/ 2490441 w 4994788"/>
              <a:gd name="connsiteY10" fmla="*/ 10 h 251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94788" h="2511842">
                <a:moveTo>
                  <a:pt x="2490441" y="10"/>
                </a:moveTo>
                <a:cubicBezTo>
                  <a:pt x="2922420" y="-1192"/>
                  <a:pt x="3354711" y="109551"/>
                  <a:pt x="3742231" y="332364"/>
                </a:cubicBezTo>
                <a:cubicBezTo>
                  <a:pt x="4517270" y="777991"/>
                  <a:pt x="4994982" y="1603917"/>
                  <a:pt x="4994788" y="2497935"/>
                </a:cubicBezTo>
                <a:lnTo>
                  <a:pt x="3799552" y="2497677"/>
                </a:lnTo>
                <a:lnTo>
                  <a:pt x="3799566" y="2497396"/>
                </a:lnTo>
                <a:cubicBezTo>
                  <a:pt x="3799566" y="1778223"/>
                  <a:pt x="3216563" y="1195218"/>
                  <a:pt x="2497392" y="1195218"/>
                </a:cubicBezTo>
                <a:cubicBezTo>
                  <a:pt x="1778221" y="1195218"/>
                  <a:pt x="1195218" y="1778223"/>
                  <a:pt x="1195218" y="2497396"/>
                </a:cubicBezTo>
                <a:lnTo>
                  <a:pt x="1195599" y="2504926"/>
                </a:lnTo>
                <a:lnTo>
                  <a:pt x="42" y="2511842"/>
                </a:lnTo>
                <a:cubicBezTo>
                  <a:pt x="-5130" y="1617839"/>
                  <a:pt x="467976" y="789265"/>
                  <a:pt x="1240521" y="339329"/>
                </a:cubicBezTo>
                <a:cubicBezTo>
                  <a:pt x="1626793" y="114361"/>
                  <a:pt x="2058461" y="1213"/>
                  <a:pt x="2490441" y="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6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6513882" y="-2895600"/>
            <a:ext cx="14364918" cy="6119913"/>
          </a:xfrm>
          <a:prstGeom prst="parallelogram">
            <a:avLst>
              <a:gd name="adj" fmla="val 1006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13532" y="1633983"/>
            <a:ext cx="7658100" cy="3409260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89000" sy="89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046435" y="3481839"/>
            <a:ext cx="6192158" cy="2756647"/>
          </a:xfrm>
          <a:custGeom>
            <a:avLst/>
            <a:gdLst>
              <a:gd name="connsiteX0" fmla="*/ 3430977 w 7658100"/>
              <a:gd name="connsiteY0" fmla="*/ 0 h 3409260"/>
              <a:gd name="connsiteX1" fmla="*/ 7658100 w 7658100"/>
              <a:gd name="connsiteY1" fmla="*/ 0 h 3409260"/>
              <a:gd name="connsiteX2" fmla="*/ 4227123 w 7658100"/>
              <a:gd name="connsiteY2" fmla="*/ 3409260 h 3409260"/>
              <a:gd name="connsiteX3" fmla="*/ 0 w 7658100"/>
              <a:gd name="connsiteY3" fmla="*/ 3409260 h 34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8100" h="3409260">
                <a:moveTo>
                  <a:pt x="3430977" y="0"/>
                </a:moveTo>
                <a:lnTo>
                  <a:pt x="7658100" y="0"/>
                </a:lnTo>
                <a:lnTo>
                  <a:pt x="4227123" y="3409260"/>
                </a:lnTo>
                <a:lnTo>
                  <a:pt x="0" y="3409260"/>
                </a:lnTo>
                <a:close/>
              </a:path>
            </a:pathLst>
          </a:custGeom>
          <a:effectLst>
            <a:outerShdw blurRad="1270000" dist="127000" dir="8100000" sx="90000" sy="9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  <p:bldP spid="11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 rot="2700000">
            <a:off x="10403116" y="93344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 rot="2700000">
            <a:off x="-497117" y="1842439"/>
            <a:ext cx="2285999" cy="4076700"/>
          </a:xfrm>
          <a:prstGeom prst="rect">
            <a:avLst/>
          </a:prstGeom>
          <a:effectLst>
            <a:innerShdw blurRad="114300">
              <a:schemeClr val="tx1">
                <a:lumMod val="75000"/>
                <a:lumOff val="25000"/>
              </a:schemeClr>
            </a:innerShdw>
          </a:effectLst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1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38173" y="1571174"/>
            <a:ext cx="3715656" cy="371565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45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60826" y="1656547"/>
            <a:ext cx="4352925" cy="5316511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239407" y="117332"/>
            <a:ext cx="3276444" cy="4006993"/>
          </a:xfrm>
          <a:custGeom>
            <a:avLst/>
            <a:gdLst>
              <a:gd name="connsiteX0" fmla="*/ 0 w 3324225"/>
              <a:gd name="connsiteY0" fmla="*/ 0 h 4002061"/>
              <a:gd name="connsiteX1" fmla="*/ 3324225 w 3324225"/>
              <a:gd name="connsiteY1" fmla="*/ 0 h 4002061"/>
              <a:gd name="connsiteX2" fmla="*/ 3324225 w 3324225"/>
              <a:gd name="connsiteY2" fmla="*/ 4002061 h 4002061"/>
              <a:gd name="connsiteX3" fmla="*/ 0 w 3324225"/>
              <a:gd name="connsiteY3" fmla="*/ 4002061 h 4002061"/>
              <a:gd name="connsiteX4" fmla="*/ 0 w 3324225"/>
              <a:gd name="connsiteY4" fmla="*/ 0 h 4002061"/>
              <a:gd name="connsiteX0" fmla="*/ 0 w 3619500"/>
              <a:gd name="connsiteY0" fmla="*/ 47625 h 4049686"/>
              <a:gd name="connsiteX1" fmla="*/ 3619500 w 3619500"/>
              <a:gd name="connsiteY1" fmla="*/ 0 h 4049686"/>
              <a:gd name="connsiteX2" fmla="*/ 3324225 w 3619500"/>
              <a:gd name="connsiteY2" fmla="*/ 4049686 h 4049686"/>
              <a:gd name="connsiteX3" fmla="*/ 0 w 3619500"/>
              <a:gd name="connsiteY3" fmla="*/ 4049686 h 4049686"/>
              <a:gd name="connsiteX4" fmla="*/ 0 w 3619500"/>
              <a:gd name="connsiteY4" fmla="*/ 47625 h 4049686"/>
              <a:gd name="connsiteX0" fmla="*/ 0 w 3895725"/>
              <a:gd name="connsiteY0" fmla="*/ 542925 h 4544986"/>
              <a:gd name="connsiteX1" fmla="*/ 3895725 w 3895725"/>
              <a:gd name="connsiteY1" fmla="*/ 0 h 4544986"/>
              <a:gd name="connsiteX2" fmla="*/ 3324225 w 3895725"/>
              <a:gd name="connsiteY2" fmla="*/ 4544986 h 4544986"/>
              <a:gd name="connsiteX3" fmla="*/ 0 w 3895725"/>
              <a:gd name="connsiteY3" fmla="*/ 4544986 h 4544986"/>
              <a:gd name="connsiteX4" fmla="*/ 0 w 3895725"/>
              <a:gd name="connsiteY4" fmla="*/ 542925 h 4544986"/>
              <a:gd name="connsiteX0" fmla="*/ 1924050 w 5819775"/>
              <a:gd name="connsiteY0" fmla="*/ 542925 h 4544986"/>
              <a:gd name="connsiteX1" fmla="*/ 5819775 w 5819775"/>
              <a:gd name="connsiteY1" fmla="*/ 0 h 4544986"/>
              <a:gd name="connsiteX2" fmla="*/ 5248275 w 5819775"/>
              <a:gd name="connsiteY2" fmla="*/ 4544986 h 4544986"/>
              <a:gd name="connsiteX3" fmla="*/ 0 w 5819775"/>
              <a:gd name="connsiteY3" fmla="*/ 3516286 h 4544986"/>
              <a:gd name="connsiteX4" fmla="*/ 1924050 w 5819775"/>
              <a:gd name="connsiteY4" fmla="*/ 542925 h 4544986"/>
              <a:gd name="connsiteX0" fmla="*/ 1628775 w 5524500"/>
              <a:gd name="connsiteY0" fmla="*/ 542925 h 4544986"/>
              <a:gd name="connsiteX1" fmla="*/ 5524500 w 5524500"/>
              <a:gd name="connsiteY1" fmla="*/ 0 h 4544986"/>
              <a:gd name="connsiteX2" fmla="*/ 4953000 w 5524500"/>
              <a:gd name="connsiteY2" fmla="*/ 4544986 h 4544986"/>
              <a:gd name="connsiteX3" fmla="*/ 0 w 5524500"/>
              <a:gd name="connsiteY3" fmla="*/ 4287811 h 4544986"/>
              <a:gd name="connsiteX4" fmla="*/ 1628775 w 5524500"/>
              <a:gd name="connsiteY4" fmla="*/ 542925 h 4544986"/>
              <a:gd name="connsiteX0" fmla="*/ 971550 w 4867275"/>
              <a:gd name="connsiteY0" fmla="*/ 542925 h 4544986"/>
              <a:gd name="connsiteX1" fmla="*/ 4867275 w 4867275"/>
              <a:gd name="connsiteY1" fmla="*/ 0 h 4544986"/>
              <a:gd name="connsiteX2" fmla="*/ 4295775 w 4867275"/>
              <a:gd name="connsiteY2" fmla="*/ 4544986 h 4544986"/>
              <a:gd name="connsiteX3" fmla="*/ 0 w 4867275"/>
              <a:gd name="connsiteY3" fmla="*/ 4449736 h 4544986"/>
              <a:gd name="connsiteX4" fmla="*/ 971550 w 4867275"/>
              <a:gd name="connsiteY4" fmla="*/ 542925 h 4544986"/>
              <a:gd name="connsiteX0" fmla="*/ 476250 w 4371975"/>
              <a:gd name="connsiteY0" fmla="*/ 542925 h 4544986"/>
              <a:gd name="connsiteX1" fmla="*/ 4371975 w 4371975"/>
              <a:gd name="connsiteY1" fmla="*/ 0 h 4544986"/>
              <a:gd name="connsiteX2" fmla="*/ 3800475 w 4371975"/>
              <a:gd name="connsiteY2" fmla="*/ 4544986 h 4544986"/>
              <a:gd name="connsiteX3" fmla="*/ 0 w 4371975"/>
              <a:gd name="connsiteY3" fmla="*/ 4163986 h 4544986"/>
              <a:gd name="connsiteX4" fmla="*/ 476250 w 4371975"/>
              <a:gd name="connsiteY4" fmla="*/ 542925 h 4544986"/>
              <a:gd name="connsiteX0" fmla="*/ 685800 w 4581525"/>
              <a:gd name="connsiteY0" fmla="*/ 542925 h 4840261"/>
              <a:gd name="connsiteX1" fmla="*/ 4581525 w 4581525"/>
              <a:gd name="connsiteY1" fmla="*/ 0 h 4840261"/>
              <a:gd name="connsiteX2" fmla="*/ 4010025 w 4581525"/>
              <a:gd name="connsiteY2" fmla="*/ 4544986 h 4840261"/>
              <a:gd name="connsiteX3" fmla="*/ 0 w 4581525"/>
              <a:gd name="connsiteY3" fmla="*/ 4840261 h 4840261"/>
              <a:gd name="connsiteX4" fmla="*/ 685800 w 4581525"/>
              <a:gd name="connsiteY4" fmla="*/ 542925 h 4840261"/>
              <a:gd name="connsiteX0" fmla="*/ 685800 w 4581525"/>
              <a:gd name="connsiteY0" fmla="*/ 542925 h 4878361"/>
              <a:gd name="connsiteX1" fmla="*/ 4581525 w 4581525"/>
              <a:gd name="connsiteY1" fmla="*/ 0 h 4878361"/>
              <a:gd name="connsiteX2" fmla="*/ 4171950 w 4581525"/>
              <a:gd name="connsiteY2" fmla="*/ 4878361 h 4878361"/>
              <a:gd name="connsiteX3" fmla="*/ 0 w 4581525"/>
              <a:gd name="connsiteY3" fmla="*/ 4840261 h 4878361"/>
              <a:gd name="connsiteX4" fmla="*/ 685800 w 4581525"/>
              <a:gd name="connsiteY4" fmla="*/ 542925 h 4878361"/>
              <a:gd name="connsiteX0" fmla="*/ 685800 w 4581525"/>
              <a:gd name="connsiteY0" fmla="*/ 542925 h 5049811"/>
              <a:gd name="connsiteX1" fmla="*/ 4581525 w 4581525"/>
              <a:gd name="connsiteY1" fmla="*/ 0 h 5049811"/>
              <a:gd name="connsiteX2" fmla="*/ 4267200 w 4581525"/>
              <a:gd name="connsiteY2" fmla="*/ 5049811 h 5049811"/>
              <a:gd name="connsiteX3" fmla="*/ 0 w 4581525"/>
              <a:gd name="connsiteY3" fmla="*/ 4840261 h 5049811"/>
              <a:gd name="connsiteX4" fmla="*/ 685800 w 4581525"/>
              <a:gd name="connsiteY4" fmla="*/ 542925 h 5049811"/>
              <a:gd name="connsiteX0" fmla="*/ 685800 w 4581525"/>
              <a:gd name="connsiteY0" fmla="*/ 542925 h 5106961"/>
              <a:gd name="connsiteX1" fmla="*/ 4581525 w 4581525"/>
              <a:gd name="connsiteY1" fmla="*/ 0 h 5106961"/>
              <a:gd name="connsiteX2" fmla="*/ 4457700 w 4581525"/>
              <a:gd name="connsiteY2" fmla="*/ 5106961 h 5106961"/>
              <a:gd name="connsiteX3" fmla="*/ 0 w 4581525"/>
              <a:gd name="connsiteY3" fmla="*/ 4840261 h 5106961"/>
              <a:gd name="connsiteX4" fmla="*/ 685800 w 4581525"/>
              <a:gd name="connsiteY4" fmla="*/ 542925 h 5106961"/>
              <a:gd name="connsiteX0" fmla="*/ 685800 w 4600575"/>
              <a:gd name="connsiteY0" fmla="*/ 542925 h 5078386"/>
              <a:gd name="connsiteX1" fmla="*/ 4581525 w 4600575"/>
              <a:gd name="connsiteY1" fmla="*/ 0 h 5078386"/>
              <a:gd name="connsiteX2" fmla="*/ 4600575 w 4600575"/>
              <a:gd name="connsiteY2" fmla="*/ 5078386 h 5078386"/>
              <a:gd name="connsiteX3" fmla="*/ 0 w 4600575"/>
              <a:gd name="connsiteY3" fmla="*/ 4840261 h 5078386"/>
              <a:gd name="connsiteX4" fmla="*/ 685800 w 4600575"/>
              <a:gd name="connsiteY4" fmla="*/ 542925 h 5078386"/>
              <a:gd name="connsiteX0" fmla="*/ 685800 w 4600575"/>
              <a:gd name="connsiteY0" fmla="*/ 542925 h 5011711"/>
              <a:gd name="connsiteX1" fmla="*/ 4581525 w 4600575"/>
              <a:gd name="connsiteY1" fmla="*/ 0 h 5011711"/>
              <a:gd name="connsiteX2" fmla="*/ 4600575 w 4600575"/>
              <a:gd name="connsiteY2" fmla="*/ 5011711 h 5011711"/>
              <a:gd name="connsiteX3" fmla="*/ 0 w 4600575"/>
              <a:gd name="connsiteY3" fmla="*/ 4840261 h 5011711"/>
              <a:gd name="connsiteX4" fmla="*/ 685800 w 4600575"/>
              <a:gd name="connsiteY4" fmla="*/ 542925 h 5011711"/>
              <a:gd name="connsiteX0" fmla="*/ 685800 w 4657725"/>
              <a:gd name="connsiteY0" fmla="*/ 542925 h 5011711"/>
              <a:gd name="connsiteX1" fmla="*/ 4581525 w 4657725"/>
              <a:gd name="connsiteY1" fmla="*/ 0 h 5011711"/>
              <a:gd name="connsiteX2" fmla="*/ 4657725 w 4657725"/>
              <a:gd name="connsiteY2" fmla="*/ 5011711 h 5011711"/>
              <a:gd name="connsiteX3" fmla="*/ 0 w 4657725"/>
              <a:gd name="connsiteY3" fmla="*/ 4840261 h 5011711"/>
              <a:gd name="connsiteX4" fmla="*/ 685800 w 4657725"/>
              <a:gd name="connsiteY4" fmla="*/ 542925 h 5011711"/>
              <a:gd name="connsiteX0" fmla="*/ 495300 w 4467225"/>
              <a:gd name="connsiteY0" fmla="*/ 542925 h 5011711"/>
              <a:gd name="connsiteX1" fmla="*/ 4391025 w 4467225"/>
              <a:gd name="connsiteY1" fmla="*/ 0 h 5011711"/>
              <a:gd name="connsiteX2" fmla="*/ 4467225 w 4467225"/>
              <a:gd name="connsiteY2" fmla="*/ 5011711 h 5011711"/>
              <a:gd name="connsiteX3" fmla="*/ 0 w 4467225"/>
              <a:gd name="connsiteY3" fmla="*/ 4830736 h 5011711"/>
              <a:gd name="connsiteX4" fmla="*/ 495300 w 4467225"/>
              <a:gd name="connsiteY4" fmla="*/ 542925 h 5011711"/>
              <a:gd name="connsiteX0" fmla="*/ 438150 w 4410075"/>
              <a:gd name="connsiteY0" fmla="*/ 542925 h 5011711"/>
              <a:gd name="connsiteX1" fmla="*/ 4333875 w 4410075"/>
              <a:gd name="connsiteY1" fmla="*/ 0 h 5011711"/>
              <a:gd name="connsiteX2" fmla="*/ 4410075 w 4410075"/>
              <a:gd name="connsiteY2" fmla="*/ 5011711 h 5011711"/>
              <a:gd name="connsiteX3" fmla="*/ 0 w 4410075"/>
              <a:gd name="connsiteY3" fmla="*/ 4925986 h 5011711"/>
              <a:gd name="connsiteX4" fmla="*/ 438150 w 4410075"/>
              <a:gd name="connsiteY4" fmla="*/ 542925 h 5011711"/>
              <a:gd name="connsiteX0" fmla="*/ 361950 w 4333875"/>
              <a:gd name="connsiteY0" fmla="*/ 542925 h 5011711"/>
              <a:gd name="connsiteX1" fmla="*/ 4257675 w 4333875"/>
              <a:gd name="connsiteY1" fmla="*/ 0 h 5011711"/>
              <a:gd name="connsiteX2" fmla="*/ 4333875 w 4333875"/>
              <a:gd name="connsiteY2" fmla="*/ 5011711 h 5011711"/>
              <a:gd name="connsiteX3" fmla="*/ 0 w 4333875"/>
              <a:gd name="connsiteY3" fmla="*/ 4935511 h 5011711"/>
              <a:gd name="connsiteX4" fmla="*/ 361950 w 4333875"/>
              <a:gd name="connsiteY4" fmla="*/ 542925 h 5011711"/>
              <a:gd name="connsiteX0" fmla="*/ 295275 w 4267200"/>
              <a:gd name="connsiteY0" fmla="*/ 542925 h 5011711"/>
              <a:gd name="connsiteX1" fmla="*/ 4191000 w 4267200"/>
              <a:gd name="connsiteY1" fmla="*/ 0 h 5011711"/>
              <a:gd name="connsiteX2" fmla="*/ 4267200 w 4267200"/>
              <a:gd name="connsiteY2" fmla="*/ 5011711 h 5011711"/>
              <a:gd name="connsiteX3" fmla="*/ 0 w 4267200"/>
              <a:gd name="connsiteY3" fmla="*/ 4983136 h 5011711"/>
              <a:gd name="connsiteX4" fmla="*/ 295275 w 4267200"/>
              <a:gd name="connsiteY4" fmla="*/ 542925 h 5011711"/>
              <a:gd name="connsiteX0" fmla="*/ 285750 w 4257675"/>
              <a:gd name="connsiteY0" fmla="*/ 542925 h 5049811"/>
              <a:gd name="connsiteX1" fmla="*/ 4181475 w 4257675"/>
              <a:gd name="connsiteY1" fmla="*/ 0 h 5049811"/>
              <a:gd name="connsiteX2" fmla="*/ 4257675 w 4257675"/>
              <a:gd name="connsiteY2" fmla="*/ 5011711 h 5049811"/>
              <a:gd name="connsiteX3" fmla="*/ 0 w 4257675"/>
              <a:gd name="connsiteY3" fmla="*/ 5049811 h 5049811"/>
              <a:gd name="connsiteX4" fmla="*/ 285750 w 4257675"/>
              <a:gd name="connsiteY4" fmla="*/ 542925 h 5049811"/>
              <a:gd name="connsiteX0" fmla="*/ 285750 w 4181475"/>
              <a:gd name="connsiteY0" fmla="*/ 542925 h 5068861"/>
              <a:gd name="connsiteX1" fmla="*/ 4181475 w 4181475"/>
              <a:gd name="connsiteY1" fmla="*/ 0 h 5068861"/>
              <a:gd name="connsiteX2" fmla="*/ 4181475 w 4181475"/>
              <a:gd name="connsiteY2" fmla="*/ 5068861 h 5068861"/>
              <a:gd name="connsiteX3" fmla="*/ 0 w 4181475"/>
              <a:gd name="connsiteY3" fmla="*/ 5049811 h 5068861"/>
              <a:gd name="connsiteX4" fmla="*/ 285750 w 4181475"/>
              <a:gd name="connsiteY4" fmla="*/ 542925 h 5068861"/>
              <a:gd name="connsiteX0" fmla="*/ 285750 w 4257675"/>
              <a:gd name="connsiteY0" fmla="*/ 542925 h 5106961"/>
              <a:gd name="connsiteX1" fmla="*/ 4181475 w 4257675"/>
              <a:gd name="connsiteY1" fmla="*/ 0 h 5106961"/>
              <a:gd name="connsiteX2" fmla="*/ 4257675 w 4257675"/>
              <a:gd name="connsiteY2" fmla="*/ 5106961 h 5106961"/>
              <a:gd name="connsiteX3" fmla="*/ 0 w 4257675"/>
              <a:gd name="connsiteY3" fmla="*/ 5049811 h 5106961"/>
              <a:gd name="connsiteX4" fmla="*/ 285750 w 4257675"/>
              <a:gd name="connsiteY4" fmla="*/ 542925 h 5106961"/>
              <a:gd name="connsiteX0" fmla="*/ 314325 w 4286250"/>
              <a:gd name="connsiteY0" fmla="*/ 5429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314325 w 4286250"/>
              <a:gd name="connsiteY4" fmla="*/ 542925 h 5106961"/>
              <a:gd name="connsiteX0" fmla="*/ 457200 w 4286250"/>
              <a:gd name="connsiteY0" fmla="*/ 41910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57200 w 4286250"/>
              <a:gd name="connsiteY4" fmla="*/ 419100 h 5106961"/>
              <a:gd name="connsiteX0" fmla="*/ 419100 w 4286250"/>
              <a:gd name="connsiteY0" fmla="*/ 2476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419100 w 4286250"/>
              <a:gd name="connsiteY4" fmla="*/ 247650 h 5106961"/>
              <a:gd name="connsiteX0" fmla="*/ 371475 w 4286250"/>
              <a:gd name="connsiteY0" fmla="*/ 0 h 5364136"/>
              <a:gd name="connsiteX1" fmla="*/ 4210050 w 4286250"/>
              <a:gd name="connsiteY1" fmla="*/ 257175 h 5364136"/>
              <a:gd name="connsiteX2" fmla="*/ 4286250 w 4286250"/>
              <a:gd name="connsiteY2" fmla="*/ 5364136 h 5364136"/>
              <a:gd name="connsiteX3" fmla="*/ 0 w 4286250"/>
              <a:gd name="connsiteY3" fmla="*/ 5278411 h 5364136"/>
              <a:gd name="connsiteX4" fmla="*/ 371475 w 4286250"/>
              <a:gd name="connsiteY4" fmla="*/ 0 h 5364136"/>
              <a:gd name="connsiteX0" fmla="*/ 323850 w 4286250"/>
              <a:gd name="connsiteY0" fmla="*/ 0 h 5164111"/>
              <a:gd name="connsiteX1" fmla="*/ 4210050 w 4286250"/>
              <a:gd name="connsiteY1" fmla="*/ 57150 h 5164111"/>
              <a:gd name="connsiteX2" fmla="*/ 4286250 w 4286250"/>
              <a:gd name="connsiteY2" fmla="*/ 5164111 h 5164111"/>
              <a:gd name="connsiteX3" fmla="*/ 0 w 4286250"/>
              <a:gd name="connsiteY3" fmla="*/ 5078386 h 5164111"/>
              <a:gd name="connsiteX4" fmla="*/ 323850 w 4286250"/>
              <a:gd name="connsiteY4" fmla="*/ 0 h 5164111"/>
              <a:gd name="connsiteX0" fmla="*/ 219075 w 4286250"/>
              <a:gd name="connsiteY0" fmla="*/ 0 h 5126011"/>
              <a:gd name="connsiteX1" fmla="*/ 4210050 w 4286250"/>
              <a:gd name="connsiteY1" fmla="*/ 19050 h 5126011"/>
              <a:gd name="connsiteX2" fmla="*/ 4286250 w 4286250"/>
              <a:gd name="connsiteY2" fmla="*/ 5126011 h 5126011"/>
              <a:gd name="connsiteX3" fmla="*/ 0 w 4286250"/>
              <a:gd name="connsiteY3" fmla="*/ 5040286 h 5126011"/>
              <a:gd name="connsiteX4" fmla="*/ 219075 w 4286250"/>
              <a:gd name="connsiteY4" fmla="*/ 0 h 5126011"/>
              <a:gd name="connsiteX0" fmla="*/ 123825 w 4286250"/>
              <a:gd name="connsiteY0" fmla="*/ 9525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23825 w 4286250"/>
              <a:gd name="connsiteY4" fmla="*/ 9525 h 5106961"/>
              <a:gd name="connsiteX0" fmla="*/ 104775 w 4286250"/>
              <a:gd name="connsiteY0" fmla="*/ 95250 h 5106961"/>
              <a:gd name="connsiteX1" fmla="*/ 4210050 w 4286250"/>
              <a:gd name="connsiteY1" fmla="*/ 0 h 5106961"/>
              <a:gd name="connsiteX2" fmla="*/ 4286250 w 4286250"/>
              <a:gd name="connsiteY2" fmla="*/ 5106961 h 5106961"/>
              <a:gd name="connsiteX3" fmla="*/ 0 w 4286250"/>
              <a:gd name="connsiteY3" fmla="*/ 5021236 h 5106961"/>
              <a:gd name="connsiteX4" fmla="*/ 104775 w 4286250"/>
              <a:gd name="connsiteY4" fmla="*/ 95250 h 5106961"/>
              <a:gd name="connsiteX0" fmla="*/ 104775 w 4286250"/>
              <a:gd name="connsiteY0" fmla="*/ 161925 h 5173636"/>
              <a:gd name="connsiteX1" fmla="*/ 4257675 w 4286250"/>
              <a:gd name="connsiteY1" fmla="*/ 0 h 5173636"/>
              <a:gd name="connsiteX2" fmla="*/ 4286250 w 4286250"/>
              <a:gd name="connsiteY2" fmla="*/ 5173636 h 5173636"/>
              <a:gd name="connsiteX3" fmla="*/ 0 w 4286250"/>
              <a:gd name="connsiteY3" fmla="*/ 5087911 h 5173636"/>
              <a:gd name="connsiteX4" fmla="*/ 104775 w 4286250"/>
              <a:gd name="connsiteY4" fmla="*/ 161925 h 5173636"/>
              <a:gd name="connsiteX0" fmla="*/ 104775 w 4286250"/>
              <a:gd name="connsiteY0" fmla="*/ 276225 h 5287936"/>
              <a:gd name="connsiteX1" fmla="*/ 4229100 w 4286250"/>
              <a:gd name="connsiteY1" fmla="*/ 0 h 5287936"/>
              <a:gd name="connsiteX2" fmla="*/ 4286250 w 4286250"/>
              <a:gd name="connsiteY2" fmla="*/ 5287936 h 5287936"/>
              <a:gd name="connsiteX3" fmla="*/ 0 w 4286250"/>
              <a:gd name="connsiteY3" fmla="*/ 5202211 h 5287936"/>
              <a:gd name="connsiteX4" fmla="*/ 104775 w 4286250"/>
              <a:gd name="connsiteY4" fmla="*/ 276225 h 5287936"/>
              <a:gd name="connsiteX0" fmla="*/ 104775 w 4286250"/>
              <a:gd name="connsiteY0" fmla="*/ 333375 h 5345086"/>
              <a:gd name="connsiteX1" fmla="*/ 4191000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259361 h 5345086"/>
              <a:gd name="connsiteX4" fmla="*/ 104775 w 4286250"/>
              <a:gd name="connsiteY4" fmla="*/ 333375 h 5345086"/>
              <a:gd name="connsiteX0" fmla="*/ 104775 w 4286250"/>
              <a:gd name="connsiteY0" fmla="*/ 323850 h 5335561"/>
              <a:gd name="connsiteX1" fmla="*/ 4105275 w 4286250"/>
              <a:gd name="connsiteY1" fmla="*/ 0 h 5335561"/>
              <a:gd name="connsiteX2" fmla="*/ 4286250 w 4286250"/>
              <a:gd name="connsiteY2" fmla="*/ 5335561 h 5335561"/>
              <a:gd name="connsiteX3" fmla="*/ 0 w 4286250"/>
              <a:gd name="connsiteY3" fmla="*/ 5249836 h 5335561"/>
              <a:gd name="connsiteX4" fmla="*/ 104775 w 4286250"/>
              <a:gd name="connsiteY4" fmla="*/ 323850 h 5335561"/>
              <a:gd name="connsiteX0" fmla="*/ 104775 w 4286250"/>
              <a:gd name="connsiteY0" fmla="*/ 257175 h 5268886"/>
              <a:gd name="connsiteX1" fmla="*/ 4067175 w 4286250"/>
              <a:gd name="connsiteY1" fmla="*/ 0 h 5268886"/>
              <a:gd name="connsiteX2" fmla="*/ 4286250 w 4286250"/>
              <a:gd name="connsiteY2" fmla="*/ 5268886 h 5268886"/>
              <a:gd name="connsiteX3" fmla="*/ 0 w 4286250"/>
              <a:gd name="connsiteY3" fmla="*/ 5183161 h 5268886"/>
              <a:gd name="connsiteX4" fmla="*/ 104775 w 4286250"/>
              <a:gd name="connsiteY4" fmla="*/ 257175 h 5268886"/>
              <a:gd name="connsiteX0" fmla="*/ 104775 w 4286250"/>
              <a:gd name="connsiteY0" fmla="*/ 238125 h 5249836"/>
              <a:gd name="connsiteX1" fmla="*/ 4057650 w 4286250"/>
              <a:gd name="connsiteY1" fmla="*/ 0 h 5249836"/>
              <a:gd name="connsiteX2" fmla="*/ 4286250 w 4286250"/>
              <a:gd name="connsiteY2" fmla="*/ 5249836 h 5249836"/>
              <a:gd name="connsiteX3" fmla="*/ 0 w 4286250"/>
              <a:gd name="connsiteY3" fmla="*/ 5164111 h 5249836"/>
              <a:gd name="connsiteX4" fmla="*/ 104775 w 4286250"/>
              <a:gd name="connsiteY4" fmla="*/ 238125 h 5249836"/>
              <a:gd name="connsiteX0" fmla="*/ 57150 w 4238625"/>
              <a:gd name="connsiteY0" fmla="*/ 238125 h 5249836"/>
              <a:gd name="connsiteX1" fmla="*/ 4010025 w 4238625"/>
              <a:gd name="connsiteY1" fmla="*/ 0 h 5249836"/>
              <a:gd name="connsiteX2" fmla="*/ 4238625 w 4238625"/>
              <a:gd name="connsiteY2" fmla="*/ 5249836 h 5249836"/>
              <a:gd name="connsiteX3" fmla="*/ 0 w 4238625"/>
              <a:gd name="connsiteY3" fmla="*/ 5164111 h 5249836"/>
              <a:gd name="connsiteX4" fmla="*/ 57150 w 4238625"/>
              <a:gd name="connsiteY4" fmla="*/ 238125 h 5249836"/>
              <a:gd name="connsiteX0" fmla="*/ 38100 w 4219575"/>
              <a:gd name="connsiteY0" fmla="*/ 238125 h 5249836"/>
              <a:gd name="connsiteX1" fmla="*/ 3990975 w 4219575"/>
              <a:gd name="connsiteY1" fmla="*/ 0 h 5249836"/>
              <a:gd name="connsiteX2" fmla="*/ 4219575 w 4219575"/>
              <a:gd name="connsiteY2" fmla="*/ 5249836 h 5249836"/>
              <a:gd name="connsiteX3" fmla="*/ 0 w 4219575"/>
              <a:gd name="connsiteY3" fmla="*/ 5240311 h 5249836"/>
              <a:gd name="connsiteX4" fmla="*/ 38100 w 4219575"/>
              <a:gd name="connsiteY4" fmla="*/ 238125 h 5249836"/>
              <a:gd name="connsiteX0" fmla="*/ 0 w 4181475"/>
              <a:gd name="connsiteY0" fmla="*/ 238125 h 5249836"/>
              <a:gd name="connsiteX1" fmla="*/ 3952875 w 4181475"/>
              <a:gd name="connsiteY1" fmla="*/ 0 h 5249836"/>
              <a:gd name="connsiteX2" fmla="*/ 4181475 w 4181475"/>
              <a:gd name="connsiteY2" fmla="*/ 5249836 h 5249836"/>
              <a:gd name="connsiteX3" fmla="*/ 9525 w 4181475"/>
              <a:gd name="connsiteY3" fmla="*/ 5240311 h 5249836"/>
              <a:gd name="connsiteX4" fmla="*/ 0 w 4181475"/>
              <a:gd name="connsiteY4" fmla="*/ 238125 h 5249836"/>
              <a:gd name="connsiteX0" fmla="*/ 0 w 4152900"/>
              <a:gd name="connsiteY0" fmla="*/ 238125 h 5316511"/>
              <a:gd name="connsiteX1" fmla="*/ 3952875 w 4152900"/>
              <a:gd name="connsiteY1" fmla="*/ 0 h 5316511"/>
              <a:gd name="connsiteX2" fmla="*/ 4152900 w 4152900"/>
              <a:gd name="connsiteY2" fmla="*/ 5316511 h 5316511"/>
              <a:gd name="connsiteX3" fmla="*/ 9525 w 4152900"/>
              <a:gd name="connsiteY3" fmla="*/ 5240311 h 5316511"/>
              <a:gd name="connsiteX4" fmla="*/ 0 w 4152900"/>
              <a:gd name="connsiteY4" fmla="*/ 238125 h 5316511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240311 h 5345086"/>
              <a:gd name="connsiteX4" fmla="*/ 0 w 4210050"/>
              <a:gd name="connsiteY4" fmla="*/ 238125 h 5345086"/>
              <a:gd name="connsiteX0" fmla="*/ 0 w 4210050"/>
              <a:gd name="connsiteY0" fmla="*/ 238125 h 5345086"/>
              <a:gd name="connsiteX1" fmla="*/ 3952875 w 4210050"/>
              <a:gd name="connsiteY1" fmla="*/ 0 h 5345086"/>
              <a:gd name="connsiteX2" fmla="*/ 4210050 w 4210050"/>
              <a:gd name="connsiteY2" fmla="*/ 5345086 h 5345086"/>
              <a:gd name="connsiteX3" fmla="*/ 9525 w 4210050"/>
              <a:gd name="connsiteY3" fmla="*/ 5183161 h 5345086"/>
              <a:gd name="connsiteX4" fmla="*/ 0 w 4210050"/>
              <a:gd name="connsiteY4" fmla="*/ 238125 h 5345086"/>
              <a:gd name="connsiteX0" fmla="*/ 47625 w 4257675"/>
              <a:gd name="connsiteY0" fmla="*/ 238125 h 5345086"/>
              <a:gd name="connsiteX1" fmla="*/ 4000500 w 4257675"/>
              <a:gd name="connsiteY1" fmla="*/ 0 h 5345086"/>
              <a:gd name="connsiteX2" fmla="*/ 4257675 w 4257675"/>
              <a:gd name="connsiteY2" fmla="*/ 5345086 h 5345086"/>
              <a:gd name="connsiteX3" fmla="*/ 0 w 4257675"/>
              <a:gd name="connsiteY3" fmla="*/ 5173636 h 5345086"/>
              <a:gd name="connsiteX4" fmla="*/ 47625 w 4257675"/>
              <a:gd name="connsiteY4" fmla="*/ 238125 h 5345086"/>
              <a:gd name="connsiteX0" fmla="*/ 76200 w 4286250"/>
              <a:gd name="connsiteY0" fmla="*/ 238125 h 5345086"/>
              <a:gd name="connsiteX1" fmla="*/ 4029075 w 4286250"/>
              <a:gd name="connsiteY1" fmla="*/ 0 h 5345086"/>
              <a:gd name="connsiteX2" fmla="*/ 4286250 w 4286250"/>
              <a:gd name="connsiteY2" fmla="*/ 5345086 h 5345086"/>
              <a:gd name="connsiteX3" fmla="*/ 0 w 4286250"/>
              <a:gd name="connsiteY3" fmla="*/ 5154586 h 5345086"/>
              <a:gd name="connsiteX4" fmla="*/ 76200 w 4286250"/>
              <a:gd name="connsiteY4" fmla="*/ 238125 h 5345086"/>
              <a:gd name="connsiteX0" fmla="*/ 123825 w 4333875"/>
              <a:gd name="connsiteY0" fmla="*/ 238125 h 5345086"/>
              <a:gd name="connsiteX1" fmla="*/ 4076700 w 4333875"/>
              <a:gd name="connsiteY1" fmla="*/ 0 h 5345086"/>
              <a:gd name="connsiteX2" fmla="*/ 4333875 w 4333875"/>
              <a:gd name="connsiteY2" fmla="*/ 5345086 h 5345086"/>
              <a:gd name="connsiteX3" fmla="*/ 0 w 4333875"/>
              <a:gd name="connsiteY3" fmla="*/ 5164111 h 5345086"/>
              <a:gd name="connsiteX4" fmla="*/ 123825 w 4333875"/>
              <a:gd name="connsiteY4" fmla="*/ 238125 h 5345086"/>
              <a:gd name="connsiteX0" fmla="*/ 114300 w 4324350"/>
              <a:gd name="connsiteY0" fmla="*/ 238125 h 5345086"/>
              <a:gd name="connsiteX1" fmla="*/ 4067175 w 4324350"/>
              <a:gd name="connsiteY1" fmla="*/ 0 h 5345086"/>
              <a:gd name="connsiteX2" fmla="*/ 4324350 w 4324350"/>
              <a:gd name="connsiteY2" fmla="*/ 5345086 h 5345086"/>
              <a:gd name="connsiteX3" fmla="*/ 0 w 4324350"/>
              <a:gd name="connsiteY3" fmla="*/ 5192686 h 5345086"/>
              <a:gd name="connsiteX4" fmla="*/ 114300 w 4324350"/>
              <a:gd name="connsiteY4" fmla="*/ 238125 h 5345086"/>
              <a:gd name="connsiteX0" fmla="*/ 114300 w 4257675"/>
              <a:gd name="connsiteY0" fmla="*/ 238125 h 5364136"/>
              <a:gd name="connsiteX1" fmla="*/ 4067175 w 4257675"/>
              <a:gd name="connsiteY1" fmla="*/ 0 h 5364136"/>
              <a:gd name="connsiteX2" fmla="*/ 4257675 w 4257675"/>
              <a:gd name="connsiteY2" fmla="*/ 5364136 h 5364136"/>
              <a:gd name="connsiteX3" fmla="*/ 0 w 4257675"/>
              <a:gd name="connsiteY3" fmla="*/ 5192686 h 5364136"/>
              <a:gd name="connsiteX4" fmla="*/ 114300 w 4257675"/>
              <a:gd name="connsiteY4" fmla="*/ 238125 h 5364136"/>
              <a:gd name="connsiteX0" fmla="*/ 114300 w 4295775"/>
              <a:gd name="connsiteY0" fmla="*/ 238125 h 5354611"/>
              <a:gd name="connsiteX1" fmla="*/ 4067175 w 4295775"/>
              <a:gd name="connsiteY1" fmla="*/ 0 h 5354611"/>
              <a:gd name="connsiteX2" fmla="*/ 4295775 w 4295775"/>
              <a:gd name="connsiteY2" fmla="*/ 5354611 h 5354611"/>
              <a:gd name="connsiteX3" fmla="*/ 0 w 4295775"/>
              <a:gd name="connsiteY3" fmla="*/ 5192686 h 5354611"/>
              <a:gd name="connsiteX4" fmla="*/ 114300 w 4295775"/>
              <a:gd name="connsiteY4" fmla="*/ 238125 h 5354611"/>
              <a:gd name="connsiteX0" fmla="*/ 114300 w 4305300"/>
              <a:gd name="connsiteY0" fmla="*/ 238125 h 5335561"/>
              <a:gd name="connsiteX1" fmla="*/ 4067175 w 4305300"/>
              <a:gd name="connsiteY1" fmla="*/ 0 h 5335561"/>
              <a:gd name="connsiteX2" fmla="*/ 4305300 w 4305300"/>
              <a:gd name="connsiteY2" fmla="*/ 5335561 h 5335561"/>
              <a:gd name="connsiteX3" fmla="*/ 0 w 4305300"/>
              <a:gd name="connsiteY3" fmla="*/ 5192686 h 5335561"/>
              <a:gd name="connsiteX4" fmla="*/ 114300 w 4305300"/>
              <a:gd name="connsiteY4" fmla="*/ 238125 h 5335561"/>
              <a:gd name="connsiteX0" fmla="*/ 114300 w 4333875"/>
              <a:gd name="connsiteY0" fmla="*/ 238125 h 5316511"/>
              <a:gd name="connsiteX1" fmla="*/ 4067175 w 4333875"/>
              <a:gd name="connsiteY1" fmla="*/ 0 h 5316511"/>
              <a:gd name="connsiteX2" fmla="*/ 4333875 w 4333875"/>
              <a:gd name="connsiteY2" fmla="*/ 5316511 h 5316511"/>
              <a:gd name="connsiteX3" fmla="*/ 0 w 4333875"/>
              <a:gd name="connsiteY3" fmla="*/ 5192686 h 5316511"/>
              <a:gd name="connsiteX4" fmla="*/ 114300 w 4333875"/>
              <a:gd name="connsiteY4" fmla="*/ 238125 h 5316511"/>
              <a:gd name="connsiteX0" fmla="*/ 114300 w 4352925"/>
              <a:gd name="connsiteY0" fmla="*/ 238125 h 5316511"/>
              <a:gd name="connsiteX1" fmla="*/ 4067175 w 4352925"/>
              <a:gd name="connsiteY1" fmla="*/ 0 h 5316511"/>
              <a:gd name="connsiteX2" fmla="*/ 4352925 w 4352925"/>
              <a:gd name="connsiteY2" fmla="*/ 5316511 h 5316511"/>
              <a:gd name="connsiteX3" fmla="*/ 0 w 4352925"/>
              <a:gd name="connsiteY3" fmla="*/ 5192686 h 5316511"/>
              <a:gd name="connsiteX4" fmla="*/ 114300 w 4352925"/>
              <a:gd name="connsiteY4" fmla="*/ 238125 h 53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925" h="5316511">
                <a:moveTo>
                  <a:pt x="114300" y="238125"/>
                </a:moveTo>
                <a:lnTo>
                  <a:pt x="4067175" y="0"/>
                </a:lnTo>
                <a:lnTo>
                  <a:pt x="4352925" y="5316511"/>
                </a:lnTo>
                <a:lnTo>
                  <a:pt x="0" y="5192686"/>
                </a:lnTo>
                <a:lnTo>
                  <a:pt x="114300" y="2381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effectLst>
            <a:innerShdw blurRad="114300">
              <a:prstClr val="black"/>
            </a:innerShdw>
          </a:effectLst>
          <a:scene3d>
            <a:camera prst="isometricBottomDown">
              <a:rot lat="2265677" lon="18553879" rev="17793884"/>
            </a:camera>
            <a:lightRig rig="threePt" dir="t"/>
          </a:scene3d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5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18534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480653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82557" y="3996501"/>
            <a:ext cx="1517650" cy="1823356"/>
          </a:xfrm>
          <a:custGeom>
            <a:avLst/>
            <a:gdLst>
              <a:gd name="connsiteX0" fmla="*/ 10806 w 1517650"/>
              <a:gd name="connsiteY0" fmla="*/ 0 h 1823356"/>
              <a:gd name="connsiteX1" fmla="*/ 1506844 w 1517650"/>
              <a:gd name="connsiteY1" fmla="*/ 0 h 1823356"/>
              <a:gd name="connsiteX2" fmla="*/ 1517650 w 1517650"/>
              <a:gd name="connsiteY2" fmla="*/ 10806 h 1823356"/>
              <a:gd name="connsiteX3" fmla="*/ 1517650 w 1517650"/>
              <a:gd name="connsiteY3" fmla="*/ 1812550 h 1823356"/>
              <a:gd name="connsiteX4" fmla="*/ 1506844 w 1517650"/>
              <a:gd name="connsiteY4" fmla="*/ 1823356 h 1823356"/>
              <a:gd name="connsiteX5" fmla="*/ 10806 w 1517650"/>
              <a:gd name="connsiteY5" fmla="*/ 1823356 h 1823356"/>
              <a:gd name="connsiteX6" fmla="*/ 0 w 1517650"/>
              <a:gd name="connsiteY6" fmla="*/ 1812550 h 1823356"/>
              <a:gd name="connsiteX7" fmla="*/ 0 w 1517650"/>
              <a:gd name="connsiteY7" fmla="*/ 10806 h 1823356"/>
              <a:gd name="connsiteX8" fmla="*/ 10806 w 1517650"/>
              <a:gd name="connsiteY8" fmla="*/ 0 h 182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7650" h="1823356">
                <a:moveTo>
                  <a:pt x="10806" y="0"/>
                </a:moveTo>
                <a:lnTo>
                  <a:pt x="1506844" y="0"/>
                </a:lnTo>
                <a:cubicBezTo>
                  <a:pt x="1512812" y="0"/>
                  <a:pt x="1517650" y="4838"/>
                  <a:pt x="1517650" y="10806"/>
                </a:cubicBezTo>
                <a:lnTo>
                  <a:pt x="1517650" y="1812550"/>
                </a:lnTo>
                <a:cubicBezTo>
                  <a:pt x="1517650" y="1818518"/>
                  <a:pt x="1512812" y="1823356"/>
                  <a:pt x="1506844" y="1823356"/>
                </a:cubicBezTo>
                <a:lnTo>
                  <a:pt x="10806" y="1823356"/>
                </a:lnTo>
                <a:cubicBezTo>
                  <a:pt x="4838" y="1823356"/>
                  <a:pt x="0" y="1818518"/>
                  <a:pt x="0" y="1812550"/>
                </a:cubicBezTo>
                <a:lnTo>
                  <a:pt x="0" y="10806"/>
                </a:lnTo>
                <a:cubicBezTo>
                  <a:pt x="0" y="4838"/>
                  <a:pt x="4838" y="0"/>
                  <a:pt x="10806" y="0"/>
                </a:cubicBezTo>
                <a:close/>
              </a:path>
            </a:pathLst>
          </a:custGeom>
          <a:effectLst>
            <a:outerShdw blurRad="381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162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291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7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32302" y="4432299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74977" y="-2425700"/>
            <a:ext cx="1858616" cy="4851401"/>
          </a:xfrm>
          <a:custGeom>
            <a:avLst/>
            <a:gdLst>
              <a:gd name="connsiteX0" fmla="*/ 929308 w 1858616"/>
              <a:gd name="connsiteY0" fmla="*/ 0 h 4851401"/>
              <a:gd name="connsiteX1" fmla="*/ 1024324 w 1858616"/>
              <a:gd name="connsiteY1" fmla="*/ 4798 h 4851401"/>
              <a:gd name="connsiteX2" fmla="*/ 1858616 w 1858616"/>
              <a:gd name="connsiteY2" fmla="*/ 929308 h 4851401"/>
              <a:gd name="connsiteX3" fmla="*/ 1858616 w 1858616"/>
              <a:gd name="connsiteY3" fmla="*/ 3922093 h 4851401"/>
              <a:gd name="connsiteX4" fmla="*/ 929308 w 1858616"/>
              <a:gd name="connsiteY4" fmla="*/ 4851401 h 4851401"/>
              <a:gd name="connsiteX5" fmla="*/ 929308 w 1858616"/>
              <a:gd name="connsiteY5" fmla="*/ 4851400 h 4851401"/>
              <a:gd name="connsiteX6" fmla="*/ 0 w 1858616"/>
              <a:gd name="connsiteY6" fmla="*/ 3922092 h 4851401"/>
              <a:gd name="connsiteX7" fmla="*/ 1 w 1858616"/>
              <a:gd name="connsiteY7" fmla="*/ 929308 h 4851401"/>
              <a:gd name="connsiteX8" fmla="*/ 834292 w 1858616"/>
              <a:gd name="connsiteY8" fmla="*/ 4798 h 4851401"/>
              <a:gd name="connsiteX9" fmla="*/ 929308 w 1858616"/>
              <a:gd name="connsiteY9" fmla="*/ 0 h 4851401"/>
              <a:gd name="connsiteX10" fmla="*/ 929309 w 1858616"/>
              <a:gd name="connsiteY10" fmla="*/ 0 h 4851401"/>
              <a:gd name="connsiteX11" fmla="*/ 929308 w 1858616"/>
              <a:gd name="connsiteY11" fmla="*/ 0 h 485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616" h="4851401">
                <a:moveTo>
                  <a:pt x="929308" y="0"/>
                </a:moveTo>
                <a:lnTo>
                  <a:pt x="1024324" y="4798"/>
                </a:lnTo>
                <a:cubicBezTo>
                  <a:pt x="1492934" y="52387"/>
                  <a:pt x="1858616" y="448142"/>
                  <a:pt x="1858616" y="929308"/>
                </a:cubicBezTo>
                <a:lnTo>
                  <a:pt x="1858616" y="3922093"/>
                </a:lnTo>
                <a:cubicBezTo>
                  <a:pt x="1858616" y="4435336"/>
                  <a:pt x="1442551" y="4851401"/>
                  <a:pt x="929308" y="4851401"/>
                </a:cubicBezTo>
                <a:lnTo>
                  <a:pt x="929308" y="4851400"/>
                </a:lnTo>
                <a:cubicBezTo>
                  <a:pt x="416065" y="4851400"/>
                  <a:pt x="0" y="4435335"/>
                  <a:pt x="0" y="3922092"/>
                </a:cubicBezTo>
                <a:lnTo>
                  <a:pt x="1" y="929308"/>
                </a:lnTo>
                <a:cubicBezTo>
                  <a:pt x="1" y="448142"/>
                  <a:pt x="365683" y="52387"/>
                  <a:pt x="834292" y="4798"/>
                </a:cubicBezTo>
                <a:close/>
                <a:moveTo>
                  <a:pt x="929308" y="0"/>
                </a:moveTo>
                <a:lnTo>
                  <a:pt x="929309" y="0"/>
                </a:lnTo>
                <a:lnTo>
                  <a:pt x="929308" y="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0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2800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381251"/>
            <a:ext cx="4064000" cy="2895600"/>
          </a:xfrm>
          <a:custGeom>
            <a:avLst/>
            <a:gdLst>
              <a:gd name="connsiteX0" fmla="*/ 20617 w 4064000"/>
              <a:gd name="connsiteY0" fmla="*/ 0 h 2895600"/>
              <a:gd name="connsiteX1" fmla="*/ 4043383 w 4064000"/>
              <a:gd name="connsiteY1" fmla="*/ 0 h 2895600"/>
              <a:gd name="connsiteX2" fmla="*/ 4064000 w 4064000"/>
              <a:gd name="connsiteY2" fmla="*/ 20617 h 2895600"/>
              <a:gd name="connsiteX3" fmla="*/ 4064000 w 4064000"/>
              <a:gd name="connsiteY3" fmla="*/ 2874983 h 2895600"/>
              <a:gd name="connsiteX4" fmla="*/ 4043383 w 4064000"/>
              <a:gd name="connsiteY4" fmla="*/ 2895600 h 2895600"/>
              <a:gd name="connsiteX5" fmla="*/ 20617 w 4064000"/>
              <a:gd name="connsiteY5" fmla="*/ 2895600 h 2895600"/>
              <a:gd name="connsiteX6" fmla="*/ 0 w 4064000"/>
              <a:gd name="connsiteY6" fmla="*/ 2874983 h 2895600"/>
              <a:gd name="connsiteX7" fmla="*/ 0 w 4064000"/>
              <a:gd name="connsiteY7" fmla="*/ 20617 h 2895600"/>
              <a:gd name="connsiteX8" fmla="*/ 20617 w 40640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2895600">
                <a:moveTo>
                  <a:pt x="20617" y="0"/>
                </a:moveTo>
                <a:lnTo>
                  <a:pt x="4043383" y="0"/>
                </a:lnTo>
                <a:cubicBezTo>
                  <a:pt x="4054769" y="0"/>
                  <a:pt x="4064000" y="9231"/>
                  <a:pt x="4064000" y="20617"/>
                </a:cubicBezTo>
                <a:lnTo>
                  <a:pt x="4064000" y="2874983"/>
                </a:lnTo>
                <a:cubicBezTo>
                  <a:pt x="4064000" y="2886369"/>
                  <a:pt x="4054769" y="2895600"/>
                  <a:pt x="4043383" y="2895600"/>
                </a:cubicBezTo>
                <a:lnTo>
                  <a:pt x="20617" y="2895600"/>
                </a:lnTo>
                <a:cubicBezTo>
                  <a:pt x="9231" y="2895600"/>
                  <a:pt x="0" y="2886369"/>
                  <a:pt x="0" y="2874983"/>
                </a:cubicBezTo>
                <a:lnTo>
                  <a:pt x="0" y="20617"/>
                </a:lnTo>
                <a:cubicBezTo>
                  <a:pt x="0" y="9231"/>
                  <a:pt x="9231" y="0"/>
                  <a:pt x="206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82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739742" y="2405743"/>
            <a:ext cx="4452257" cy="4452257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086178" y="1208315"/>
            <a:ext cx="3324816" cy="4441370"/>
          </a:xfrm>
          <a:custGeom>
            <a:avLst/>
            <a:gdLst>
              <a:gd name="connsiteX0" fmla="*/ 23673 w 3324816"/>
              <a:gd name="connsiteY0" fmla="*/ 0 h 4441370"/>
              <a:gd name="connsiteX1" fmla="*/ 3301143 w 3324816"/>
              <a:gd name="connsiteY1" fmla="*/ 0 h 4441370"/>
              <a:gd name="connsiteX2" fmla="*/ 3324816 w 3324816"/>
              <a:gd name="connsiteY2" fmla="*/ 23673 h 4441370"/>
              <a:gd name="connsiteX3" fmla="*/ 3324816 w 3324816"/>
              <a:gd name="connsiteY3" fmla="*/ 4417697 h 4441370"/>
              <a:gd name="connsiteX4" fmla="*/ 3301143 w 3324816"/>
              <a:gd name="connsiteY4" fmla="*/ 4441370 h 4441370"/>
              <a:gd name="connsiteX5" fmla="*/ 23673 w 3324816"/>
              <a:gd name="connsiteY5" fmla="*/ 4441370 h 4441370"/>
              <a:gd name="connsiteX6" fmla="*/ 0 w 3324816"/>
              <a:gd name="connsiteY6" fmla="*/ 4417697 h 4441370"/>
              <a:gd name="connsiteX7" fmla="*/ 0 w 3324816"/>
              <a:gd name="connsiteY7" fmla="*/ 23673 h 4441370"/>
              <a:gd name="connsiteX8" fmla="*/ 23673 w 3324816"/>
              <a:gd name="connsiteY8" fmla="*/ 0 h 444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4816" h="4441370">
                <a:moveTo>
                  <a:pt x="23673" y="0"/>
                </a:moveTo>
                <a:lnTo>
                  <a:pt x="3301143" y="0"/>
                </a:lnTo>
                <a:cubicBezTo>
                  <a:pt x="3314217" y="0"/>
                  <a:pt x="3324816" y="10599"/>
                  <a:pt x="3324816" y="23673"/>
                </a:cubicBezTo>
                <a:lnTo>
                  <a:pt x="3324816" y="4417697"/>
                </a:lnTo>
                <a:cubicBezTo>
                  <a:pt x="3324816" y="4430771"/>
                  <a:pt x="3314217" y="4441370"/>
                  <a:pt x="3301143" y="4441370"/>
                </a:cubicBezTo>
                <a:lnTo>
                  <a:pt x="23673" y="4441370"/>
                </a:lnTo>
                <a:cubicBezTo>
                  <a:pt x="10599" y="4441370"/>
                  <a:pt x="0" y="4430771"/>
                  <a:pt x="0" y="4417697"/>
                </a:cubicBezTo>
                <a:lnTo>
                  <a:pt x="0" y="23673"/>
                </a:lnTo>
                <a:cubicBezTo>
                  <a:pt x="0" y="10599"/>
                  <a:pt x="10599" y="0"/>
                  <a:pt x="23673" y="0"/>
                </a:cubicBezTo>
                <a:close/>
              </a:path>
            </a:pathLst>
          </a:custGeom>
          <a:effectLst>
            <a:outerShdw blurRad="1270000" sx="90000" sy="9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61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984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7950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193213" y="0"/>
            <a:ext cx="299878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192838" y="0"/>
            <a:ext cx="2998787" cy="6858000"/>
          </a:xfrm>
          <a:prstGeom prst="rect">
            <a:avLst/>
          </a:prstGeom>
          <a:effectLst>
            <a:outerShdw blurRad="1270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7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1637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73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85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76165" y="-2567783"/>
            <a:ext cx="8097839" cy="8097838"/>
          </a:xfrm>
          <a:custGeom>
            <a:avLst/>
            <a:gdLst>
              <a:gd name="connsiteX0" fmla="*/ 5550972 w 8097839"/>
              <a:gd name="connsiteY0" fmla="*/ 0 h 8097838"/>
              <a:gd name="connsiteX1" fmla="*/ 7351879 w 8097839"/>
              <a:gd name="connsiteY1" fmla="*/ 745960 h 8097838"/>
              <a:gd name="connsiteX2" fmla="*/ 7351879 w 8097839"/>
              <a:gd name="connsiteY2" fmla="*/ 4347775 h 8097838"/>
              <a:gd name="connsiteX3" fmla="*/ 4347776 w 8097839"/>
              <a:gd name="connsiteY3" fmla="*/ 7351879 h 8097838"/>
              <a:gd name="connsiteX4" fmla="*/ 745961 w 8097839"/>
              <a:gd name="connsiteY4" fmla="*/ 7351879 h 8097838"/>
              <a:gd name="connsiteX5" fmla="*/ 745961 w 8097839"/>
              <a:gd name="connsiteY5" fmla="*/ 3750063 h 8097838"/>
              <a:gd name="connsiteX6" fmla="*/ 3750064 w 8097839"/>
              <a:gd name="connsiteY6" fmla="*/ 745960 h 8097838"/>
              <a:gd name="connsiteX7" fmla="*/ 5550972 w 8097839"/>
              <a:gd name="connsiteY7" fmla="*/ 0 h 809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7839" h="8097838">
                <a:moveTo>
                  <a:pt x="5550972" y="0"/>
                </a:moveTo>
                <a:cubicBezTo>
                  <a:pt x="6202772" y="0"/>
                  <a:pt x="6854572" y="248653"/>
                  <a:pt x="7351879" y="745960"/>
                </a:cubicBezTo>
                <a:cubicBezTo>
                  <a:pt x="8346493" y="1740573"/>
                  <a:pt x="8346493" y="3353161"/>
                  <a:pt x="7351879" y="4347775"/>
                </a:cubicBezTo>
                <a:lnTo>
                  <a:pt x="4347776" y="7351879"/>
                </a:lnTo>
                <a:cubicBezTo>
                  <a:pt x="3353162" y="8346492"/>
                  <a:pt x="1740574" y="8346492"/>
                  <a:pt x="745961" y="7351879"/>
                </a:cubicBezTo>
                <a:cubicBezTo>
                  <a:pt x="-248653" y="6357265"/>
                  <a:pt x="-248653" y="4744677"/>
                  <a:pt x="745961" y="3750063"/>
                </a:cubicBezTo>
                <a:lnTo>
                  <a:pt x="3750064" y="745960"/>
                </a:lnTo>
                <a:cubicBezTo>
                  <a:pt x="4247371" y="248653"/>
                  <a:pt x="4899172" y="0"/>
                  <a:pt x="55509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012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739900" y="1092200"/>
            <a:ext cx="6248400" cy="4699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51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77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421626" y="0"/>
            <a:ext cx="8770375" cy="6858001"/>
          </a:xfrm>
          <a:custGeom>
            <a:avLst/>
            <a:gdLst>
              <a:gd name="connsiteX0" fmla="*/ 6858001 w 8770375"/>
              <a:gd name="connsiteY0" fmla="*/ 0 h 6858001"/>
              <a:gd name="connsiteX1" fmla="*/ 8770375 w 8770375"/>
              <a:gd name="connsiteY1" fmla="*/ 0 h 6858001"/>
              <a:gd name="connsiteX2" fmla="*/ 8770375 w 8770375"/>
              <a:gd name="connsiteY2" fmla="*/ 6858001 h 6858001"/>
              <a:gd name="connsiteX3" fmla="*/ 0 w 8770375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375" h="6858001">
                <a:moveTo>
                  <a:pt x="6858001" y="0"/>
                </a:moveTo>
                <a:lnTo>
                  <a:pt x="8770375" y="0"/>
                </a:lnTo>
                <a:lnTo>
                  <a:pt x="8770375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30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09862" y="2188564"/>
            <a:ext cx="779489" cy="26982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467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78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1335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9129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633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116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3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94747" y="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859448" y="3429000"/>
            <a:ext cx="2665413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83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1205696" y="3745234"/>
            <a:ext cx="9856808" cy="5588241"/>
          </a:xfrm>
          <a:custGeom>
            <a:avLst/>
            <a:gdLst>
              <a:gd name="connsiteX0" fmla="*/ 0 w 1866900"/>
              <a:gd name="connsiteY0" fmla="*/ 0 h 3308555"/>
              <a:gd name="connsiteX1" fmla="*/ 1866900 w 1866900"/>
              <a:gd name="connsiteY1" fmla="*/ 0 h 3308555"/>
              <a:gd name="connsiteX2" fmla="*/ 1866900 w 1866900"/>
              <a:gd name="connsiteY2" fmla="*/ 3308555 h 3308555"/>
              <a:gd name="connsiteX3" fmla="*/ 0 w 1866900"/>
              <a:gd name="connsiteY3" fmla="*/ 3308555 h 33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900" h="3308555">
                <a:moveTo>
                  <a:pt x="0" y="0"/>
                </a:moveTo>
                <a:lnTo>
                  <a:pt x="1866900" y="0"/>
                </a:lnTo>
                <a:lnTo>
                  <a:pt x="1866900" y="3308555"/>
                </a:lnTo>
                <a:lnTo>
                  <a:pt x="0" y="3308555"/>
                </a:lnTo>
                <a:close/>
              </a:path>
            </a:pathLst>
          </a:custGeom>
          <a:effectLst>
            <a:outerShdw blurRad="495300" dist="38100" dir="5400000" algn="t" rotWithShape="0">
              <a:schemeClr val="tx1">
                <a:lumMod val="95000"/>
                <a:lumOff val="5000"/>
                <a:alpha val="37000"/>
              </a:schemeClr>
            </a:outerShdw>
          </a:effectLst>
        </p:spPr>
        <p:txBody>
          <a:bodyPr wrap="square">
            <a:noAutofit/>
          </a:bodyPr>
          <a:lstStyle>
            <a:lvl1pPr marL="0" indent="0">
              <a:buFontTx/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/>
              <a:t>Drag your image here/click on picture icon</a:t>
            </a:r>
          </a:p>
        </p:txBody>
      </p:sp>
    </p:spTree>
    <p:extLst>
      <p:ext uri="{BB962C8B-B14F-4D97-AF65-F5344CB8AC3E}">
        <p14:creationId xmlns:p14="http://schemas.microsoft.com/office/powerpoint/2010/main" val="7599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80195" y="0"/>
            <a:ext cx="13052533" cy="6858000"/>
          </a:xfrm>
          <a:custGeom>
            <a:avLst/>
            <a:gdLst>
              <a:gd name="connsiteX0" fmla="*/ 6901685 w 13052533"/>
              <a:gd name="connsiteY0" fmla="*/ 0 h 6858000"/>
              <a:gd name="connsiteX1" fmla="*/ 13052533 w 13052533"/>
              <a:gd name="connsiteY1" fmla="*/ 0 h 6858000"/>
              <a:gd name="connsiteX2" fmla="*/ 6150849 w 13052533"/>
              <a:gd name="connsiteY2" fmla="*/ 6858000 h 6858000"/>
              <a:gd name="connsiteX3" fmla="*/ 0 w 1305253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2533" h="6858000">
                <a:moveTo>
                  <a:pt x="6901685" y="0"/>
                </a:moveTo>
                <a:lnTo>
                  <a:pt x="13052533" y="0"/>
                </a:lnTo>
                <a:lnTo>
                  <a:pt x="615084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 rot="18016207">
            <a:off x="7163533" y="1817361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 rot="18016207">
            <a:off x="7627991" y="1219127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18016207">
            <a:off x="7958471" y="461014"/>
            <a:ext cx="2427284" cy="4880895"/>
          </a:xfrm>
          <a:custGeom>
            <a:avLst/>
            <a:gdLst>
              <a:gd name="connsiteX0" fmla="*/ 0 w 2803841"/>
              <a:gd name="connsiteY0" fmla="*/ 0 h 4071084"/>
              <a:gd name="connsiteX1" fmla="*/ 2803841 w 2803841"/>
              <a:gd name="connsiteY1" fmla="*/ 0 h 4071084"/>
              <a:gd name="connsiteX2" fmla="*/ 2803841 w 2803841"/>
              <a:gd name="connsiteY2" fmla="*/ 4071084 h 4071084"/>
              <a:gd name="connsiteX3" fmla="*/ 0 w 2803841"/>
              <a:gd name="connsiteY3" fmla="*/ 4071084 h 4071084"/>
              <a:gd name="connsiteX4" fmla="*/ 0 w 2803841"/>
              <a:gd name="connsiteY4" fmla="*/ 0 h 4071084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0 w 2803841"/>
              <a:gd name="connsiteY3" fmla="*/ 4071084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40974 w 2803841"/>
              <a:gd name="connsiteY3" fmla="*/ 3385449 h 4865132"/>
              <a:gd name="connsiteX4" fmla="*/ 0 w 2803841"/>
              <a:gd name="connsiteY4" fmla="*/ 0 h 4865132"/>
              <a:gd name="connsiteX0" fmla="*/ 0 w 2803841"/>
              <a:gd name="connsiteY0" fmla="*/ 0 h 4865132"/>
              <a:gd name="connsiteX1" fmla="*/ 2803841 w 2803841"/>
              <a:gd name="connsiteY1" fmla="*/ 0 h 4865132"/>
              <a:gd name="connsiteX2" fmla="*/ 2407054 w 2803841"/>
              <a:gd name="connsiteY2" fmla="*/ 4865132 h 4865132"/>
              <a:gd name="connsiteX3" fmla="*/ 19037 w 2803841"/>
              <a:gd name="connsiteY3" fmla="*/ 3398253 h 4865132"/>
              <a:gd name="connsiteX4" fmla="*/ 0 w 2803841"/>
              <a:gd name="connsiteY4" fmla="*/ 0 h 4865132"/>
              <a:gd name="connsiteX0" fmla="*/ 0 w 2407054"/>
              <a:gd name="connsiteY0" fmla="*/ 0 h 4865132"/>
              <a:gd name="connsiteX1" fmla="*/ 2152531 w 2407054"/>
              <a:gd name="connsiteY1" fmla="*/ 1576749 h 4865132"/>
              <a:gd name="connsiteX2" fmla="*/ 2407054 w 2407054"/>
              <a:gd name="connsiteY2" fmla="*/ 4865132 h 4865132"/>
              <a:gd name="connsiteX3" fmla="*/ 19037 w 2407054"/>
              <a:gd name="connsiteY3" fmla="*/ 3398253 h 4865132"/>
              <a:gd name="connsiteX4" fmla="*/ 0 w 2407054"/>
              <a:gd name="connsiteY4" fmla="*/ 0 h 4865132"/>
              <a:gd name="connsiteX0" fmla="*/ 0 w 2428308"/>
              <a:gd name="connsiteY0" fmla="*/ 0 h 4863754"/>
              <a:gd name="connsiteX1" fmla="*/ 2173785 w 2428308"/>
              <a:gd name="connsiteY1" fmla="*/ 1575371 h 4863754"/>
              <a:gd name="connsiteX2" fmla="*/ 2428308 w 2428308"/>
              <a:gd name="connsiteY2" fmla="*/ 4863754 h 4863754"/>
              <a:gd name="connsiteX3" fmla="*/ 40291 w 2428308"/>
              <a:gd name="connsiteY3" fmla="*/ 3396875 h 4863754"/>
              <a:gd name="connsiteX4" fmla="*/ 0 w 2428308"/>
              <a:gd name="connsiteY4" fmla="*/ 0 h 4863754"/>
              <a:gd name="connsiteX0" fmla="*/ 0 w 2427284"/>
              <a:gd name="connsiteY0" fmla="*/ 0 h 4880895"/>
              <a:gd name="connsiteX1" fmla="*/ 2172761 w 2427284"/>
              <a:gd name="connsiteY1" fmla="*/ 1592512 h 4880895"/>
              <a:gd name="connsiteX2" fmla="*/ 2427284 w 2427284"/>
              <a:gd name="connsiteY2" fmla="*/ 4880895 h 4880895"/>
              <a:gd name="connsiteX3" fmla="*/ 39267 w 2427284"/>
              <a:gd name="connsiteY3" fmla="*/ 3414016 h 4880895"/>
              <a:gd name="connsiteX4" fmla="*/ 0 w 2427284"/>
              <a:gd name="connsiteY4" fmla="*/ 0 h 488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7284" h="4880895">
                <a:moveTo>
                  <a:pt x="0" y="0"/>
                </a:moveTo>
                <a:lnTo>
                  <a:pt x="2172761" y="1592512"/>
                </a:lnTo>
                <a:lnTo>
                  <a:pt x="2427284" y="4880895"/>
                </a:lnTo>
                <a:lnTo>
                  <a:pt x="39267" y="3414016"/>
                </a:lnTo>
                <a:lnTo>
                  <a:pt x="0" y="0"/>
                </a:lnTo>
                <a:close/>
              </a:path>
            </a:pathLst>
          </a:custGeom>
          <a:effectLst>
            <a:outerShdw blurRad="381000" dist="381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84267" y="856571"/>
            <a:ext cx="5178088" cy="15718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HelveticaNeue medium" panose="000004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267" y="623114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HelveticaNeue light" panose="00000400000000000000" pitchFamily="2" charset="0"/>
              </a:rPr>
              <a:t>Creative title here</a:t>
            </a:r>
            <a:endParaRPr lang="id-ID" sz="1400" dirty="0">
              <a:solidFill>
                <a:schemeClr val="bg1">
                  <a:lumMod val="65000"/>
                </a:schemeClr>
              </a:solidFill>
              <a:latin typeface="HelveticaNeue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8" decel="100000" fill="hold" nodeType="withEffect" nodePh="1">
                  <p:stCondLst>
                    <p:cond delay="25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 userDrawn="1"/>
        </p:nvSpPr>
        <p:spPr>
          <a:xfrm rot="18900000" flipH="1">
            <a:off x="-679150" y="615061"/>
            <a:ext cx="1500566" cy="1299370"/>
          </a:xfrm>
          <a:custGeom>
            <a:avLst/>
            <a:gdLst>
              <a:gd name="connsiteX0" fmla="*/ 201196 w 1500566"/>
              <a:gd name="connsiteY0" fmla="*/ 0 h 1299370"/>
              <a:gd name="connsiteX1" fmla="*/ 154857 w 1500566"/>
              <a:gd name="connsiteY1" fmla="*/ 53500 h 1299370"/>
              <a:gd name="connsiteX2" fmla="*/ 15836 w 1500566"/>
              <a:gd name="connsiteY2" fmla="*/ 362787 h 1299370"/>
              <a:gd name="connsiteX3" fmla="*/ 0 w 1500566"/>
              <a:gd name="connsiteY3" fmla="*/ 519880 h 1299370"/>
              <a:gd name="connsiteX4" fmla="*/ 15836 w 1500566"/>
              <a:gd name="connsiteY4" fmla="*/ 676974 h 1299370"/>
              <a:gd name="connsiteX5" fmla="*/ 779489 w 1500566"/>
              <a:gd name="connsiteY5" fmla="*/ 1299369 h 1299370"/>
              <a:gd name="connsiteX6" fmla="*/ 1500566 w 1500566"/>
              <a:gd name="connsiteY6" fmla="*/ 1299370 h 1299370"/>
              <a:gd name="connsiteX7" fmla="*/ 1167479 w 1500566"/>
              <a:gd name="connsiteY7" fmla="*/ 966283 h 1299370"/>
              <a:gd name="connsiteX8" fmla="*/ 802606 w 1500566"/>
              <a:gd name="connsiteY8" fmla="*/ 966283 h 1299370"/>
              <a:gd name="connsiteX9" fmla="*/ 356203 w 1500566"/>
              <a:gd name="connsiteY9" fmla="*/ 519880 h 1299370"/>
              <a:gd name="connsiteX10" fmla="*/ 432441 w 1500566"/>
              <a:gd name="connsiteY10" fmla="*/ 270292 h 1299370"/>
              <a:gd name="connsiteX11" fmla="*/ 450094 w 1500566"/>
              <a:gd name="connsiteY11" fmla="*/ 248897 h 12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0566" h="1299370">
                <a:moveTo>
                  <a:pt x="201196" y="0"/>
                </a:moveTo>
                <a:lnTo>
                  <a:pt x="154857" y="53500"/>
                </a:lnTo>
                <a:cubicBezTo>
                  <a:pt x="87523" y="143536"/>
                  <a:pt x="39199" y="248615"/>
                  <a:pt x="15836" y="362787"/>
                </a:cubicBezTo>
                <a:lnTo>
                  <a:pt x="0" y="519880"/>
                </a:lnTo>
                <a:lnTo>
                  <a:pt x="15836" y="676974"/>
                </a:lnTo>
                <a:cubicBezTo>
                  <a:pt x="88521" y="1032174"/>
                  <a:pt x="402802" y="1299369"/>
                  <a:pt x="779489" y="1299369"/>
                </a:cubicBezTo>
                <a:lnTo>
                  <a:pt x="1500566" y="1299370"/>
                </a:lnTo>
                <a:lnTo>
                  <a:pt x="1167479" y="966283"/>
                </a:lnTo>
                <a:lnTo>
                  <a:pt x="802606" y="966283"/>
                </a:lnTo>
                <a:cubicBezTo>
                  <a:pt x="556064" y="966283"/>
                  <a:pt x="356203" y="766422"/>
                  <a:pt x="356203" y="519880"/>
                </a:cubicBezTo>
                <a:cubicBezTo>
                  <a:pt x="356203" y="427427"/>
                  <a:pt x="384308" y="341538"/>
                  <a:pt x="432441" y="270292"/>
                </a:cubicBezTo>
                <a:lnTo>
                  <a:pt x="450094" y="248897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/>
          <p:cNvSpPr/>
          <p:nvPr userDrawn="1"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: Rounded Corners 2"/>
          <p:cNvSpPr/>
          <p:nvPr userDrawn="1"/>
        </p:nvSpPr>
        <p:spPr>
          <a:xfrm rot="2700000">
            <a:off x="11562152" y="-3645270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: Rounded Corners 3"/>
          <p:cNvSpPr/>
          <p:nvPr userDrawn="1"/>
        </p:nvSpPr>
        <p:spPr>
          <a:xfrm rot="2700000">
            <a:off x="10580305" y="-4106204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Rectangle: Rounded Corners 4"/>
          <p:cNvSpPr/>
          <p:nvPr userDrawn="1"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7" name="Oval 6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9" name="Group 8"/>
          <p:cNvGrpSpPr/>
          <p:nvPr userDrawn="1"/>
        </p:nvGrpSpPr>
        <p:grpSpPr>
          <a:xfrm>
            <a:off x="6287839" y="389917"/>
            <a:ext cx="6096503" cy="56431"/>
            <a:chOff x="2110637" y="95339"/>
            <a:chExt cx="6096503" cy="564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" name="Rectangle: Rounded Corners 9"/>
            <p:cNvSpPr/>
            <p:nvPr/>
          </p:nvSpPr>
          <p:spPr>
            <a:xfrm rot="2700000" flipH="1">
              <a:off x="468682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: Rounded Corners 10"/>
            <p:cNvSpPr/>
            <p:nvPr/>
          </p:nvSpPr>
          <p:spPr>
            <a:xfrm rot="2700000" flipH="1">
              <a:off x="4908751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Rectangle: Rounded Corners 11"/>
            <p:cNvSpPr/>
            <p:nvPr/>
          </p:nvSpPr>
          <p:spPr>
            <a:xfrm rot="2700000" flipH="1">
              <a:off x="5130674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: Rounded Corners 12"/>
            <p:cNvSpPr/>
            <p:nvPr/>
          </p:nvSpPr>
          <p:spPr>
            <a:xfrm rot="2700000" flipH="1">
              <a:off x="5352597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: Rounded Corners 13"/>
            <p:cNvSpPr/>
            <p:nvPr/>
          </p:nvSpPr>
          <p:spPr>
            <a:xfrm rot="2700000" flipH="1">
              <a:off x="5574518" y="-2480852"/>
              <a:ext cx="56431" cy="52088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407475" y="6364769"/>
            <a:ext cx="2199525" cy="261610"/>
            <a:chOff x="242614" y="6328854"/>
            <a:chExt cx="2199525" cy="261610"/>
          </a:xfrm>
        </p:grpSpPr>
        <p:sp>
          <p:nvSpPr>
            <p:cNvPr id="16" name="Freeform 62"/>
            <p:cNvSpPr>
              <a:spLocks noEditPoints="1"/>
            </p:cNvSpPr>
            <p:nvPr/>
          </p:nvSpPr>
          <p:spPr bwMode="auto">
            <a:xfrm>
              <a:off x="242614" y="6399940"/>
              <a:ext cx="121482" cy="119439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 dirty="0">
                <a:solidFill>
                  <a:schemeClr val="bg1">
                    <a:lumMod val="75000"/>
                  </a:schemeClr>
                </a:solidFill>
                <a:latin typeface="HelveticaNeue light" panose="00000400000000000000" pitchFamily="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236" y="6328854"/>
              <a:ext cx="21259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Neue light" panose="00000400000000000000" pitchFamily="2" charset="0"/>
                  <a:cs typeface="Segoe UI" panose="020B0502040204020203" pitchFamily="34" charset="0"/>
                </a:rPr>
                <a:t>2017arouse.All Rights Reserved</a:t>
              </a:r>
              <a:endParaRPr lang="id-ID" sz="11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 light" panose="000004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 rot="16200000">
            <a:off x="-797773" y="3313584"/>
            <a:ext cx="26435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strike="noStrike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Aller" panose="02000503030000020004" pitchFamily="2" charset="0"/>
                <a:cs typeface="Segoe UI Light" panose="020B0502040204020203" pitchFamily="34" charset="0"/>
              </a:rPr>
              <a:t>WWW.WEBSITE.COM</a:t>
            </a:r>
          </a:p>
        </p:txBody>
      </p:sp>
      <p:sp>
        <p:nvSpPr>
          <p:cNvPr id="19" name="Rectangle: Rounded Corners 18"/>
          <p:cNvSpPr/>
          <p:nvPr userDrawn="1"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354267" y="5803941"/>
            <a:ext cx="175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5400" b="1" i="1" smtClean="0">
                <a:solidFill>
                  <a:schemeClr val="tx1">
                    <a:lumMod val="85000"/>
                    <a:lumOff val="15000"/>
                  </a:schemeClr>
                </a:solidFill>
                <a:latin typeface="Gotham Bold" panose="02000803030000020004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‹#›</a:t>
            </a:fld>
            <a:endParaRPr lang="id-ID" sz="11500" b="1" i="1" dirty="0">
              <a:solidFill>
                <a:schemeClr val="tx1">
                  <a:lumMod val="85000"/>
                  <a:lumOff val="15000"/>
                </a:schemeClr>
              </a:solidFill>
              <a:latin typeface="Gotham Bold" panose="02000803030000020004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: Rounded Corners 20"/>
          <p:cNvSpPr/>
          <p:nvPr userDrawn="1"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: Rounded Corners 21"/>
          <p:cNvSpPr/>
          <p:nvPr userDrawn="1"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: Rounded Corners 22"/>
          <p:cNvSpPr/>
          <p:nvPr userDrawn="1"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: Rounded Corners 23"/>
          <p:cNvSpPr/>
          <p:nvPr userDrawn="1"/>
        </p:nvSpPr>
        <p:spPr>
          <a:xfrm rot="2700000" flipH="1">
            <a:off x="9656665" y="2296495"/>
            <a:ext cx="184279" cy="38317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: Rounded Corners 24"/>
          <p:cNvSpPr/>
          <p:nvPr userDrawn="1"/>
        </p:nvSpPr>
        <p:spPr>
          <a:xfrm rot="2700000">
            <a:off x="7063233" y="373967"/>
            <a:ext cx="550790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6" name="Rectangle: Rounded Corners 25"/>
          <p:cNvSpPr/>
          <p:nvPr userDrawn="1"/>
        </p:nvSpPr>
        <p:spPr>
          <a:xfrm rot="2700000">
            <a:off x="7552981" y="-744033"/>
            <a:ext cx="350766" cy="167056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937613" y="6363102"/>
            <a:ext cx="1023708" cy="314016"/>
            <a:chOff x="10513920" y="6272665"/>
            <a:chExt cx="1453380" cy="445816"/>
          </a:xfrm>
        </p:grpSpPr>
        <p:sp>
          <p:nvSpPr>
            <p:cNvPr id="28" name="Rectangle: Rounded Corners 27"/>
            <p:cNvSpPr/>
            <p:nvPr userDrawn="1"/>
          </p:nvSpPr>
          <p:spPr>
            <a:xfrm>
              <a:off x="10513920" y="6272665"/>
              <a:ext cx="1453380" cy="44581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4" name="Group 33"/>
            <p:cNvGrpSpPr/>
            <p:nvPr userDrawn="1"/>
          </p:nvGrpSpPr>
          <p:grpSpPr>
            <a:xfrm>
              <a:off x="10817615" y="6396779"/>
              <a:ext cx="909520" cy="197589"/>
              <a:chOff x="9475619" y="5793834"/>
              <a:chExt cx="648944" cy="14098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Freeform 74"/>
              <p:cNvSpPr>
                <a:spLocks noChangeArrowheads="1"/>
              </p:cNvSpPr>
              <p:nvPr userDrawn="1"/>
            </p:nvSpPr>
            <p:spPr bwMode="auto">
              <a:xfrm>
                <a:off x="9987197" y="5796545"/>
                <a:ext cx="137366" cy="135558"/>
              </a:xfrm>
              <a:custGeom>
                <a:avLst/>
                <a:gdLst>
                  <a:gd name="T0" fmla="*/ 14641 w 445"/>
                  <a:gd name="T1" fmla="*/ 58439 h 436"/>
                  <a:gd name="T2" fmla="*/ 14641 w 445"/>
                  <a:gd name="T3" fmla="*/ 58439 h 436"/>
                  <a:gd name="T4" fmla="*/ 33619 w 445"/>
                  <a:gd name="T5" fmla="*/ 101585 h 436"/>
                  <a:gd name="T6" fmla="*/ 62901 w 445"/>
                  <a:gd name="T7" fmla="*/ 111416 h 436"/>
                  <a:gd name="T8" fmla="*/ 67781 w 445"/>
                  <a:gd name="T9" fmla="*/ 111416 h 436"/>
                  <a:gd name="T10" fmla="*/ 72661 w 445"/>
                  <a:gd name="T11" fmla="*/ 135447 h 436"/>
                  <a:gd name="T12" fmla="*/ 72661 w 445"/>
                  <a:gd name="T13" fmla="*/ 135447 h 436"/>
                  <a:gd name="T14" fmla="*/ 0 w 445"/>
                  <a:gd name="T15" fmla="*/ 188425 h 436"/>
                  <a:gd name="T16" fmla="*/ 62901 w 445"/>
                  <a:gd name="T17" fmla="*/ 237579 h 436"/>
                  <a:gd name="T18" fmla="*/ 62901 w 445"/>
                  <a:gd name="T19" fmla="*/ 237579 h 436"/>
                  <a:gd name="T20" fmla="*/ 67781 w 445"/>
                  <a:gd name="T21" fmla="*/ 237579 h 436"/>
                  <a:gd name="T22" fmla="*/ 106280 w 445"/>
                  <a:gd name="T23" fmla="*/ 227748 h 436"/>
                  <a:gd name="T24" fmla="*/ 135020 w 445"/>
                  <a:gd name="T25" fmla="*/ 174771 h 436"/>
                  <a:gd name="T26" fmla="*/ 111161 w 445"/>
                  <a:gd name="T27" fmla="*/ 125616 h 436"/>
                  <a:gd name="T28" fmla="*/ 96520 w 445"/>
                  <a:gd name="T29" fmla="*/ 111416 h 436"/>
                  <a:gd name="T30" fmla="*/ 106280 w 445"/>
                  <a:gd name="T31" fmla="*/ 96670 h 436"/>
                  <a:gd name="T32" fmla="*/ 125259 w 445"/>
                  <a:gd name="T33" fmla="*/ 53524 h 436"/>
                  <a:gd name="T34" fmla="*/ 106280 w 445"/>
                  <a:gd name="T35" fmla="*/ 9831 h 436"/>
                  <a:gd name="T36" fmla="*/ 115499 w 445"/>
                  <a:gd name="T37" fmla="*/ 9831 h 436"/>
                  <a:gd name="T38" fmla="*/ 135020 w 445"/>
                  <a:gd name="T39" fmla="*/ 0 h 436"/>
                  <a:gd name="T40" fmla="*/ 135020 w 445"/>
                  <a:gd name="T41" fmla="*/ 0 h 436"/>
                  <a:gd name="T42" fmla="*/ 77541 w 445"/>
                  <a:gd name="T43" fmla="*/ 0 h 436"/>
                  <a:gd name="T44" fmla="*/ 14641 w 445"/>
                  <a:gd name="T45" fmla="*/ 58439 h 436"/>
                  <a:gd name="T46" fmla="*/ 111161 w 445"/>
                  <a:gd name="T47" fmla="*/ 179140 h 436"/>
                  <a:gd name="T48" fmla="*/ 111161 w 445"/>
                  <a:gd name="T49" fmla="*/ 179140 h 436"/>
                  <a:gd name="T50" fmla="*/ 72661 w 445"/>
                  <a:gd name="T51" fmla="*/ 213002 h 436"/>
                  <a:gd name="T52" fmla="*/ 29281 w 445"/>
                  <a:gd name="T53" fmla="*/ 188425 h 436"/>
                  <a:gd name="T54" fmla="*/ 38500 w 445"/>
                  <a:gd name="T55" fmla="*/ 159478 h 436"/>
                  <a:gd name="T56" fmla="*/ 67781 w 445"/>
                  <a:gd name="T57" fmla="*/ 150194 h 436"/>
                  <a:gd name="T58" fmla="*/ 72661 w 445"/>
                  <a:gd name="T59" fmla="*/ 150194 h 436"/>
                  <a:gd name="T60" fmla="*/ 111161 w 445"/>
                  <a:gd name="T61" fmla="*/ 179140 h 436"/>
                  <a:gd name="T62" fmla="*/ 96520 w 445"/>
                  <a:gd name="T63" fmla="*/ 43693 h 436"/>
                  <a:gd name="T64" fmla="*/ 96520 w 445"/>
                  <a:gd name="T65" fmla="*/ 43693 h 436"/>
                  <a:gd name="T66" fmla="*/ 77541 w 445"/>
                  <a:gd name="T67" fmla="*/ 92301 h 436"/>
                  <a:gd name="T68" fmla="*/ 72661 w 445"/>
                  <a:gd name="T69" fmla="*/ 92301 h 436"/>
                  <a:gd name="T70" fmla="*/ 43922 w 445"/>
                  <a:gd name="T71" fmla="*/ 63354 h 436"/>
                  <a:gd name="T72" fmla="*/ 43922 w 445"/>
                  <a:gd name="T73" fmla="*/ 33862 h 436"/>
                  <a:gd name="T74" fmla="*/ 58020 w 445"/>
                  <a:gd name="T75" fmla="*/ 14200 h 436"/>
                  <a:gd name="T76" fmla="*/ 62901 w 445"/>
                  <a:gd name="T77" fmla="*/ 14200 h 436"/>
                  <a:gd name="T78" fmla="*/ 96520 w 445"/>
                  <a:gd name="T79" fmla="*/ 43693 h 436"/>
                  <a:gd name="T80" fmla="*/ 202258 w 445"/>
                  <a:gd name="T81" fmla="*/ 92301 h 436"/>
                  <a:gd name="T82" fmla="*/ 202258 w 445"/>
                  <a:gd name="T83" fmla="*/ 92301 h 436"/>
                  <a:gd name="T84" fmla="*/ 202258 w 445"/>
                  <a:gd name="T85" fmla="*/ 53524 h 436"/>
                  <a:gd name="T86" fmla="*/ 172977 w 445"/>
                  <a:gd name="T87" fmla="*/ 53524 h 436"/>
                  <a:gd name="T88" fmla="*/ 172977 w 445"/>
                  <a:gd name="T89" fmla="*/ 92301 h 436"/>
                  <a:gd name="T90" fmla="*/ 135020 w 445"/>
                  <a:gd name="T91" fmla="*/ 92301 h 436"/>
                  <a:gd name="T92" fmla="*/ 135020 w 445"/>
                  <a:gd name="T93" fmla="*/ 116332 h 436"/>
                  <a:gd name="T94" fmla="*/ 172977 w 445"/>
                  <a:gd name="T95" fmla="*/ 116332 h 436"/>
                  <a:gd name="T96" fmla="*/ 172977 w 445"/>
                  <a:gd name="T97" fmla="*/ 159478 h 436"/>
                  <a:gd name="T98" fmla="*/ 202258 w 445"/>
                  <a:gd name="T99" fmla="*/ 159478 h 436"/>
                  <a:gd name="T100" fmla="*/ 202258 w 445"/>
                  <a:gd name="T101" fmla="*/ 116332 h 436"/>
                  <a:gd name="T102" fmla="*/ 240758 w 445"/>
                  <a:gd name="T103" fmla="*/ 116332 h 436"/>
                  <a:gd name="T104" fmla="*/ 240758 w 445"/>
                  <a:gd name="T105" fmla="*/ 92301 h 436"/>
                  <a:gd name="T106" fmla="*/ 202258 w 445"/>
                  <a:gd name="T107" fmla="*/ 92301 h 4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45" h="436">
                    <a:moveTo>
                      <a:pt x="27" y="107"/>
                    </a:moveTo>
                    <a:lnTo>
                      <a:pt x="27" y="107"/>
                    </a:lnTo>
                    <a:cubicBezTo>
                      <a:pt x="27" y="142"/>
                      <a:pt x="36" y="169"/>
                      <a:pt x="62" y="186"/>
                    </a:cubicBezTo>
                    <a:cubicBezTo>
                      <a:pt x="81" y="195"/>
                      <a:pt x="107" y="204"/>
                      <a:pt x="116" y="204"/>
                    </a:cubicBezTo>
                    <a:lnTo>
                      <a:pt x="125" y="204"/>
                    </a:lnTo>
                    <a:cubicBezTo>
                      <a:pt x="125" y="204"/>
                      <a:pt x="116" y="222"/>
                      <a:pt x="134" y="248"/>
                    </a:cubicBezTo>
                    <a:cubicBezTo>
                      <a:pt x="107" y="248"/>
                      <a:pt x="0" y="257"/>
                      <a:pt x="0" y="345"/>
                    </a:cubicBezTo>
                    <a:cubicBezTo>
                      <a:pt x="0" y="435"/>
                      <a:pt x="98" y="435"/>
                      <a:pt x="116" y="435"/>
                    </a:cubicBezTo>
                    <a:cubicBezTo>
                      <a:pt x="116" y="435"/>
                      <a:pt x="116" y="435"/>
                      <a:pt x="125" y="435"/>
                    </a:cubicBezTo>
                    <a:cubicBezTo>
                      <a:pt x="134" y="435"/>
                      <a:pt x="169" y="435"/>
                      <a:pt x="196" y="417"/>
                    </a:cubicBezTo>
                    <a:cubicBezTo>
                      <a:pt x="231" y="399"/>
                      <a:pt x="249" y="364"/>
                      <a:pt x="249" y="320"/>
                    </a:cubicBezTo>
                    <a:cubicBezTo>
                      <a:pt x="249" y="275"/>
                      <a:pt x="222" y="248"/>
                      <a:pt x="205" y="230"/>
                    </a:cubicBezTo>
                    <a:cubicBezTo>
                      <a:pt x="187" y="222"/>
                      <a:pt x="178" y="213"/>
                      <a:pt x="178" y="204"/>
                    </a:cubicBezTo>
                    <a:cubicBezTo>
                      <a:pt x="178" y="195"/>
                      <a:pt x="187" y="186"/>
                      <a:pt x="196" y="177"/>
                    </a:cubicBezTo>
                    <a:cubicBezTo>
                      <a:pt x="213" y="160"/>
                      <a:pt x="231" y="142"/>
                      <a:pt x="231" y="98"/>
                    </a:cubicBezTo>
                    <a:cubicBezTo>
                      <a:pt x="231" y="62"/>
                      <a:pt x="222" y="36"/>
                      <a:pt x="196" y="18"/>
                    </a:cubicBezTo>
                    <a:lnTo>
                      <a:pt x="213" y="18"/>
                    </a:lnTo>
                    <a:cubicBezTo>
                      <a:pt x="231" y="18"/>
                      <a:pt x="249" y="9"/>
                      <a:pt x="249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4" y="0"/>
                      <a:pt x="27" y="0"/>
                      <a:pt x="27" y="107"/>
                    </a:cubicBezTo>
                    <a:close/>
                    <a:moveTo>
                      <a:pt x="205" y="328"/>
                    </a:moveTo>
                    <a:lnTo>
                      <a:pt x="205" y="328"/>
                    </a:lnTo>
                    <a:cubicBezTo>
                      <a:pt x="213" y="364"/>
                      <a:pt x="178" y="390"/>
                      <a:pt x="134" y="390"/>
                    </a:cubicBezTo>
                    <a:cubicBezTo>
                      <a:pt x="90" y="399"/>
                      <a:pt x="54" y="381"/>
                      <a:pt x="54" y="345"/>
                    </a:cubicBezTo>
                    <a:cubicBezTo>
                      <a:pt x="45" y="328"/>
                      <a:pt x="54" y="310"/>
                      <a:pt x="71" y="292"/>
                    </a:cubicBezTo>
                    <a:cubicBezTo>
                      <a:pt x="90" y="283"/>
                      <a:pt x="107" y="275"/>
                      <a:pt x="125" y="275"/>
                    </a:cubicBezTo>
                    <a:cubicBezTo>
                      <a:pt x="134" y="275"/>
                      <a:pt x="134" y="275"/>
                      <a:pt x="134" y="275"/>
                    </a:cubicBezTo>
                    <a:cubicBezTo>
                      <a:pt x="178" y="275"/>
                      <a:pt x="205" y="301"/>
                      <a:pt x="205" y="328"/>
                    </a:cubicBezTo>
                    <a:close/>
                    <a:moveTo>
                      <a:pt x="178" y="80"/>
                    </a:moveTo>
                    <a:lnTo>
                      <a:pt x="178" y="80"/>
                    </a:lnTo>
                    <a:cubicBezTo>
                      <a:pt x="187" y="124"/>
                      <a:pt x="169" y="160"/>
                      <a:pt x="143" y="169"/>
                    </a:cubicBezTo>
                    <a:cubicBezTo>
                      <a:pt x="143" y="169"/>
                      <a:pt x="143" y="169"/>
                      <a:pt x="134" y="169"/>
                    </a:cubicBezTo>
                    <a:cubicBezTo>
                      <a:pt x="107" y="169"/>
                      <a:pt x="90" y="151"/>
                      <a:pt x="81" y="116"/>
                    </a:cubicBezTo>
                    <a:cubicBezTo>
                      <a:pt x="71" y="98"/>
                      <a:pt x="71" y="80"/>
                      <a:pt x="81" y="62"/>
                    </a:cubicBezTo>
                    <a:cubicBezTo>
                      <a:pt x="81" y="45"/>
                      <a:pt x="98" y="36"/>
                      <a:pt x="107" y="26"/>
                    </a:cubicBezTo>
                    <a:lnTo>
                      <a:pt x="116" y="26"/>
                    </a:lnTo>
                    <a:cubicBezTo>
                      <a:pt x="151" y="26"/>
                      <a:pt x="169" y="45"/>
                      <a:pt x="178" y="80"/>
                    </a:cubicBezTo>
                    <a:close/>
                    <a:moveTo>
                      <a:pt x="373" y="169"/>
                    </a:moveTo>
                    <a:lnTo>
                      <a:pt x="373" y="169"/>
                    </a:lnTo>
                    <a:cubicBezTo>
                      <a:pt x="373" y="98"/>
                      <a:pt x="373" y="98"/>
                      <a:pt x="373" y="98"/>
                    </a:cubicBezTo>
                    <a:cubicBezTo>
                      <a:pt x="319" y="98"/>
                      <a:pt x="319" y="98"/>
                      <a:pt x="319" y="98"/>
                    </a:cubicBezTo>
                    <a:cubicBezTo>
                      <a:pt x="319" y="169"/>
                      <a:pt x="319" y="169"/>
                      <a:pt x="319" y="169"/>
                    </a:cubicBezTo>
                    <a:cubicBezTo>
                      <a:pt x="249" y="169"/>
                      <a:pt x="249" y="169"/>
                      <a:pt x="249" y="169"/>
                    </a:cubicBezTo>
                    <a:cubicBezTo>
                      <a:pt x="249" y="213"/>
                      <a:pt x="249" y="213"/>
                      <a:pt x="249" y="213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92"/>
                      <a:pt x="319" y="292"/>
                      <a:pt x="319" y="292"/>
                    </a:cubicBezTo>
                    <a:cubicBezTo>
                      <a:pt x="373" y="292"/>
                      <a:pt x="373" y="292"/>
                      <a:pt x="373" y="292"/>
                    </a:cubicBezTo>
                    <a:cubicBezTo>
                      <a:pt x="373" y="213"/>
                      <a:pt x="373" y="213"/>
                      <a:pt x="373" y="213"/>
                    </a:cubicBezTo>
                    <a:cubicBezTo>
                      <a:pt x="444" y="213"/>
                      <a:pt x="444" y="213"/>
                      <a:pt x="444" y="213"/>
                    </a:cubicBezTo>
                    <a:cubicBezTo>
                      <a:pt x="444" y="169"/>
                      <a:pt x="444" y="169"/>
                      <a:pt x="444" y="169"/>
                    </a:cubicBezTo>
                    <a:lnTo>
                      <a:pt x="373" y="16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6" name="Freeform 75"/>
              <p:cNvSpPr>
                <a:spLocks noChangeArrowheads="1"/>
              </p:cNvSpPr>
              <p:nvPr userDrawn="1"/>
            </p:nvSpPr>
            <p:spPr bwMode="auto">
              <a:xfrm>
                <a:off x="9475619" y="5793834"/>
                <a:ext cx="75912" cy="140980"/>
              </a:xfrm>
              <a:custGeom>
                <a:avLst/>
                <a:gdLst>
                  <a:gd name="T0" fmla="*/ 132814 w 249"/>
                  <a:gd name="T1" fmla="*/ 43735 h 453"/>
                  <a:gd name="T2" fmla="*/ 132814 w 249"/>
                  <a:gd name="T3" fmla="*/ 43735 h 453"/>
                  <a:gd name="T4" fmla="*/ 94791 w 249"/>
                  <a:gd name="T5" fmla="*/ 43735 h 453"/>
                  <a:gd name="T6" fmla="*/ 85687 w 249"/>
                  <a:gd name="T7" fmla="*/ 58496 h 453"/>
                  <a:gd name="T8" fmla="*/ 85687 w 249"/>
                  <a:gd name="T9" fmla="*/ 87470 h 453"/>
                  <a:gd name="T10" fmla="*/ 132814 w 249"/>
                  <a:gd name="T11" fmla="*/ 87470 h 453"/>
                  <a:gd name="T12" fmla="*/ 132814 w 249"/>
                  <a:gd name="T13" fmla="*/ 126285 h 453"/>
                  <a:gd name="T14" fmla="*/ 85687 w 249"/>
                  <a:gd name="T15" fmla="*/ 126285 h 453"/>
                  <a:gd name="T16" fmla="*/ 85687 w 249"/>
                  <a:gd name="T17" fmla="*/ 247103 h 453"/>
                  <a:gd name="T18" fmla="*/ 42308 w 249"/>
                  <a:gd name="T19" fmla="*/ 247103 h 453"/>
                  <a:gd name="T20" fmla="*/ 42308 w 249"/>
                  <a:gd name="T21" fmla="*/ 126285 h 453"/>
                  <a:gd name="T22" fmla="*/ 0 w 249"/>
                  <a:gd name="T23" fmla="*/ 126285 h 453"/>
                  <a:gd name="T24" fmla="*/ 0 w 249"/>
                  <a:gd name="T25" fmla="*/ 87470 h 453"/>
                  <a:gd name="T26" fmla="*/ 42308 w 249"/>
                  <a:gd name="T27" fmla="*/ 87470 h 453"/>
                  <a:gd name="T28" fmla="*/ 42308 w 249"/>
                  <a:gd name="T29" fmla="*/ 63416 h 453"/>
                  <a:gd name="T30" fmla="*/ 94791 w 249"/>
                  <a:gd name="T31" fmla="*/ 0 h 453"/>
                  <a:gd name="T32" fmla="*/ 132814 w 249"/>
                  <a:gd name="T33" fmla="*/ 0 h 453"/>
                  <a:gd name="T34" fmla="*/ 132814 w 249"/>
                  <a:gd name="T35" fmla="*/ 43735 h 4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Freeform 85"/>
              <p:cNvSpPr>
                <a:spLocks noChangeArrowheads="1"/>
              </p:cNvSpPr>
              <p:nvPr userDrawn="1"/>
            </p:nvSpPr>
            <p:spPr bwMode="auto">
              <a:xfrm>
                <a:off x="9697970" y="5806938"/>
                <a:ext cx="142788" cy="114772"/>
              </a:xfrm>
              <a:custGeom>
                <a:avLst/>
                <a:gdLst>
                  <a:gd name="T0" fmla="*/ 250282 w 462"/>
                  <a:gd name="T1" fmla="*/ 24258 h 374"/>
                  <a:gd name="T2" fmla="*/ 250282 w 462"/>
                  <a:gd name="T3" fmla="*/ 24258 h 374"/>
                  <a:gd name="T4" fmla="*/ 221508 w 462"/>
                  <a:gd name="T5" fmla="*/ 33962 h 374"/>
                  <a:gd name="T6" fmla="*/ 240510 w 462"/>
                  <a:gd name="T7" fmla="*/ 5391 h 374"/>
                  <a:gd name="T8" fmla="*/ 211192 w 462"/>
                  <a:gd name="T9" fmla="*/ 19407 h 374"/>
                  <a:gd name="T10" fmla="*/ 173189 w 462"/>
                  <a:gd name="T11" fmla="*/ 0 h 374"/>
                  <a:gd name="T12" fmla="*/ 119983 w 462"/>
                  <a:gd name="T13" fmla="*/ 52829 h 374"/>
                  <a:gd name="T14" fmla="*/ 124870 w 462"/>
                  <a:gd name="T15" fmla="*/ 62532 h 374"/>
                  <a:gd name="T16" fmla="*/ 19002 w 462"/>
                  <a:gd name="T17" fmla="*/ 10242 h 374"/>
                  <a:gd name="T18" fmla="*/ 9229 w 462"/>
                  <a:gd name="T19" fmla="*/ 38813 h 374"/>
                  <a:gd name="T20" fmla="*/ 33118 w 462"/>
                  <a:gd name="T21" fmla="*/ 81400 h 374"/>
                  <a:gd name="T22" fmla="*/ 9229 w 462"/>
                  <a:gd name="T23" fmla="*/ 72236 h 374"/>
                  <a:gd name="T24" fmla="*/ 9229 w 462"/>
                  <a:gd name="T25" fmla="*/ 72236 h 374"/>
                  <a:gd name="T26" fmla="*/ 53205 w 462"/>
                  <a:gd name="T27" fmla="*/ 124526 h 374"/>
                  <a:gd name="T28" fmla="*/ 38004 w 462"/>
                  <a:gd name="T29" fmla="*/ 124526 h 374"/>
                  <a:gd name="T30" fmla="*/ 28774 w 462"/>
                  <a:gd name="T31" fmla="*/ 124526 h 374"/>
                  <a:gd name="T32" fmla="*/ 77093 w 462"/>
                  <a:gd name="T33" fmla="*/ 158487 h 374"/>
                  <a:gd name="T34" fmla="*/ 14116 w 462"/>
                  <a:gd name="T35" fmla="*/ 182206 h 374"/>
                  <a:gd name="T36" fmla="*/ 0 w 462"/>
                  <a:gd name="T37" fmla="*/ 182206 h 374"/>
                  <a:gd name="T38" fmla="*/ 77093 w 462"/>
                  <a:gd name="T39" fmla="*/ 201074 h 374"/>
                  <a:gd name="T40" fmla="*/ 221508 w 462"/>
                  <a:gd name="T41" fmla="*/ 57681 h 374"/>
                  <a:gd name="T42" fmla="*/ 221508 w 462"/>
                  <a:gd name="T43" fmla="*/ 52829 h 374"/>
                  <a:gd name="T44" fmla="*/ 250282 w 462"/>
                  <a:gd name="T45" fmla="*/ 24258 h 37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62" h="374">
                    <a:moveTo>
                      <a:pt x="461" y="45"/>
                    </a:moveTo>
                    <a:lnTo>
                      <a:pt x="461" y="45"/>
                    </a:lnTo>
                    <a:cubicBezTo>
                      <a:pt x="443" y="54"/>
                      <a:pt x="425" y="63"/>
                      <a:pt x="408" y="63"/>
                    </a:cubicBezTo>
                    <a:cubicBezTo>
                      <a:pt x="425" y="54"/>
                      <a:pt x="443" y="36"/>
                      <a:pt x="443" y="10"/>
                    </a:cubicBezTo>
                    <a:cubicBezTo>
                      <a:pt x="425" y="19"/>
                      <a:pt x="408" y="27"/>
                      <a:pt x="389" y="36"/>
                    </a:cubicBezTo>
                    <a:cubicBezTo>
                      <a:pt x="372" y="19"/>
                      <a:pt x="345" y="0"/>
                      <a:pt x="319" y="0"/>
                    </a:cubicBezTo>
                    <a:cubicBezTo>
                      <a:pt x="265" y="0"/>
                      <a:pt x="221" y="45"/>
                      <a:pt x="221" y="98"/>
                    </a:cubicBezTo>
                    <a:cubicBezTo>
                      <a:pt x="221" y="107"/>
                      <a:pt x="221" y="116"/>
                      <a:pt x="230" y="116"/>
                    </a:cubicBezTo>
                    <a:cubicBezTo>
                      <a:pt x="151" y="116"/>
                      <a:pt x="79" y="81"/>
                      <a:pt x="35" y="19"/>
                    </a:cubicBezTo>
                    <a:cubicBezTo>
                      <a:pt x="26" y="36"/>
                      <a:pt x="17" y="54"/>
                      <a:pt x="17" y="72"/>
                    </a:cubicBezTo>
                    <a:cubicBezTo>
                      <a:pt x="17" y="98"/>
                      <a:pt x="35" y="134"/>
                      <a:pt x="61" y="151"/>
                    </a:cubicBezTo>
                    <a:cubicBezTo>
                      <a:pt x="44" y="143"/>
                      <a:pt x="35" y="143"/>
                      <a:pt x="17" y="134"/>
                    </a:cubicBezTo>
                    <a:cubicBezTo>
                      <a:pt x="17" y="178"/>
                      <a:pt x="53" y="222"/>
                      <a:pt x="98" y="231"/>
                    </a:cubicBezTo>
                    <a:cubicBezTo>
                      <a:pt x="89" y="231"/>
                      <a:pt x="79" y="231"/>
                      <a:pt x="70" y="231"/>
                    </a:cubicBezTo>
                    <a:cubicBezTo>
                      <a:pt x="61" y="231"/>
                      <a:pt x="61" y="231"/>
                      <a:pt x="53" y="231"/>
                    </a:cubicBezTo>
                    <a:cubicBezTo>
                      <a:pt x="61" y="266"/>
                      <a:pt x="98" y="294"/>
                      <a:pt x="142" y="294"/>
                    </a:cubicBezTo>
                    <a:cubicBezTo>
                      <a:pt x="106" y="319"/>
                      <a:pt x="70" y="338"/>
                      <a:pt x="26" y="338"/>
                    </a:cubicBezTo>
                    <a:cubicBezTo>
                      <a:pt x="17" y="338"/>
                      <a:pt x="8" y="338"/>
                      <a:pt x="0" y="338"/>
                    </a:cubicBezTo>
                    <a:cubicBezTo>
                      <a:pt x="44" y="364"/>
                      <a:pt x="89" y="373"/>
                      <a:pt x="142" y="373"/>
                    </a:cubicBezTo>
                    <a:cubicBezTo>
                      <a:pt x="319" y="373"/>
                      <a:pt x="408" y="231"/>
                      <a:pt x="408" y="107"/>
                    </a:cubicBezTo>
                    <a:lnTo>
                      <a:pt x="408" y="98"/>
                    </a:lnTo>
                    <a:cubicBezTo>
                      <a:pt x="434" y="81"/>
                      <a:pt x="443" y="72"/>
                      <a:pt x="461" y="4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txBody>
              <a:bodyPr wrap="none" lIns="34290" tIns="17145" rIns="34290" bIns="17145" anchor="ctr"/>
              <a:lstStyle/>
              <a:p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sp>
        <p:nvSpPr>
          <p:cNvPr id="38" name="Rectangle: Rounded Corners 37"/>
          <p:cNvSpPr/>
          <p:nvPr userDrawn="1"/>
        </p:nvSpPr>
        <p:spPr>
          <a:xfrm rot="2700000" flipH="1">
            <a:off x="11207545" y="4393474"/>
            <a:ext cx="66130" cy="228016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: Rounded Corners 45"/>
          <p:cNvSpPr/>
          <p:nvPr userDrawn="1"/>
        </p:nvSpPr>
        <p:spPr>
          <a:xfrm rot="2700000" flipH="1">
            <a:off x="1440024" y="-754721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: Rounded Corners 46"/>
          <p:cNvSpPr/>
          <p:nvPr userDrawn="1"/>
        </p:nvSpPr>
        <p:spPr>
          <a:xfrm rot="2700000" flipH="1">
            <a:off x="451809" y="-689965"/>
            <a:ext cx="342894" cy="1264079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059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1" r:id="rId4"/>
    <p:sldLayoutId id="2147483652" r:id="rId5"/>
    <p:sldLayoutId id="2147483653" r:id="rId6"/>
    <p:sldLayoutId id="2147483655" r:id="rId7"/>
    <p:sldLayoutId id="2147483654" r:id="rId8"/>
    <p:sldLayoutId id="2147483656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68" r:id="rId19"/>
    <p:sldLayoutId id="2147483669" r:id="rId20"/>
    <p:sldLayoutId id="2147483671" r:id="rId21"/>
    <p:sldLayoutId id="2147483672" r:id="rId22"/>
    <p:sldLayoutId id="2147483673" r:id="rId23"/>
    <p:sldLayoutId id="2147483675" r:id="rId24"/>
    <p:sldLayoutId id="2147483676" r:id="rId25"/>
    <p:sldLayoutId id="2147483678" r:id="rId26"/>
    <p:sldLayoutId id="2147483677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00" r:id="rId49"/>
    <p:sldLayoutId id="2147483701" r:id="rId50"/>
    <p:sldLayoutId id="2147483702" r:id="rId51"/>
    <p:sldLayoutId id="2147483703" r:id="rId52"/>
    <p:sldLayoutId id="2147483704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8" name="Rectangle: Rounded Corners 4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Rectangle: Rounded Corners 4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Rectangle: Rounded Corners 4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: Rounded Corners 50"/>
          <p:cNvSpPr/>
          <p:nvPr/>
        </p:nvSpPr>
        <p:spPr>
          <a:xfrm rot="2700000">
            <a:off x="10540832" y="-2630215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: Rounded Corners 5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54" name="Oval 5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-717534" y="-1748939"/>
            <a:ext cx="15523628" cy="7372314"/>
            <a:chOff x="-644962" y="-1805690"/>
            <a:chExt cx="15523628" cy="7372314"/>
          </a:xfrm>
          <a:solidFill>
            <a:srgbClr val="FFC000"/>
          </a:solidFill>
        </p:grpSpPr>
        <p:sp>
          <p:nvSpPr>
            <p:cNvPr id="57" name="Rectangle: Rounded Corners 5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8" name="Rectangle: Rounded Corners 57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9" name="Rectangle: Rounded Corners 58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Rectangle: Rounded Corners 59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1" name="Rectangle: Rounded Corners 60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2" name="Rectangle: Rounded Corners 61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3" name="Rectangle: Rounded Corners 62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9" name="Rectangle: Rounded Corners 88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0" name="Rectangle: Rounded Corners 89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784688" y="505001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larendon Lt BT" panose="02040604040505020204" pitchFamily="18" charset="0"/>
              </a:rPr>
              <a:t>Never say never</a:t>
            </a:r>
            <a:endParaRPr lang="id-ID" sz="1600" dirty="0">
              <a:solidFill>
                <a:schemeClr val="bg1"/>
              </a:solidFill>
              <a:latin typeface="Clarendon Lt BT" panose="0204060404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1E583-8552-4331-9EA2-E7E15BC41D60}"/>
              </a:ext>
            </a:extLst>
          </p:cNvPr>
          <p:cNvSpPr txBox="1"/>
          <p:nvPr/>
        </p:nvSpPr>
        <p:spPr>
          <a:xfrm>
            <a:off x="608464" y="4126688"/>
            <a:ext cx="627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  <a:latin typeface="Cooper Black" panose="0208090404030B020404" pitchFamily="18" charset="0"/>
              </a:rPr>
              <a:t>The Golden Jet</a:t>
            </a:r>
            <a:endParaRPr lang="ru-RU" sz="5400" dirty="0">
              <a:solidFill>
                <a:srgbClr val="FFC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54" y="1172741"/>
            <a:ext cx="2672253" cy="2672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475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8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/>
          <p:cNvSpPr/>
          <p:nvPr/>
        </p:nvSpPr>
        <p:spPr>
          <a:xfrm rot="2700000">
            <a:off x="-59091" y="5630552"/>
            <a:ext cx="1016000" cy="167056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Rectangle: Rounded Corners 37"/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: Rounded Corners 38"/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: Rounded Corners 39"/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: Rounded Corners 40"/>
          <p:cNvSpPr/>
          <p:nvPr/>
        </p:nvSpPr>
        <p:spPr>
          <a:xfrm rot="2700000">
            <a:off x="10934598" y="-3106469"/>
            <a:ext cx="1016000" cy="561702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Rectangle: Rounded Corners 41"/>
          <p:cNvSpPr/>
          <p:nvPr/>
        </p:nvSpPr>
        <p:spPr>
          <a:xfrm rot="2700000">
            <a:off x="11095057" y="620978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/>
          <p:cNvGrpSpPr/>
          <p:nvPr/>
        </p:nvGrpSpPr>
        <p:grpSpPr>
          <a:xfrm>
            <a:off x="10896101" y="831111"/>
            <a:ext cx="1092994" cy="1106107"/>
            <a:chOff x="9789319" y="1181099"/>
            <a:chExt cx="1092994" cy="1106107"/>
          </a:xfrm>
        </p:grpSpPr>
        <p:sp>
          <p:nvSpPr>
            <p:cNvPr id="44" name="Oval 43"/>
            <p:cNvSpPr/>
            <p:nvPr/>
          </p:nvSpPr>
          <p:spPr>
            <a:xfrm>
              <a:off x="10365582" y="1181099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9789319" y="1770475"/>
              <a:ext cx="516731" cy="5167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587940" y="-1951699"/>
            <a:ext cx="15523628" cy="7372314"/>
            <a:chOff x="-644962" y="-1805690"/>
            <a:chExt cx="15523628" cy="7372314"/>
          </a:xfrm>
          <a:solidFill>
            <a:srgbClr val="FFC000"/>
          </a:solidFill>
        </p:grpSpPr>
        <p:sp>
          <p:nvSpPr>
            <p:cNvPr id="47" name="Rectangle: Rounded Corners 46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9" name="Rectangle: Rounded Corners 48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Rectangle: Rounded Corners 5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3" name="Rectangle: Rounded Corners 8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4" name="Rectangle: Rounded Corners 8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5" name="Rectangle: Rounded Corners 8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6" name="Rectangle: Rounded Corners 8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Rectangle: Rounded Corners 8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5779429" y="3770916"/>
            <a:ext cx="360000" cy="6714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5688719" y="1820825"/>
            <a:ext cx="52073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Men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qanday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qilib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odamlar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bilan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gaplashaman</a:t>
            </a:r>
            <a:r>
              <a:rPr lang="en-US" sz="4000" b="1" dirty="0">
                <a:solidFill>
                  <a:schemeClr val="bg1"/>
                </a:solidFill>
                <a:latin typeface="Swis721 BT" panose="020B0504020202020204" pitchFamily="34" charset="0"/>
                <a:cs typeface="Segoe UI" panose="020B0502040204020203" pitchFamily="34" charset="0"/>
              </a:rPr>
              <a:t> 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429" y="3804487"/>
            <a:ext cx="3716299" cy="11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O’zbekistonga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kelgan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turistlarning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96%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o’zbek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tilini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bilmaydi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6378F-AB4D-475F-A2C9-7ABF53D7AF5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8" r="20088"/>
          <a:stretch>
            <a:fillRect/>
          </a:stretch>
        </p:blipFill>
        <p:spPr>
          <a:xfrm>
            <a:off x="912909" y="1141902"/>
            <a:ext cx="4316170" cy="4809889"/>
          </a:xfrm>
        </p:spPr>
      </p:pic>
    </p:spTree>
    <p:extLst>
      <p:ext uri="{BB962C8B-B14F-4D97-AF65-F5344CB8AC3E}">
        <p14:creationId xmlns:p14="http://schemas.microsoft.com/office/powerpoint/2010/main" val="40547967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81" grpId="0" animBg="1"/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8891426" y="4034067"/>
            <a:ext cx="1335450" cy="35108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254000" dist="635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Batafsil</a:t>
            </a:r>
            <a:endParaRPr lang="id-ID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17435" y="1930320"/>
            <a:ext cx="465114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 bot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sizga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ovozli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ravishda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yordam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oladi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Sizga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qanday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vaziyatda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muloqot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qilishingizni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ta’minlaydi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1801" y="2912464"/>
            <a:ext cx="3185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Rockwell Extra Bold" panose="02060903040505020403" pitchFamily="18" charset="0"/>
                <a:cs typeface="Segoe UI" panose="020B0502040204020203" pitchFamily="34" charset="0"/>
              </a:rPr>
              <a:t>ZERO-AI</a:t>
            </a:r>
            <a:endParaRPr lang="en-US" sz="3600" dirty="0">
              <a:solidFill>
                <a:schemeClr val="bg1"/>
              </a:solidFill>
              <a:latin typeface="Rockwell Extra Bold" panose="02060903040505020403" pitchFamily="18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6188" y="1610090"/>
            <a:ext cx="3716337" cy="3716337"/>
          </a:xfrm>
        </p:spPr>
      </p:pic>
      <p:sp>
        <p:nvSpPr>
          <p:cNvPr id="50" name="Rectangle: Rounded Corners 37">
            <a:extLst>
              <a:ext uri="{FF2B5EF4-FFF2-40B4-BE49-F238E27FC236}">
                <a16:creationId xmlns:a16="http://schemas.microsoft.com/office/drawing/2014/main" id="{BA9B21BA-580B-4A0B-A0F4-326A41A656D7}"/>
              </a:ext>
            </a:extLst>
          </p:cNvPr>
          <p:cNvSpPr/>
          <p:nvPr/>
        </p:nvSpPr>
        <p:spPr>
          <a:xfrm rot="2700000" flipH="1">
            <a:off x="253214" y="5169707"/>
            <a:ext cx="82145" cy="12684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: Rounded Corners 38">
            <a:extLst>
              <a:ext uri="{FF2B5EF4-FFF2-40B4-BE49-F238E27FC236}">
                <a16:creationId xmlns:a16="http://schemas.microsoft.com/office/drawing/2014/main" id="{F367C23A-42DC-41C8-86ED-6CD30A6EF710}"/>
              </a:ext>
            </a:extLst>
          </p:cNvPr>
          <p:cNvSpPr/>
          <p:nvPr/>
        </p:nvSpPr>
        <p:spPr>
          <a:xfrm rot="2700000" flipH="1">
            <a:off x="2316474" y="4352866"/>
            <a:ext cx="45719" cy="200455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: Rounded Corners 39">
            <a:extLst>
              <a:ext uri="{FF2B5EF4-FFF2-40B4-BE49-F238E27FC236}">
                <a16:creationId xmlns:a16="http://schemas.microsoft.com/office/drawing/2014/main" id="{279D069A-B9E3-4193-ABE6-10629DE4E0E5}"/>
              </a:ext>
            </a:extLst>
          </p:cNvPr>
          <p:cNvSpPr/>
          <p:nvPr/>
        </p:nvSpPr>
        <p:spPr>
          <a:xfrm rot="2700000" flipH="1">
            <a:off x="7578004" y="4063217"/>
            <a:ext cx="45793" cy="381159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: Rounded Corners 41">
            <a:extLst>
              <a:ext uri="{FF2B5EF4-FFF2-40B4-BE49-F238E27FC236}">
                <a16:creationId xmlns:a16="http://schemas.microsoft.com/office/drawing/2014/main" id="{92FF9360-A559-4FD6-A6D1-1A5DE2A408E5}"/>
              </a:ext>
            </a:extLst>
          </p:cNvPr>
          <p:cNvSpPr/>
          <p:nvPr/>
        </p:nvSpPr>
        <p:spPr>
          <a:xfrm rot="2700000">
            <a:off x="10664738" y="383050"/>
            <a:ext cx="695083" cy="152637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54" name="Group 42">
            <a:extLst>
              <a:ext uri="{FF2B5EF4-FFF2-40B4-BE49-F238E27FC236}">
                <a16:creationId xmlns:a16="http://schemas.microsoft.com/office/drawing/2014/main" id="{8B2CB205-054E-4C32-9F2D-80A119C89105}"/>
              </a:ext>
            </a:extLst>
          </p:cNvPr>
          <p:cNvGrpSpPr/>
          <p:nvPr/>
        </p:nvGrpSpPr>
        <p:grpSpPr>
          <a:xfrm>
            <a:off x="10469066" y="587803"/>
            <a:ext cx="1083613" cy="1095089"/>
            <a:chOff x="9374367" y="950756"/>
            <a:chExt cx="1083613" cy="1095089"/>
          </a:xfrm>
        </p:grpSpPr>
        <p:sp>
          <p:nvSpPr>
            <p:cNvPr id="55" name="Oval 43">
              <a:extLst>
                <a:ext uri="{FF2B5EF4-FFF2-40B4-BE49-F238E27FC236}">
                  <a16:creationId xmlns:a16="http://schemas.microsoft.com/office/drawing/2014/main" id="{F5285F70-67A3-4B0B-8442-21577C16B82F}"/>
                </a:ext>
              </a:extLst>
            </p:cNvPr>
            <p:cNvSpPr/>
            <p:nvPr/>
          </p:nvSpPr>
          <p:spPr>
            <a:xfrm>
              <a:off x="9941249" y="950756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6" name="Oval 44">
              <a:extLst>
                <a:ext uri="{FF2B5EF4-FFF2-40B4-BE49-F238E27FC236}">
                  <a16:creationId xmlns:a16="http://schemas.microsoft.com/office/drawing/2014/main" id="{92F39E9F-0A60-4C6C-A2A4-292C3DB45B56}"/>
                </a:ext>
              </a:extLst>
            </p:cNvPr>
            <p:cNvSpPr/>
            <p:nvPr/>
          </p:nvSpPr>
          <p:spPr>
            <a:xfrm>
              <a:off x="9374367" y="1529114"/>
              <a:ext cx="516731" cy="51673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57" name="Group 45">
            <a:extLst>
              <a:ext uri="{FF2B5EF4-FFF2-40B4-BE49-F238E27FC236}">
                <a16:creationId xmlns:a16="http://schemas.microsoft.com/office/drawing/2014/main" id="{9D5602C4-01C4-4A0F-9B5B-8B3E08A6487A}"/>
              </a:ext>
            </a:extLst>
          </p:cNvPr>
          <p:cNvGrpSpPr/>
          <p:nvPr/>
        </p:nvGrpSpPr>
        <p:grpSpPr>
          <a:xfrm>
            <a:off x="-822263" y="-1409462"/>
            <a:ext cx="15043609" cy="7975383"/>
            <a:chOff x="-396685" y="-2238974"/>
            <a:chExt cx="15043609" cy="7975383"/>
          </a:xfrm>
          <a:solidFill>
            <a:srgbClr val="FFC000"/>
          </a:solidFill>
        </p:grpSpPr>
        <p:sp>
          <p:nvSpPr>
            <p:cNvPr id="59" name="Rectangle: Rounded Corners 48">
              <a:extLst>
                <a:ext uri="{FF2B5EF4-FFF2-40B4-BE49-F238E27FC236}">
                  <a16:creationId xmlns:a16="http://schemas.microsoft.com/office/drawing/2014/main" id="{D5B17607-AA15-465B-94E3-AE3E43638777}"/>
                </a:ext>
              </a:extLst>
            </p:cNvPr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58" name="Rectangle: Rounded Corners 46">
              <a:extLst>
                <a:ext uri="{FF2B5EF4-FFF2-40B4-BE49-F238E27FC236}">
                  <a16:creationId xmlns:a16="http://schemas.microsoft.com/office/drawing/2014/main" id="{61136A5E-42EC-46C6-AC30-464D190BCD6F}"/>
                </a:ext>
              </a:extLst>
            </p:cNvPr>
            <p:cNvSpPr/>
            <p:nvPr/>
          </p:nvSpPr>
          <p:spPr>
            <a:xfrm rot="2700000">
              <a:off x="11330410" y="-4539488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0" name="Rectangle: Rounded Corners 49">
              <a:extLst>
                <a:ext uri="{FF2B5EF4-FFF2-40B4-BE49-F238E27FC236}">
                  <a16:creationId xmlns:a16="http://schemas.microsoft.com/office/drawing/2014/main" id="{2E8FF923-62C0-4723-8A36-6F520E05A433}"/>
                </a:ext>
              </a:extLst>
            </p:cNvPr>
            <p:cNvSpPr/>
            <p:nvPr/>
          </p:nvSpPr>
          <p:spPr>
            <a:xfrm rot="2700000" flipH="1">
              <a:off x="10191938" y="2488483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Rectangle: Rounded Corners 82">
              <a:extLst>
                <a:ext uri="{FF2B5EF4-FFF2-40B4-BE49-F238E27FC236}">
                  <a16:creationId xmlns:a16="http://schemas.microsoft.com/office/drawing/2014/main" id="{744BF7CE-0588-4973-9F03-DDBE7F17E1DD}"/>
                </a:ext>
              </a:extLst>
            </p:cNvPr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3" name="Rectangle: Rounded Corners 83">
              <a:extLst>
                <a:ext uri="{FF2B5EF4-FFF2-40B4-BE49-F238E27FC236}">
                  <a16:creationId xmlns:a16="http://schemas.microsoft.com/office/drawing/2014/main" id="{A75B6A48-C38F-42D5-8FCF-D10BEA2737E5}"/>
                </a:ext>
              </a:extLst>
            </p:cNvPr>
            <p:cNvSpPr/>
            <p:nvPr/>
          </p:nvSpPr>
          <p:spPr>
            <a:xfrm rot="2700000">
              <a:off x="2732141" y="-1130733"/>
              <a:ext cx="350766" cy="16705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4" name="Rectangle: Rounded Corners 84">
              <a:extLst>
                <a:ext uri="{FF2B5EF4-FFF2-40B4-BE49-F238E27FC236}">
                  <a16:creationId xmlns:a16="http://schemas.microsoft.com/office/drawing/2014/main" id="{3F9C8B78-F9D0-447B-A86D-A16AD80BD5DF}"/>
                </a:ext>
              </a:extLst>
            </p:cNvPr>
            <p:cNvSpPr/>
            <p:nvPr/>
          </p:nvSpPr>
          <p:spPr>
            <a:xfrm rot="2700000">
              <a:off x="682433" y="-985534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65" name="Rectangle: Rounded Corners 85">
              <a:extLst>
                <a:ext uri="{FF2B5EF4-FFF2-40B4-BE49-F238E27FC236}">
                  <a16:creationId xmlns:a16="http://schemas.microsoft.com/office/drawing/2014/main" id="{C37978DD-4643-4019-B35B-C4B42204EDCE}"/>
                </a:ext>
              </a:extLst>
            </p:cNvPr>
            <p:cNvSpPr/>
            <p:nvPr/>
          </p:nvSpPr>
          <p:spPr>
            <a:xfrm rot="2700000" flipH="1">
              <a:off x="874066" y="223703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6" name="Rectangle: Rounded Corners 86">
              <a:extLst>
                <a:ext uri="{FF2B5EF4-FFF2-40B4-BE49-F238E27FC236}">
                  <a16:creationId xmlns:a16="http://schemas.microsoft.com/office/drawing/2014/main" id="{673E0EE2-0257-43FE-9954-42586619E60C}"/>
                </a:ext>
              </a:extLst>
            </p:cNvPr>
            <p:cNvSpPr/>
            <p:nvPr/>
          </p:nvSpPr>
          <p:spPr>
            <a:xfrm rot="2700000" flipH="1">
              <a:off x="10970062" y="4563259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7" name="Rectangle: Rounded Corners 80">
            <a:extLst>
              <a:ext uri="{FF2B5EF4-FFF2-40B4-BE49-F238E27FC236}">
                <a16:creationId xmlns:a16="http://schemas.microsoft.com/office/drawing/2014/main" id="{9B2E9F1E-4DA4-473D-A00D-2220E43F8B97}"/>
              </a:ext>
            </a:extLst>
          </p:cNvPr>
          <p:cNvSpPr/>
          <p:nvPr/>
        </p:nvSpPr>
        <p:spPr>
          <a:xfrm>
            <a:off x="3815826" y="5803941"/>
            <a:ext cx="360000" cy="7795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01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50" grpId="0" animBg="1"/>
      <p:bldP spid="51" grpId="0" animBg="1"/>
      <p:bldP spid="52" grpId="0" animBg="1"/>
      <p:bldP spid="53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82430" y="2302421"/>
            <a:ext cx="2373086" cy="3470712"/>
            <a:chOff x="4909457" y="2455183"/>
            <a:chExt cx="2373086" cy="3470712"/>
          </a:xfrm>
        </p:grpSpPr>
        <p:cxnSp>
          <p:nvCxnSpPr>
            <p:cNvPr id="12" name="Straight Connector 11"/>
            <p:cNvCxnSpPr>
              <a:stCxn id="15" idx="0"/>
            </p:cNvCxnSpPr>
            <p:nvPr/>
          </p:nvCxnSpPr>
          <p:spPr>
            <a:xfrm>
              <a:off x="5380593" y="5925895"/>
              <a:ext cx="1802801" cy="0"/>
            </a:xfrm>
            <a:prstGeom prst="line">
              <a:avLst/>
            </a:prstGeom>
            <a:ln w="2540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4916416" y="2455183"/>
              <a:ext cx="2361837" cy="867679"/>
              <a:chOff x="4117520" y="1564654"/>
              <a:chExt cx="3090524" cy="1135380"/>
            </a:xfrm>
          </p:grpSpPr>
          <p:sp>
            <p:nvSpPr>
              <p:cNvPr id="4" name="Right Bracket 3"/>
              <p:cNvSpPr/>
              <p:nvPr/>
            </p:nvSpPr>
            <p:spPr>
              <a:xfrm>
                <a:off x="6562725" y="1564654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" name="Straight Connector 4"/>
              <p:cNvCxnSpPr>
                <a:endCxn id="4" idx="0"/>
              </p:cNvCxnSpPr>
              <p:nvPr/>
            </p:nvCxnSpPr>
            <p:spPr>
              <a:xfrm>
                <a:off x="4117520" y="1564654"/>
                <a:ext cx="2445205" cy="0"/>
              </a:xfrm>
              <a:prstGeom prst="line">
                <a:avLst/>
              </a:prstGeom>
              <a:ln w="254000" cap="rnd">
                <a:solidFill>
                  <a:schemeClr val="accent2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4916417" y="3322861"/>
              <a:ext cx="1879591" cy="867679"/>
              <a:chOff x="4117521" y="2700033"/>
              <a:chExt cx="2459492" cy="1135380"/>
            </a:xfrm>
          </p:grpSpPr>
          <p:cxnSp>
            <p:nvCxnSpPr>
              <p:cNvPr id="7" name="Straight Connector 6"/>
              <p:cNvCxnSpPr>
                <a:stCxn id="8" idx="1"/>
                <a:endCxn id="4" idx="1"/>
              </p:cNvCxnSpPr>
              <p:nvPr/>
            </p:nvCxnSpPr>
            <p:spPr>
              <a:xfrm>
                <a:off x="4762840" y="2700033"/>
                <a:ext cx="1814173" cy="1"/>
              </a:xfrm>
              <a:prstGeom prst="line">
                <a:avLst/>
              </a:prstGeom>
              <a:ln w="25400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ight Bracket 7"/>
              <p:cNvSpPr/>
              <p:nvPr/>
            </p:nvSpPr>
            <p:spPr>
              <a:xfrm rot="10800000">
                <a:off x="4117521" y="2700033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420501" y="4190538"/>
              <a:ext cx="1862042" cy="867679"/>
              <a:chOff x="4777128" y="3835411"/>
              <a:chExt cx="2436529" cy="1135380"/>
            </a:xfrm>
          </p:grpSpPr>
          <p:cxnSp>
            <p:nvCxnSpPr>
              <p:cNvPr id="10" name="Straight Connector 9"/>
              <p:cNvCxnSpPr>
                <a:stCxn id="11" idx="0"/>
                <a:endCxn id="8" idx="0"/>
              </p:cNvCxnSpPr>
              <p:nvPr/>
            </p:nvCxnSpPr>
            <p:spPr>
              <a:xfrm flipH="1">
                <a:off x="4777128" y="3835411"/>
                <a:ext cx="1791210" cy="2"/>
              </a:xfrm>
              <a:prstGeom prst="line">
                <a:avLst/>
              </a:prstGeom>
              <a:ln w="254000" cap="rnd">
                <a:solidFill>
                  <a:schemeClr val="accent3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ight Bracket 10"/>
              <p:cNvSpPr/>
              <p:nvPr/>
            </p:nvSpPr>
            <p:spPr>
              <a:xfrm>
                <a:off x="6568338" y="3835411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3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909457" y="5058216"/>
              <a:ext cx="1890840" cy="867679"/>
              <a:chOff x="4117521" y="4970790"/>
              <a:chExt cx="2589899" cy="1135380"/>
            </a:xfrm>
          </p:grpSpPr>
          <p:cxnSp>
            <p:nvCxnSpPr>
              <p:cNvPr id="14" name="Straight Connector 13"/>
              <p:cNvCxnSpPr>
                <a:stCxn id="11" idx="1"/>
                <a:endCxn id="15" idx="1"/>
              </p:cNvCxnSpPr>
              <p:nvPr/>
            </p:nvCxnSpPr>
            <p:spPr>
              <a:xfrm flipH="1" flipV="1">
                <a:off x="4762840" y="4970790"/>
                <a:ext cx="1944580" cy="1"/>
              </a:xfrm>
              <a:prstGeom prst="line">
                <a:avLst/>
              </a:prstGeom>
              <a:ln w="254000" cap="rnd">
                <a:solidFill>
                  <a:schemeClr val="accent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Bracket 14"/>
              <p:cNvSpPr/>
              <p:nvPr/>
            </p:nvSpPr>
            <p:spPr>
              <a:xfrm rot="10800000">
                <a:off x="4117521" y="4970790"/>
                <a:ext cx="645319" cy="1135380"/>
              </a:xfrm>
              <a:prstGeom prst="rightBracket">
                <a:avLst>
                  <a:gd name="adj" fmla="val 88465"/>
                </a:avLst>
              </a:prstGeom>
              <a:ln w="254000" cap="rnd">
                <a:solidFill>
                  <a:schemeClr val="accent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8999304" y="3282207"/>
            <a:ext cx="644812" cy="644718"/>
            <a:chOff x="5068140" y="3090157"/>
            <a:chExt cx="561194" cy="561112"/>
          </a:xfrm>
        </p:grpSpPr>
        <p:sp>
          <p:nvSpPr>
            <p:cNvPr id="29" name="Oval 28"/>
            <p:cNvSpPr/>
            <p:nvPr/>
          </p:nvSpPr>
          <p:spPr>
            <a:xfrm>
              <a:off x="5068140" y="3090157"/>
              <a:ext cx="561194" cy="5611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212602" y="3234347"/>
              <a:ext cx="272270" cy="272733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50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1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2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3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4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5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6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7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58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8999304" y="5016934"/>
            <a:ext cx="644812" cy="644718"/>
            <a:chOff x="5068140" y="4824884"/>
            <a:chExt cx="561194" cy="561112"/>
          </a:xfrm>
        </p:grpSpPr>
        <p:sp>
          <p:nvSpPr>
            <p:cNvPr id="34" name="Oval 33"/>
            <p:cNvSpPr/>
            <p:nvPr/>
          </p:nvSpPr>
          <p:spPr>
            <a:xfrm>
              <a:off x="5068140" y="4824884"/>
              <a:ext cx="561194" cy="5611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212602" y="4969074"/>
              <a:ext cx="272270" cy="272733"/>
              <a:chOff x="8204317" y="3973834"/>
              <a:chExt cx="464344" cy="465138"/>
            </a:xfrm>
            <a:solidFill>
              <a:schemeClr val="bg1"/>
            </a:solidFill>
          </p:grpSpPr>
          <p:sp>
            <p:nvSpPr>
              <p:cNvPr id="62" name="AutoShape 33"/>
              <p:cNvSpPr>
                <a:spLocks/>
              </p:cNvSpPr>
              <p:nvPr/>
            </p:nvSpPr>
            <p:spPr bwMode="auto">
              <a:xfrm>
                <a:off x="8204317" y="4148459"/>
                <a:ext cx="464344" cy="290513"/>
              </a:xfrm>
              <a:custGeom>
                <a:avLst/>
                <a:gdLst>
                  <a:gd name="T0" fmla="*/ 10752 w 21505"/>
                  <a:gd name="T1" fmla="*/ 10800 h 21600"/>
                  <a:gd name="T2" fmla="*/ 10752 w 21505"/>
                  <a:gd name="T3" fmla="*/ 10800 h 21600"/>
                  <a:gd name="T4" fmla="*/ 10752 w 21505"/>
                  <a:gd name="T5" fmla="*/ 10800 h 21600"/>
                  <a:gd name="T6" fmla="*/ 10752 w 21505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05" h="21600">
                    <a:moveTo>
                      <a:pt x="17472" y="17279"/>
                    </a:moveTo>
                    <a:lnTo>
                      <a:pt x="17472" y="18899"/>
                    </a:lnTo>
                    <a:cubicBezTo>
                      <a:pt x="17472" y="19198"/>
                      <a:pt x="17321" y="19439"/>
                      <a:pt x="17136" y="19439"/>
                    </a:cubicBezTo>
                    <a:lnTo>
                      <a:pt x="4368" y="19439"/>
                    </a:lnTo>
                    <a:cubicBezTo>
                      <a:pt x="4182" y="19439"/>
                      <a:pt x="4032" y="19198"/>
                      <a:pt x="4032" y="18899"/>
                    </a:cubicBezTo>
                    <a:lnTo>
                      <a:pt x="4032" y="17279"/>
                    </a:lnTo>
                    <a:lnTo>
                      <a:pt x="1344" y="12419"/>
                    </a:lnTo>
                    <a:cubicBezTo>
                      <a:pt x="1344" y="12121"/>
                      <a:pt x="1494" y="11879"/>
                      <a:pt x="1680" y="11879"/>
                    </a:cubicBezTo>
                    <a:lnTo>
                      <a:pt x="3360" y="11879"/>
                    </a:lnTo>
                    <a:lnTo>
                      <a:pt x="4032" y="11879"/>
                    </a:lnTo>
                    <a:lnTo>
                      <a:pt x="4704" y="11879"/>
                    </a:lnTo>
                    <a:lnTo>
                      <a:pt x="5376" y="11879"/>
                    </a:lnTo>
                    <a:lnTo>
                      <a:pt x="6048" y="11879"/>
                    </a:lnTo>
                    <a:lnTo>
                      <a:pt x="6720" y="11879"/>
                    </a:lnTo>
                    <a:lnTo>
                      <a:pt x="7392" y="11879"/>
                    </a:lnTo>
                    <a:lnTo>
                      <a:pt x="8064" y="11879"/>
                    </a:lnTo>
                    <a:lnTo>
                      <a:pt x="8736" y="11879"/>
                    </a:lnTo>
                    <a:lnTo>
                      <a:pt x="12768" y="11879"/>
                    </a:lnTo>
                    <a:lnTo>
                      <a:pt x="13440" y="11879"/>
                    </a:lnTo>
                    <a:lnTo>
                      <a:pt x="14112" y="11879"/>
                    </a:lnTo>
                    <a:lnTo>
                      <a:pt x="14784" y="11879"/>
                    </a:lnTo>
                    <a:lnTo>
                      <a:pt x="15456" y="11879"/>
                    </a:lnTo>
                    <a:lnTo>
                      <a:pt x="16128" y="11879"/>
                    </a:lnTo>
                    <a:lnTo>
                      <a:pt x="16800" y="11879"/>
                    </a:lnTo>
                    <a:lnTo>
                      <a:pt x="17472" y="11879"/>
                    </a:lnTo>
                    <a:lnTo>
                      <a:pt x="18144" y="11879"/>
                    </a:lnTo>
                    <a:lnTo>
                      <a:pt x="19824" y="11879"/>
                    </a:lnTo>
                    <a:cubicBezTo>
                      <a:pt x="20009" y="11879"/>
                      <a:pt x="20160" y="12121"/>
                      <a:pt x="20160" y="12419"/>
                    </a:cubicBezTo>
                    <a:cubicBezTo>
                      <a:pt x="20160" y="12419"/>
                      <a:pt x="17472" y="17279"/>
                      <a:pt x="17472" y="17279"/>
                    </a:cubicBezTo>
                    <a:close/>
                    <a:moveTo>
                      <a:pt x="10752" y="4320"/>
                    </a:moveTo>
                    <a:cubicBezTo>
                      <a:pt x="8625" y="4320"/>
                      <a:pt x="6826" y="6601"/>
                      <a:pt x="6246" y="9719"/>
                    </a:cubicBezTo>
                    <a:lnTo>
                      <a:pt x="5552" y="9719"/>
                    </a:lnTo>
                    <a:cubicBezTo>
                      <a:pt x="6152" y="6000"/>
                      <a:pt x="8252" y="3239"/>
                      <a:pt x="10752" y="3239"/>
                    </a:cubicBezTo>
                    <a:cubicBezTo>
                      <a:pt x="12934" y="3239"/>
                      <a:pt x="14813" y="5344"/>
                      <a:pt x="15654" y="8353"/>
                    </a:cubicBezTo>
                    <a:lnTo>
                      <a:pt x="15054" y="8835"/>
                    </a:lnTo>
                    <a:cubicBezTo>
                      <a:pt x="14323" y="6180"/>
                      <a:pt x="12671" y="4320"/>
                      <a:pt x="10752" y="4320"/>
                    </a:cubicBezTo>
                    <a:moveTo>
                      <a:pt x="10752" y="8639"/>
                    </a:moveTo>
                    <a:cubicBezTo>
                      <a:pt x="10158" y="8639"/>
                      <a:pt x="9630" y="9061"/>
                      <a:pt x="9260" y="9719"/>
                    </a:cubicBezTo>
                    <a:lnTo>
                      <a:pt x="8437" y="9719"/>
                    </a:lnTo>
                    <a:cubicBezTo>
                      <a:pt x="8904" y="8435"/>
                      <a:pt x="9761" y="7560"/>
                      <a:pt x="10752" y="7560"/>
                    </a:cubicBezTo>
                    <a:cubicBezTo>
                      <a:pt x="11742" y="7560"/>
                      <a:pt x="12600" y="8435"/>
                      <a:pt x="13066" y="9719"/>
                    </a:cubicBezTo>
                    <a:lnTo>
                      <a:pt x="12244" y="9719"/>
                    </a:lnTo>
                    <a:cubicBezTo>
                      <a:pt x="11874" y="9061"/>
                      <a:pt x="11345" y="8639"/>
                      <a:pt x="10752" y="8639"/>
                    </a:cubicBezTo>
                    <a:moveTo>
                      <a:pt x="13827" y="9719"/>
                    </a:moveTo>
                    <a:cubicBezTo>
                      <a:pt x="13307" y="7816"/>
                      <a:pt x="12126" y="6479"/>
                      <a:pt x="10752" y="6479"/>
                    </a:cubicBezTo>
                    <a:cubicBezTo>
                      <a:pt x="9378" y="6479"/>
                      <a:pt x="8197" y="7816"/>
                      <a:pt x="7676" y="9719"/>
                    </a:cubicBezTo>
                    <a:lnTo>
                      <a:pt x="6955" y="9719"/>
                    </a:lnTo>
                    <a:cubicBezTo>
                      <a:pt x="7510" y="7207"/>
                      <a:pt x="9001" y="5400"/>
                      <a:pt x="10752" y="5400"/>
                    </a:cubicBezTo>
                    <a:cubicBezTo>
                      <a:pt x="12409" y="5400"/>
                      <a:pt x="13834" y="7015"/>
                      <a:pt x="14454" y="9317"/>
                    </a:cubicBezTo>
                    <a:lnTo>
                      <a:pt x="13953" y="9719"/>
                    </a:lnTo>
                    <a:cubicBezTo>
                      <a:pt x="13953" y="9719"/>
                      <a:pt x="13827" y="9719"/>
                      <a:pt x="13827" y="9719"/>
                    </a:cubicBezTo>
                    <a:close/>
                    <a:moveTo>
                      <a:pt x="10752" y="1080"/>
                    </a:moveTo>
                    <a:cubicBezTo>
                      <a:pt x="13459" y="1080"/>
                      <a:pt x="15792" y="3672"/>
                      <a:pt x="16856" y="7388"/>
                    </a:cubicBezTo>
                    <a:lnTo>
                      <a:pt x="16256" y="7869"/>
                    </a:lnTo>
                    <a:cubicBezTo>
                      <a:pt x="15305" y="4504"/>
                      <a:pt x="13201" y="2160"/>
                      <a:pt x="10752" y="2160"/>
                    </a:cubicBezTo>
                    <a:cubicBezTo>
                      <a:pt x="7874" y="2160"/>
                      <a:pt x="5470" y="5392"/>
                      <a:pt x="4858" y="9719"/>
                    </a:cubicBezTo>
                    <a:lnTo>
                      <a:pt x="4167" y="9719"/>
                    </a:lnTo>
                    <a:cubicBezTo>
                      <a:pt x="4792" y="4796"/>
                      <a:pt x="7507" y="1080"/>
                      <a:pt x="10752" y="1080"/>
                    </a:cubicBezTo>
                    <a:moveTo>
                      <a:pt x="17336" y="9719"/>
                    </a:moveTo>
                    <a:lnTo>
                      <a:pt x="16958" y="9719"/>
                    </a:lnTo>
                    <a:lnTo>
                      <a:pt x="17294" y="9449"/>
                    </a:lnTo>
                    <a:cubicBezTo>
                      <a:pt x="17307" y="9540"/>
                      <a:pt x="17325" y="9628"/>
                      <a:pt x="17336" y="9719"/>
                    </a:cubicBezTo>
                    <a:moveTo>
                      <a:pt x="19824" y="9719"/>
                    </a:moveTo>
                    <a:lnTo>
                      <a:pt x="18016" y="9719"/>
                    </a:lnTo>
                    <a:cubicBezTo>
                      <a:pt x="17986" y="9461"/>
                      <a:pt x="17948" y="9209"/>
                      <a:pt x="17908" y="8957"/>
                    </a:cubicBezTo>
                    <a:lnTo>
                      <a:pt x="21132" y="6366"/>
                    </a:lnTo>
                    <a:cubicBezTo>
                      <a:pt x="21464" y="6099"/>
                      <a:pt x="21599" y="5450"/>
                      <a:pt x="21433" y="4916"/>
                    </a:cubicBezTo>
                    <a:cubicBezTo>
                      <a:pt x="21267" y="4383"/>
                      <a:pt x="20864" y="4169"/>
                      <a:pt x="20532" y="4433"/>
                    </a:cubicBezTo>
                    <a:lnTo>
                      <a:pt x="17456" y="6905"/>
                    </a:lnTo>
                    <a:cubicBezTo>
                      <a:pt x="16282" y="2836"/>
                      <a:pt x="13721" y="0"/>
                      <a:pt x="10752" y="0"/>
                    </a:cubicBezTo>
                    <a:cubicBezTo>
                      <a:pt x="7135" y="0"/>
                      <a:pt x="4122" y="4198"/>
                      <a:pt x="3488" y="9719"/>
                    </a:cubicBezTo>
                    <a:lnTo>
                      <a:pt x="1680" y="9719"/>
                    </a:lnTo>
                    <a:cubicBezTo>
                      <a:pt x="754" y="9719"/>
                      <a:pt x="0" y="10930"/>
                      <a:pt x="0" y="12419"/>
                    </a:cubicBezTo>
                    <a:cubicBezTo>
                      <a:pt x="0" y="12949"/>
                      <a:pt x="121" y="13459"/>
                      <a:pt x="339" y="13855"/>
                    </a:cubicBezTo>
                    <a:lnTo>
                      <a:pt x="2688" y="18101"/>
                    </a:lnTo>
                    <a:lnTo>
                      <a:pt x="2688" y="18899"/>
                    </a:lnTo>
                    <a:cubicBezTo>
                      <a:pt x="2688" y="20389"/>
                      <a:pt x="3442" y="21599"/>
                      <a:pt x="4368" y="21599"/>
                    </a:cubicBezTo>
                    <a:lnTo>
                      <a:pt x="17136" y="21599"/>
                    </a:lnTo>
                    <a:cubicBezTo>
                      <a:pt x="18062" y="21599"/>
                      <a:pt x="18816" y="20389"/>
                      <a:pt x="18816" y="18899"/>
                    </a:cubicBezTo>
                    <a:lnTo>
                      <a:pt x="18816" y="18101"/>
                    </a:lnTo>
                    <a:lnTo>
                      <a:pt x="21165" y="13855"/>
                    </a:lnTo>
                    <a:cubicBezTo>
                      <a:pt x="21383" y="13459"/>
                      <a:pt x="21504" y="12949"/>
                      <a:pt x="21504" y="12419"/>
                    </a:cubicBezTo>
                    <a:cubicBezTo>
                      <a:pt x="21504" y="10930"/>
                      <a:pt x="20750" y="9719"/>
                      <a:pt x="19824" y="971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63" name="AutoShape 34"/>
              <p:cNvSpPr>
                <a:spLocks/>
              </p:cNvSpPr>
              <p:nvPr/>
            </p:nvSpPr>
            <p:spPr bwMode="auto">
              <a:xfrm>
                <a:off x="8320204" y="4032572"/>
                <a:ext cx="33338" cy="10874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47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64" name="AutoShape 35"/>
              <p:cNvSpPr>
                <a:spLocks/>
              </p:cNvSpPr>
              <p:nvPr/>
            </p:nvSpPr>
            <p:spPr bwMode="auto">
              <a:xfrm>
                <a:off x="8494829" y="4032572"/>
                <a:ext cx="32544" cy="108744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6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1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65" name="AutoShape 36"/>
              <p:cNvSpPr>
                <a:spLocks/>
              </p:cNvSpPr>
              <p:nvPr/>
            </p:nvSpPr>
            <p:spPr bwMode="auto">
              <a:xfrm>
                <a:off x="8421804" y="3973834"/>
                <a:ext cx="33338" cy="109538"/>
              </a:xfrm>
              <a:custGeom>
                <a:avLst/>
                <a:gdLst>
                  <a:gd name="T0" fmla="+- 0 10758 2273"/>
                  <a:gd name="T1" fmla="*/ T0 w 16970"/>
                  <a:gd name="T2" fmla="*/ 10800 h 21600"/>
                  <a:gd name="T3" fmla="+- 0 10758 2273"/>
                  <a:gd name="T4" fmla="*/ T3 w 16970"/>
                  <a:gd name="T5" fmla="*/ 10800 h 21600"/>
                  <a:gd name="T6" fmla="+- 0 10758 2273"/>
                  <a:gd name="T7" fmla="*/ T6 w 16970"/>
                  <a:gd name="T8" fmla="*/ 10800 h 21600"/>
                  <a:gd name="T9" fmla="+- 0 10758 2273"/>
                  <a:gd name="T10" fmla="*/ T9 w 16970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16970" h="21600">
                    <a:moveTo>
                      <a:pt x="1763" y="20770"/>
                    </a:moveTo>
                    <a:cubicBezTo>
                      <a:pt x="1785" y="20787"/>
                      <a:pt x="1800" y="20804"/>
                      <a:pt x="1822" y="20820"/>
                    </a:cubicBezTo>
                    <a:lnTo>
                      <a:pt x="1840" y="20820"/>
                    </a:lnTo>
                    <a:cubicBezTo>
                      <a:pt x="2471" y="21282"/>
                      <a:pt x="3719" y="21600"/>
                      <a:pt x="5169" y="21600"/>
                    </a:cubicBezTo>
                    <a:cubicBezTo>
                      <a:pt x="7249" y="21600"/>
                      <a:pt x="8949" y="20950"/>
                      <a:pt x="8949" y="20151"/>
                    </a:cubicBezTo>
                    <a:cubicBezTo>
                      <a:pt x="8949" y="20027"/>
                      <a:pt x="8890" y="19906"/>
                      <a:pt x="8813" y="19791"/>
                    </a:cubicBezTo>
                    <a:cubicBezTo>
                      <a:pt x="8827" y="19771"/>
                      <a:pt x="8827" y="19755"/>
                      <a:pt x="8805" y="19735"/>
                    </a:cubicBezTo>
                    <a:cubicBezTo>
                      <a:pt x="5994" y="17195"/>
                      <a:pt x="8670" y="14408"/>
                      <a:pt x="11954" y="11407"/>
                    </a:cubicBezTo>
                    <a:cubicBezTo>
                      <a:pt x="15517" y="8164"/>
                      <a:pt x="19327" y="4564"/>
                      <a:pt x="15125" y="902"/>
                    </a:cubicBezTo>
                    <a:cubicBezTo>
                      <a:pt x="14593" y="374"/>
                      <a:pt x="13264" y="0"/>
                      <a:pt x="11701" y="0"/>
                    </a:cubicBezTo>
                    <a:cubicBezTo>
                      <a:pt x="9671" y="0"/>
                      <a:pt x="8016" y="632"/>
                      <a:pt x="8016" y="1411"/>
                    </a:cubicBezTo>
                    <a:cubicBezTo>
                      <a:pt x="8016" y="1583"/>
                      <a:pt x="8108" y="1749"/>
                      <a:pt x="8259" y="1898"/>
                    </a:cubicBezTo>
                    <a:cubicBezTo>
                      <a:pt x="8259" y="1904"/>
                      <a:pt x="8259" y="1909"/>
                      <a:pt x="8266" y="1915"/>
                    </a:cubicBezTo>
                    <a:cubicBezTo>
                      <a:pt x="8273" y="1923"/>
                      <a:pt x="8281" y="1932"/>
                      <a:pt x="8295" y="1940"/>
                    </a:cubicBezTo>
                    <a:lnTo>
                      <a:pt x="8325" y="1974"/>
                    </a:lnTo>
                    <a:cubicBezTo>
                      <a:pt x="11360" y="4592"/>
                      <a:pt x="8424" y="7275"/>
                      <a:pt x="5106" y="10305"/>
                    </a:cubicBezTo>
                    <a:cubicBezTo>
                      <a:pt x="1605" y="13500"/>
                      <a:pt x="-2273" y="17040"/>
                      <a:pt x="1635" y="20649"/>
                    </a:cubicBezTo>
                    <a:cubicBezTo>
                      <a:pt x="1675" y="20691"/>
                      <a:pt x="1719" y="20730"/>
                      <a:pt x="1763" y="2077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0513210" y="4148628"/>
            <a:ext cx="644812" cy="644718"/>
            <a:chOff x="6582046" y="3956578"/>
            <a:chExt cx="561194" cy="561112"/>
          </a:xfrm>
        </p:grpSpPr>
        <p:sp>
          <p:nvSpPr>
            <p:cNvPr id="37" name="Oval 36"/>
            <p:cNvSpPr/>
            <p:nvPr/>
          </p:nvSpPr>
          <p:spPr>
            <a:xfrm>
              <a:off x="6582046" y="3956578"/>
              <a:ext cx="561194" cy="5611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726508" y="4100768"/>
              <a:ext cx="272270" cy="272733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69" name="AutoShape 37"/>
              <p:cNvSpPr>
                <a:spLocks/>
              </p:cNvSpPr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0" name="AutoShape 38"/>
              <p:cNvSpPr>
                <a:spLocks/>
              </p:cNvSpPr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1" name="AutoShape 39"/>
              <p:cNvSpPr>
                <a:spLocks/>
              </p:cNvSpPr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2" name="AutoShape 40"/>
              <p:cNvSpPr>
                <a:spLocks/>
              </p:cNvSpPr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3" name="AutoShape 41"/>
              <p:cNvSpPr>
                <a:spLocks/>
              </p:cNvSpPr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  <p:sp>
            <p:nvSpPr>
              <p:cNvPr id="74" name="AutoShape 42"/>
              <p:cNvSpPr>
                <a:spLocks/>
              </p:cNvSpPr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Neue light" panose="00000400000000000000" pitchFamily="2" charset="0"/>
                  <a:sym typeface="Gill Sans" charset="0"/>
                </a:endParaRPr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491702" y="2412724"/>
            <a:ext cx="644812" cy="644718"/>
            <a:chOff x="6560538" y="2220674"/>
            <a:chExt cx="561194" cy="561112"/>
          </a:xfrm>
        </p:grpSpPr>
        <p:sp>
          <p:nvSpPr>
            <p:cNvPr id="17" name="Oval 16"/>
            <p:cNvSpPr/>
            <p:nvPr/>
          </p:nvSpPr>
          <p:spPr>
            <a:xfrm>
              <a:off x="6560538" y="2220674"/>
              <a:ext cx="561194" cy="561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AutoShape 117"/>
            <p:cNvSpPr>
              <a:spLocks/>
            </p:cNvSpPr>
            <p:nvPr/>
          </p:nvSpPr>
          <p:spPr bwMode="auto">
            <a:xfrm>
              <a:off x="6704999" y="2399071"/>
              <a:ext cx="272271" cy="204317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Neue light" panose="00000400000000000000" pitchFamily="2" charset="0"/>
                <a:sym typeface="Gill Sans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355785" y="2741522"/>
            <a:ext cx="6709183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</a:rPr>
              <a:t>O‘zbekistonga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 2021-yilning 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dastlabki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9 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</a:rPr>
              <a:t>oyida</a:t>
            </a:r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1,2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mlnga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yaqin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xorijlik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bg1">
                    <a:lumMod val="75000"/>
                  </a:schemeClr>
                </a:solidFill>
              </a:rPr>
              <a:t>turist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</a:rPr>
              <a:t>kelgan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1782" y="2294392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1327624" y="6262316"/>
            <a:ext cx="2939576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Прямоугольник 79"/>
          <p:cNvSpPr/>
          <p:nvPr/>
        </p:nvSpPr>
        <p:spPr>
          <a:xfrm>
            <a:off x="10903528" y="6156350"/>
            <a:ext cx="1169066" cy="577978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827887" y="2061184"/>
            <a:ext cx="4258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Botga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yuborilgan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inglizcha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audio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xabarni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so’zga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o’tkazadi</a:t>
            </a:r>
            <a:r>
              <a:rPr lang="en-US" sz="2000" dirty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(speech to text)</a:t>
            </a:r>
            <a:endParaRPr lang="id-ID" sz="2000" dirty="0">
              <a:solidFill>
                <a:schemeClr val="bg1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BOTNI ISHLASH PRINSIPI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 flipH="1" flipV="1">
            <a:off x="5250872" y="3829168"/>
            <a:ext cx="1736115" cy="58651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Группа 15"/>
          <p:cNvGrpSpPr/>
          <p:nvPr/>
        </p:nvGrpSpPr>
        <p:grpSpPr>
          <a:xfrm>
            <a:off x="3948911" y="1824966"/>
            <a:ext cx="3712028" cy="4326941"/>
            <a:chOff x="3948911" y="1824966"/>
            <a:chExt cx="3712028" cy="4326941"/>
          </a:xfrm>
        </p:grpSpPr>
        <p:grpSp>
          <p:nvGrpSpPr>
            <p:cNvPr id="12" name="Group 11"/>
            <p:cNvGrpSpPr/>
            <p:nvPr/>
          </p:nvGrpSpPr>
          <p:grpSpPr>
            <a:xfrm>
              <a:off x="3948911" y="1824966"/>
              <a:ext cx="3712028" cy="4326941"/>
              <a:chOff x="3951686" y="1951330"/>
              <a:chExt cx="3712028" cy="4326941"/>
            </a:xfrm>
          </p:grpSpPr>
          <p:sp>
            <p:nvSpPr>
              <p:cNvPr id="4" name="Freeform 7"/>
              <p:cNvSpPr>
                <a:spLocks/>
              </p:cNvSpPr>
              <p:nvPr/>
            </p:nvSpPr>
            <p:spPr bwMode="auto">
              <a:xfrm rot="3457168">
                <a:off x="4837446" y="3702369"/>
                <a:ext cx="2445681" cy="2706123"/>
              </a:xfrm>
              <a:custGeom>
                <a:avLst/>
                <a:gdLst>
                  <a:gd name="T0" fmla="*/ 386 w 476"/>
                  <a:gd name="T1" fmla="*/ 0 h 527"/>
                  <a:gd name="T2" fmla="*/ 386 w 476"/>
                  <a:gd name="T3" fmla="*/ 82 h 527"/>
                  <a:gd name="T4" fmla="*/ 310 w 476"/>
                  <a:gd name="T5" fmla="*/ 38 h 527"/>
                  <a:gd name="T6" fmla="*/ 312 w 476"/>
                  <a:gd name="T7" fmla="*/ 41 h 527"/>
                  <a:gd name="T8" fmla="*/ 223 w 476"/>
                  <a:gd name="T9" fmla="*/ 377 h 527"/>
                  <a:gd name="T10" fmla="*/ 148 w 476"/>
                  <a:gd name="T11" fmla="*/ 405 h 527"/>
                  <a:gd name="T12" fmla="*/ 119 w 476"/>
                  <a:gd name="T13" fmla="*/ 411 h 527"/>
                  <a:gd name="T14" fmla="*/ 118 w 476"/>
                  <a:gd name="T15" fmla="*/ 387 h 527"/>
                  <a:gd name="T16" fmla="*/ 77 w 476"/>
                  <a:gd name="T17" fmla="*/ 413 h 527"/>
                  <a:gd name="T18" fmla="*/ 0 w 476"/>
                  <a:gd name="T19" fmla="*/ 461 h 527"/>
                  <a:gd name="T20" fmla="*/ 67 w 476"/>
                  <a:gd name="T21" fmla="*/ 497 h 527"/>
                  <a:gd name="T22" fmla="*/ 123 w 476"/>
                  <a:gd name="T23" fmla="*/ 527 h 527"/>
                  <a:gd name="T24" fmla="*/ 122 w 476"/>
                  <a:gd name="T25" fmla="*/ 493 h 527"/>
                  <a:gd name="T26" fmla="*/ 123 w 476"/>
                  <a:gd name="T27" fmla="*/ 497 h 527"/>
                  <a:gd name="T28" fmla="*/ 164 w 476"/>
                  <a:gd name="T29" fmla="*/ 489 h 527"/>
                  <a:gd name="T30" fmla="*/ 266 w 476"/>
                  <a:gd name="T31" fmla="*/ 450 h 527"/>
                  <a:gd name="T32" fmla="*/ 386 w 476"/>
                  <a:gd name="T33" fmla="*/ 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6" h="527">
                    <a:moveTo>
                      <a:pt x="386" y="0"/>
                    </a:moveTo>
                    <a:cubicBezTo>
                      <a:pt x="386" y="82"/>
                      <a:pt x="386" y="82"/>
                      <a:pt x="386" y="82"/>
                    </a:cubicBezTo>
                    <a:cubicBezTo>
                      <a:pt x="310" y="38"/>
                      <a:pt x="310" y="38"/>
                      <a:pt x="310" y="38"/>
                    </a:cubicBezTo>
                    <a:cubicBezTo>
                      <a:pt x="312" y="41"/>
                      <a:pt x="312" y="41"/>
                      <a:pt x="312" y="41"/>
                    </a:cubicBezTo>
                    <a:cubicBezTo>
                      <a:pt x="380" y="158"/>
                      <a:pt x="340" y="308"/>
                      <a:pt x="223" y="377"/>
                    </a:cubicBezTo>
                    <a:cubicBezTo>
                      <a:pt x="200" y="390"/>
                      <a:pt x="174" y="400"/>
                      <a:pt x="148" y="405"/>
                    </a:cubicBezTo>
                    <a:cubicBezTo>
                      <a:pt x="119" y="411"/>
                      <a:pt x="119" y="411"/>
                      <a:pt x="119" y="411"/>
                    </a:cubicBezTo>
                    <a:cubicBezTo>
                      <a:pt x="118" y="387"/>
                      <a:pt x="118" y="387"/>
                      <a:pt x="118" y="387"/>
                    </a:cubicBezTo>
                    <a:cubicBezTo>
                      <a:pt x="77" y="413"/>
                      <a:pt x="77" y="413"/>
                      <a:pt x="77" y="413"/>
                    </a:cubicBezTo>
                    <a:cubicBezTo>
                      <a:pt x="0" y="461"/>
                      <a:pt x="0" y="461"/>
                      <a:pt x="0" y="461"/>
                    </a:cubicBezTo>
                    <a:cubicBezTo>
                      <a:pt x="67" y="497"/>
                      <a:pt x="67" y="497"/>
                      <a:pt x="67" y="497"/>
                    </a:cubicBezTo>
                    <a:cubicBezTo>
                      <a:pt x="123" y="527"/>
                      <a:pt x="123" y="527"/>
                      <a:pt x="123" y="527"/>
                    </a:cubicBezTo>
                    <a:cubicBezTo>
                      <a:pt x="122" y="493"/>
                      <a:pt x="122" y="493"/>
                      <a:pt x="122" y="493"/>
                    </a:cubicBezTo>
                    <a:cubicBezTo>
                      <a:pt x="123" y="497"/>
                      <a:pt x="123" y="497"/>
                      <a:pt x="123" y="497"/>
                    </a:cubicBezTo>
                    <a:cubicBezTo>
                      <a:pt x="164" y="489"/>
                      <a:pt x="164" y="489"/>
                      <a:pt x="164" y="489"/>
                    </a:cubicBezTo>
                    <a:cubicBezTo>
                      <a:pt x="200" y="481"/>
                      <a:pt x="235" y="468"/>
                      <a:pt x="266" y="450"/>
                    </a:cubicBezTo>
                    <a:cubicBezTo>
                      <a:pt x="423" y="359"/>
                      <a:pt x="476" y="157"/>
                      <a:pt x="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381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3457168">
                <a:off x="5423766" y="2839757"/>
                <a:ext cx="3128376" cy="1351521"/>
              </a:xfrm>
              <a:custGeom>
                <a:avLst/>
                <a:gdLst>
                  <a:gd name="T0" fmla="*/ 585 w 609"/>
                  <a:gd name="T1" fmla="*/ 137 h 263"/>
                  <a:gd name="T2" fmla="*/ 555 w 609"/>
                  <a:gd name="T3" fmla="*/ 107 h 263"/>
                  <a:gd name="T4" fmla="*/ 439 w 609"/>
                  <a:gd name="T5" fmla="*/ 31 h 263"/>
                  <a:gd name="T6" fmla="*/ 186 w 609"/>
                  <a:gd name="T7" fmla="*/ 38 h 263"/>
                  <a:gd name="T8" fmla="*/ 12 w 609"/>
                  <a:gd name="T9" fmla="*/ 221 h 263"/>
                  <a:gd name="T10" fmla="*/ 0 w 609"/>
                  <a:gd name="T11" fmla="*/ 252 h 263"/>
                  <a:gd name="T12" fmla="*/ 67 w 609"/>
                  <a:gd name="T13" fmla="*/ 186 h 263"/>
                  <a:gd name="T14" fmla="*/ 87 w 609"/>
                  <a:gd name="T15" fmla="*/ 262 h 263"/>
                  <a:gd name="T16" fmla="*/ 91 w 609"/>
                  <a:gd name="T17" fmla="*/ 252 h 263"/>
                  <a:gd name="T18" fmla="*/ 221 w 609"/>
                  <a:gd name="T19" fmla="*/ 115 h 263"/>
                  <a:gd name="T20" fmla="*/ 409 w 609"/>
                  <a:gd name="T21" fmla="*/ 111 h 263"/>
                  <a:gd name="T22" fmla="*/ 495 w 609"/>
                  <a:gd name="T23" fmla="*/ 167 h 263"/>
                  <a:gd name="T24" fmla="*/ 509 w 609"/>
                  <a:gd name="T25" fmla="*/ 181 h 263"/>
                  <a:gd name="T26" fmla="*/ 488 w 609"/>
                  <a:gd name="T27" fmla="*/ 193 h 263"/>
                  <a:gd name="T28" fmla="*/ 533 w 609"/>
                  <a:gd name="T29" fmla="*/ 219 h 263"/>
                  <a:gd name="T30" fmla="*/ 609 w 609"/>
                  <a:gd name="T31" fmla="*/ 263 h 263"/>
                  <a:gd name="T32" fmla="*/ 609 w 609"/>
                  <a:gd name="T33" fmla="*/ 181 h 263"/>
                  <a:gd name="T34" fmla="*/ 609 w 609"/>
                  <a:gd name="T35" fmla="*/ 123 h 263"/>
                  <a:gd name="T36" fmla="*/ 585 w 609"/>
                  <a:gd name="T37" fmla="*/ 13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9" h="263">
                    <a:moveTo>
                      <a:pt x="585" y="137"/>
                    </a:moveTo>
                    <a:cubicBezTo>
                      <a:pt x="555" y="107"/>
                      <a:pt x="555" y="107"/>
                      <a:pt x="555" y="107"/>
                    </a:cubicBezTo>
                    <a:cubicBezTo>
                      <a:pt x="522" y="74"/>
                      <a:pt x="483" y="48"/>
                      <a:pt x="439" y="31"/>
                    </a:cubicBezTo>
                    <a:cubicBezTo>
                      <a:pt x="357" y="0"/>
                      <a:pt x="267" y="2"/>
                      <a:pt x="186" y="38"/>
                    </a:cubicBezTo>
                    <a:cubicBezTo>
                      <a:pt x="105" y="74"/>
                      <a:pt x="44" y="139"/>
                      <a:pt x="12" y="221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67" y="186"/>
                      <a:pt x="67" y="186"/>
                      <a:pt x="67" y="186"/>
                    </a:cubicBezTo>
                    <a:cubicBezTo>
                      <a:pt x="87" y="262"/>
                      <a:pt x="87" y="262"/>
                      <a:pt x="87" y="262"/>
                    </a:cubicBezTo>
                    <a:cubicBezTo>
                      <a:pt x="91" y="252"/>
                      <a:pt x="91" y="252"/>
                      <a:pt x="91" y="252"/>
                    </a:cubicBezTo>
                    <a:cubicBezTo>
                      <a:pt x="115" y="191"/>
                      <a:pt x="161" y="142"/>
                      <a:pt x="221" y="115"/>
                    </a:cubicBezTo>
                    <a:cubicBezTo>
                      <a:pt x="281" y="89"/>
                      <a:pt x="347" y="87"/>
                      <a:pt x="409" y="111"/>
                    </a:cubicBezTo>
                    <a:cubicBezTo>
                      <a:pt x="441" y="123"/>
                      <a:pt x="470" y="142"/>
                      <a:pt x="495" y="167"/>
                    </a:cubicBezTo>
                    <a:cubicBezTo>
                      <a:pt x="509" y="181"/>
                      <a:pt x="509" y="181"/>
                      <a:pt x="509" y="181"/>
                    </a:cubicBezTo>
                    <a:cubicBezTo>
                      <a:pt x="488" y="193"/>
                      <a:pt x="488" y="193"/>
                      <a:pt x="488" y="193"/>
                    </a:cubicBezTo>
                    <a:cubicBezTo>
                      <a:pt x="533" y="219"/>
                      <a:pt x="533" y="219"/>
                      <a:pt x="533" y="219"/>
                    </a:cubicBezTo>
                    <a:cubicBezTo>
                      <a:pt x="609" y="263"/>
                      <a:pt x="609" y="263"/>
                      <a:pt x="609" y="263"/>
                    </a:cubicBezTo>
                    <a:cubicBezTo>
                      <a:pt x="609" y="181"/>
                      <a:pt x="609" y="181"/>
                      <a:pt x="609" y="181"/>
                    </a:cubicBezTo>
                    <a:cubicBezTo>
                      <a:pt x="609" y="123"/>
                      <a:pt x="609" y="123"/>
                      <a:pt x="609" y="123"/>
                    </a:cubicBezTo>
                    <a:lnTo>
                      <a:pt x="585" y="13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254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396000" tIns="45720" rIns="91440" bIns="45720" numCol="1" anchor="ctr" anchorCtr="0" compatLnSpc="1">
                <a:prstTxWarp prst="textArchUp">
                  <a:avLst/>
                </a:prstTxWarp>
              </a:bodyPr>
              <a:lstStyle/>
              <a:p>
                <a:endParaRPr lang="en-IN" sz="1400" dirty="0">
                  <a:solidFill>
                    <a:schemeClr val="bg1"/>
                  </a:solidFill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707685">
                <a:off x="4695689" y="2758661"/>
                <a:ext cx="2872156" cy="2872154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t" anchorCtr="0">
                <a:prstTxWarp prst="textCircle">
                  <a:avLst/>
                </a:prstTxWarp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IN" sz="1400" dirty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                                                                                                              Your Text Goes Here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238111">
                <a:off x="4695689" y="2727496"/>
                <a:ext cx="2872156" cy="2872154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t" anchorCtr="0">
                <a:prstTxWarp prst="textCircle">
                  <a:avLst/>
                </a:prstTxWarp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IN" sz="1400" dirty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                             </a:t>
                </a:r>
                <a:r>
                  <a:rPr lang="en-IN" sz="1400" dirty="0" err="1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Tarjima</a:t>
                </a:r>
                <a:r>
                  <a:rPr lang="en-IN" sz="1400" dirty="0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              text to speech</a:t>
                </a:r>
                <a:endParaRPr lang="en-IN" sz="1400" dirty="0">
                  <a:solidFill>
                    <a:schemeClr val="bg1"/>
                  </a:solidFill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089447" y="3143267"/>
                <a:ext cx="2046987" cy="20469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1044000" rIns="36000" bIns="0" rtlCol="0" anchor="b">
                <a:noAutofit/>
              </a:bodyPr>
              <a:lstStyle/>
              <a:p>
                <a:pPr lvl="0" algn="ctr"/>
                <a:endParaRPr lang="en-IN" sz="1400" dirty="0">
                  <a:solidFill>
                    <a:prstClr val="white"/>
                  </a:solidFill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2" name="Freeform 5"/>
              <p:cNvSpPr>
                <a:spLocks/>
              </p:cNvSpPr>
              <p:nvPr/>
            </p:nvSpPr>
            <p:spPr bwMode="auto">
              <a:xfrm rot="3457168">
                <a:off x="4362381" y="2338508"/>
                <a:ext cx="1705967" cy="2527358"/>
              </a:xfrm>
              <a:custGeom>
                <a:avLst/>
                <a:gdLst>
                  <a:gd name="T0" fmla="*/ 332 w 332"/>
                  <a:gd name="T1" fmla="*/ 408 h 492"/>
                  <a:gd name="T2" fmla="*/ 316 w 332"/>
                  <a:gd name="T3" fmla="*/ 405 h 492"/>
                  <a:gd name="T4" fmla="*/ 108 w 332"/>
                  <a:gd name="T5" fmla="*/ 143 h 492"/>
                  <a:gd name="T6" fmla="*/ 109 w 332"/>
                  <a:gd name="T7" fmla="*/ 127 h 492"/>
                  <a:gd name="T8" fmla="*/ 135 w 332"/>
                  <a:gd name="T9" fmla="*/ 134 h 492"/>
                  <a:gd name="T10" fmla="*/ 119 w 332"/>
                  <a:gd name="T11" fmla="*/ 76 h 492"/>
                  <a:gd name="T12" fmla="*/ 99 w 332"/>
                  <a:gd name="T13" fmla="*/ 0 h 492"/>
                  <a:gd name="T14" fmla="*/ 32 w 332"/>
                  <a:gd name="T15" fmla="*/ 66 h 492"/>
                  <a:gd name="T16" fmla="*/ 0 w 332"/>
                  <a:gd name="T17" fmla="*/ 98 h 492"/>
                  <a:gd name="T18" fmla="*/ 26 w 332"/>
                  <a:gd name="T19" fmla="*/ 105 h 492"/>
                  <a:gd name="T20" fmla="*/ 23 w 332"/>
                  <a:gd name="T21" fmla="*/ 136 h 492"/>
                  <a:gd name="T22" fmla="*/ 303 w 332"/>
                  <a:gd name="T23" fmla="*/ 489 h 492"/>
                  <a:gd name="T24" fmla="*/ 322 w 332"/>
                  <a:gd name="T25" fmla="*/ 492 h 492"/>
                  <a:gd name="T26" fmla="*/ 255 w 332"/>
                  <a:gd name="T27" fmla="*/ 456 h 492"/>
                  <a:gd name="T28" fmla="*/ 332 w 332"/>
                  <a:gd name="T29" fmla="*/ 408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492">
                    <a:moveTo>
                      <a:pt x="332" y="408"/>
                    </a:moveTo>
                    <a:cubicBezTo>
                      <a:pt x="316" y="405"/>
                      <a:pt x="316" y="405"/>
                      <a:pt x="316" y="405"/>
                    </a:cubicBezTo>
                    <a:cubicBezTo>
                      <a:pt x="189" y="386"/>
                      <a:pt x="98" y="271"/>
                      <a:pt x="108" y="143"/>
                    </a:cubicBezTo>
                    <a:cubicBezTo>
                      <a:pt x="109" y="127"/>
                      <a:pt x="109" y="127"/>
                      <a:pt x="109" y="127"/>
                    </a:cubicBez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3" y="136"/>
                      <a:pt x="23" y="136"/>
                      <a:pt x="23" y="136"/>
                    </a:cubicBezTo>
                    <a:cubicBezTo>
                      <a:pt x="9" y="308"/>
                      <a:pt x="132" y="463"/>
                      <a:pt x="303" y="489"/>
                    </a:cubicBezTo>
                    <a:cubicBezTo>
                      <a:pt x="322" y="492"/>
                      <a:pt x="322" y="492"/>
                      <a:pt x="322" y="492"/>
                    </a:cubicBezTo>
                    <a:cubicBezTo>
                      <a:pt x="255" y="456"/>
                      <a:pt x="255" y="456"/>
                      <a:pt x="255" y="456"/>
                    </a:cubicBezTo>
                    <a:lnTo>
                      <a:pt x="332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381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400" dirty="0">
                  <a:latin typeface="HelveticaNeue medium" panose="00000400000000000000" pitchFamily="2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152072">
                <a:off x="4688103" y="2716255"/>
                <a:ext cx="2747250" cy="2747248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 anchor="t" anchorCtr="0">
                <a:prstTxWarp prst="textCircle">
                  <a:avLst/>
                </a:prstTxWarp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IN" sz="1400" dirty="0" err="1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Spech</a:t>
                </a:r>
                <a:r>
                  <a:rPr lang="en-IN" sz="1400" dirty="0" smtClean="0">
                    <a:solidFill>
                      <a:schemeClr val="bg1"/>
                    </a:solidFill>
                    <a:latin typeface="HelveticaNeue medium" panose="00000400000000000000" pitchFamily="2" charset="0"/>
                  </a:rPr>
                  <a:t> to text</a:t>
                </a:r>
                <a:endParaRPr lang="en-IN" sz="1400" dirty="0">
                  <a:solidFill>
                    <a:schemeClr val="bg1"/>
                  </a:solidFill>
                  <a:latin typeface="HelveticaNeue medium" panose="00000400000000000000" pitchFamily="2" charset="0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5516881" y="4085929"/>
                <a:ext cx="1158238" cy="181120"/>
                <a:chOff x="3529470" y="3027655"/>
                <a:chExt cx="5133061" cy="802691"/>
              </a:xfrm>
              <a:effectLst/>
            </p:grpSpPr>
            <p:sp>
              <p:nvSpPr>
                <p:cNvPr id="38" name="Freeform: Shape 37"/>
                <p:cNvSpPr/>
                <p:nvPr/>
              </p:nvSpPr>
              <p:spPr>
                <a:xfrm>
                  <a:off x="7480093" y="3040999"/>
                  <a:ext cx="94968" cy="45748"/>
                </a:xfrm>
                <a:custGeom>
                  <a:avLst/>
                  <a:gdLst>
                    <a:gd name="connsiteX0" fmla="*/ 0 w 94968"/>
                    <a:gd name="connsiteY0" fmla="*/ 0 h 45748"/>
                    <a:gd name="connsiteX1" fmla="*/ 11379 w 94968"/>
                    <a:gd name="connsiteY1" fmla="*/ 1635 h 45748"/>
                    <a:gd name="connsiteX2" fmla="*/ 92930 w 94968"/>
                    <a:gd name="connsiteY2" fmla="*/ 43396 h 45748"/>
                    <a:gd name="connsiteX3" fmla="*/ 94968 w 94968"/>
                    <a:gd name="connsiteY3" fmla="*/ 45748 h 45748"/>
                    <a:gd name="connsiteX4" fmla="*/ 0 w 94968"/>
                    <a:gd name="connsiteY4" fmla="*/ 0 h 45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68" h="45748">
                      <a:moveTo>
                        <a:pt x="0" y="0"/>
                      </a:moveTo>
                      <a:lnTo>
                        <a:pt x="11379" y="1635"/>
                      </a:lnTo>
                      <a:cubicBezTo>
                        <a:pt x="42341" y="11092"/>
                        <a:pt x="69525" y="25012"/>
                        <a:pt x="92930" y="43396"/>
                      </a:cubicBezTo>
                      <a:lnTo>
                        <a:pt x="94968" y="457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9" name="Freeform: Shape 38"/>
                <p:cNvSpPr/>
                <p:nvPr/>
              </p:nvSpPr>
              <p:spPr>
                <a:xfrm>
                  <a:off x="7991285" y="3361841"/>
                  <a:ext cx="13034" cy="7571"/>
                </a:xfrm>
                <a:custGeom>
                  <a:avLst/>
                  <a:gdLst>
                    <a:gd name="connsiteX0" fmla="*/ 2909 w 13034"/>
                    <a:gd name="connsiteY0" fmla="*/ 0 h 7571"/>
                    <a:gd name="connsiteX1" fmla="*/ 13034 w 13034"/>
                    <a:gd name="connsiteY1" fmla="*/ 7571 h 7571"/>
                    <a:gd name="connsiteX2" fmla="*/ 0 w 13034"/>
                    <a:gd name="connsiteY2" fmla="*/ 7571 h 7571"/>
                    <a:gd name="connsiteX3" fmla="*/ 2909 w 13034"/>
                    <a:gd name="connsiteY3" fmla="*/ 0 h 7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34" h="7571">
                      <a:moveTo>
                        <a:pt x="2909" y="0"/>
                      </a:moveTo>
                      <a:lnTo>
                        <a:pt x="13034" y="7571"/>
                      </a:lnTo>
                      <a:lnTo>
                        <a:pt x="0" y="7571"/>
                      </a:lnTo>
                      <a:lnTo>
                        <a:pt x="2909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3570702" y="3039923"/>
                  <a:ext cx="5051519" cy="763340"/>
                  <a:chOff x="3570702" y="3039923"/>
                  <a:chExt cx="5051519" cy="763340"/>
                </a:xfr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3000000" scaled="0"/>
                </a:gradFill>
              </p:grpSpPr>
              <p:sp>
                <p:nvSpPr>
                  <p:cNvPr id="56" name="Freeform: Shape 55"/>
                  <p:cNvSpPr/>
                  <p:nvPr/>
                </p:nvSpPr>
                <p:spPr>
                  <a:xfrm>
                    <a:off x="4629036" y="3039923"/>
                    <a:ext cx="117424" cy="75950"/>
                  </a:xfrm>
                  <a:custGeom>
                    <a:avLst/>
                    <a:gdLst>
                      <a:gd name="connsiteX0" fmla="*/ 0 w 117424"/>
                      <a:gd name="connsiteY0" fmla="*/ 0 h 75950"/>
                      <a:gd name="connsiteX1" fmla="*/ 117424 w 117424"/>
                      <a:gd name="connsiteY1" fmla="*/ 0 h 75950"/>
                      <a:gd name="connsiteX2" fmla="*/ 117424 w 117424"/>
                      <a:gd name="connsiteY2" fmla="*/ 14452 h 75950"/>
                      <a:gd name="connsiteX3" fmla="*/ 39213 w 117424"/>
                      <a:gd name="connsiteY3" fmla="*/ 52128 h 75950"/>
                      <a:gd name="connsiteX4" fmla="*/ 0 w 117424"/>
                      <a:gd name="connsiteY4" fmla="*/ 75950 h 75950"/>
                      <a:gd name="connsiteX5" fmla="*/ 0 w 117424"/>
                      <a:gd name="connsiteY5" fmla="*/ 0 h 75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7424" h="75950">
                        <a:moveTo>
                          <a:pt x="0" y="0"/>
                        </a:moveTo>
                        <a:lnTo>
                          <a:pt x="117424" y="0"/>
                        </a:lnTo>
                        <a:lnTo>
                          <a:pt x="117424" y="14452"/>
                        </a:lnTo>
                        <a:lnTo>
                          <a:pt x="39213" y="52128"/>
                        </a:lnTo>
                        <a:lnTo>
                          <a:pt x="0" y="759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7" name="Freeform: Shape 56"/>
                  <p:cNvSpPr/>
                  <p:nvPr/>
                </p:nvSpPr>
                <p:spPr>
                  <a:xfrm>
                    <a:off x="7892842" y="3063541"/>
                    <a:ext cx="326261" cy="298300"/>
                  </a:xfrm>
                  <a:custGeom>
                    <a:avLst/>
                    <a:gdLst>
                      <a:gd name="connsiteX0" fmla="*/ 213876 w 326261"/>
                      <a:gd name="connsiteY0" fmla="*/ 0 h 298300"/>
                      <a:gd name="connsiteX1" fmla="*/ 326261 w 326261"/>
                      <a:gd name="connsiteY1" fmla="*/ 84040 h 298300"/>
                      <a:gd name="connsiteX2" fmla="*/ 319935 w 326261"/>
                      <a:gd name="connsiteY2" fmla="*/ 84654 h 298300"/>
                      <a:gd name="connsiteX3" fmla="*/ 192865 w 326261"/>
                      <a:gd name="connsiteY3" fmla="*/ 144851 h 298300"/>
                      <a:gd name="connsiteX4" fmla="*/ 132756 w 326261"/>
                      <a:gd name="connsiteY4" fmla="*/ 216571 h 298300"/>
                      <a:gd name="connsiteX5" fmla="*/ 101353 w 326261"/>
                      <a:gd name="connsiteY5" fmla="*/ 298300 h 298300"/>
                      <a:gd name="connsiteX6" fmla="*/ 0 w 326261"/>
                      <a:gd name="connsiteY6" fmla="*/ 222509 h 298300"/>
                      <a:gd name="connsiteX7" fmla="*/ 25418 w 326261"/>
                      <a:gd name="connsiteY7" fmla="*/ 162742 h 298300"/>
                      <a:gd name="connsiteX8" fmla="*/ 169132 w 326261"/>
                      <a:gd name="connsiteY8" fmla="*/ 19029 h 298300"/>
                      <a:gd name="connsiteX9" fmla="*/ 213876 w 326261"/>
                      <a:gd name="connsiteY9" fmla="*/ 0 h 298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6261" h="298300">
                        <a:moveTo>
                          <a:pt x="213876" y="0"/>
                        </a:moveTo>
                        <a:lnTo>
                          <a:pt x="326261" y="84040"/>
                        </a:lnTo>
                        <a:lnTo>
                          <a:pt x="319935" y="84654"/>
                        </a:lnTo>
                        <a:cubicBezTo>
                          <a:pt x="271725" y="93321"/>
                          <a:pt x="229368" y="113386"/>
                          <a:pt x="192865" y="144851"/>
                        </a:cubicBezTo>
                        <a:cubicBezTo>
                          <a:pt x="168529" y="165828"/>
                          <a:pt x="148493" y="189734"/>
                          <a:pt x="132756" y="216571"/>
                        </a:cubicBezTo>
                        <a:lnTo>
                          <a:pt x="101353" y="298300"/>
                        </a:lnTo>
                        <a:lnTo>
                          <a:pt x="0" y="222509"/>
                        </a:lnTo>
                        <a:lnTo>
                          <a:pt x="25418" y="162742"/>
                        </a:lnTo>
                        <a:cubicBezTo>
                          <a:pt x="61152" y="102667"/>
                          <a:pt x="109056" y="54762"/>
                          <a:pt x="169132" y="19029"/>
                        </a:cubicBezTo>
                        <a:lnTo>
                          <a:pt x="21387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8" name="Freeform: Shape 57"/>
                  <p:cNvSpPr/>
                  <p:nvPr/>
                </p:nvSpPr>
                <p:spPr>
                  <a:xfrm>
                    <a:off x="8004320" y="3369412"/>
                    <a:ext cx="575953" cy="112166"/>
                  </a:xfrm>
                  <a:custGeom>
                    <a:avLst/>
                    <a:gdLst>
                      <a:gd name="connsiteX0" fmla="*/ 0 w 575953"/>
                      <a:gd name="connsiteY0" fmla="*/ 0 h 112166"/>
                      <a:gd name="connsiteX1" fmla="*/ 467716 w 575953"/>
                      <a:gd name="connsiteY1" fmla="*/ 0 h 112166"/>
                      <a:gd name="connsiteX2" fmla="*/ 503891 w 575953"/>
                      <a:gd name="connsiteY2" fmla="*/ 32878 h 112166"/>
                      <a:gd name="connsiteX3" fmla="*/ 575953 w 575953"/>
                      <a:gd name="connsiteY3" fmla="*/ 112166 h 112166"/>
                      <a:gd name="connsiteX4" fmla="*/ 135771 w 575953"/>
                      <a:gd name="connsiteY4" fmla="*/ 112166 h 112166"/>
                      <a:gd name="connsiteX5" fmla="*/ 69730 w 575953"/>
                      <a:gd name="connsiteY5" fmla="*/ 52144 h 112166"/>
                      <a:gd name="connsiteX6" fmla="*/ 0 w 575953"/>
                      <a:gd name="connsiteY6" fmla="*/ 0 h 112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953" h="112166">
                        <a:moveTo>
                          <a:pt x="0" y="0"/>
                        </a:moveTo>
                        <a:lnTo>
                          <a:pt x="467716" y="0"/>
                        </a:lnTo>
                        <a:lnTo>
                          <a:pt x="503891" y="32878"/>
                        </a:lnTo>
                        <a:lnTo>
                          <a:pt x="575953" y="112166"/>
                        </a:lnTo>
                        <a:lnTo>
                          <a:pt x="135771" y="112166"/>
                        </a:lnTo>
                        <a:lnTo>
                          <a:pt x="69730" y="521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9" name="Freeform: Shape 58"/>
                  <p:cNvSpPr/>
                  <p:nvPr/>
                </p:nvSpPr>
                <p:spPr>
                  <a:xfrm>
                    <a:off x="3570702" y="3495637"/>
                    <a:ext cx="310184" cy="307626"/>
                  </a:xfrm>
                  <a:custGeom>
                    <a:avLst/>
                    <a:gdLst>
                      <a:gd name="connsiteX0" fmla="*/ 90568 w 310184"/>
                      <a:gd name="connsiteY0" fmla="*/ 0 h 307626"/>
                      <a:gd name="connsiteX1" fmla="*/ 102235 w 310184"/>
                      <a:gd name="connsiteY1" fmla="*/ 40847 h 307626"/>
                      <a:gd name="connsiteX2" fmla="*/ 159659 w 310184"/>
                      <a:gd name="connsiteY2" fmla="*/ 132503 h 307626"/>
                      <a:gd name="connsiteX3" fmla="*/ 297862 w 310184"/>
                      <a:gd name="connsiteY3" fmla="*/ 212253 h 307626"/>
                      <a:gd name="connsiteX4" fmla="*/ 310184 w 310184"/>
                      <a:gd name="connsiteY4" fmla="*/ 213720 h 307626"/>
                      <a:gd name="connsiteX5" fmla="*/ 224836 w 310184"/>
                      <a:gd name="connsiteY5" fmla="*/ 307626 h 307626"/>
                      <a:gd name="connsiteX6" fmla="*/ 157396 w 310184"/>
                      <a:gd name="connsiteY6" fmla="*/ 278106 h 307626"/>
                      <a:gd name="connsiteX7" fmla="*/ 13683 w 310184"/>
                      <a:gd name="connsiteY7" fmla="*/ 131926 h 307626"/>
                      <a:gd name="connsiteX8" fmla="*/ 0 w 310184"/>
                      <a:gd name="connsiteY8" fmla="*/ 99649 h 307626"/>
                      <a:gd name="connsiteX9" fmla="*/ 90568 w 310184"/>
                      <a:gd name="connsiteY9" fmla="*/ 0 h 307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10184" h="307626">
                        <a:moveTo>
                          <a:pt x="90568" y="0"/>
                        </a:moveTo>
                        <a:lnTo>
                          <a:pt x="102235" y="40847"/>
                        </a:lnTo>
                        <a:cubicBezTo>
                          <a:pt x="115270" y="74329"/>
                          <a:pt x="134411" y="104881"/>
                          <a:pt x="159659" y="132503"/>
                        </a:cubicBezTo>
                        <a:cubicBezTo>
                          <a:pt x="197532" y="173935"/>
                          <a:pt x="243600" y="200519"/>
                          <a:pt x="297862" y="212253"/>
                        </a:cubicBezTo>
                        <a:lnTo>
                          <a:pt x="310184" y="213720"/>
                        </a:lnTo>
                        <a:lnTo>
                          <a:pt x="224836" y="307626"/>
                        </a:lnTo>
                        <a:lnTo>
                          <a:pt x="157396" y="278106"/>
                        </a:lnTo>
                        <a:cubicBezTo>
                          <a:pt x="97320" y="241356"/>
                          <a:pt x="49416" y="192629"/>
                          <a:pt x="13683" y="131926"/>
                        </a:cubicBezTo>
                        <a:lnTo>
                          <a:pt x="0" y="99649"/>
                        </a:lnTo>
                        <a:lnTo>
                          <a:pt x="905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60" name="Freeform: Shape 59"/>
                  <p:cNvSpPr/>
                  <p:nvPr/>
                </p:nvSpPr>
                <p:spPr>
                  <a:xfrm>
                    <a:off x="8359858" y="3607766"/>
                    <a:ext cx="262363" cy="176886"/>
                  </a:xfrm>
                  <a:custGeom>
                    <a:avLst/>
                    <a:gdLst>
                      <a:gd name="connsiteX0" fmla="*/ 116898 w 262363"/>
                      <a:gd name="connsiteY0" fmla="*/ 0 h 176886"/>
                      <a:gd name="connsiteX1" fmla="*/ 262363 w 262363"/>
                      <a:gd name="connsiteY1" fmla="*/ 0 h 176886"/>
                      <a:gd name="connsiteX2" fmla="*/ 116898 w 262363"/>
                      <a:gd name="connsiteY2" fmla="*/ 161239 h 176886"/>
                      <a:gd name="connsiteX3" fmla="*/ 82009 w 262363"/>
                      <a:gd name="connsiteY3" fmla="*/ 176886 h 176886"/>
                      <a:gd name="connsiteX4" fmla="*/ 0 w 262363"/>
                      <a:gd name="connsiteY4" fmla="*/ 86652 h 176886"/>
                      <a:gd name="connsiteX5" fmla="*/ 25105 w 262363"/>
                      <a:gd name="connsiteY5" fmla="*/ 77114 h 176886"/>
                      <a:gd name="connsiteX6" fmla="*/ 116898 w 262363"/>
                      <a:gd name="connsiteY6" fmla="*/ 0 h 176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2363" h="176886">
                        <a:moveTo>
                          <a:pt x="116898" y="0"/>
                        </a:moveTo>
                        <a:lnTo>
                          <a:pt x="262363" y="0"/>
                        </a:lnTo>
                        <a:cubicBezTo>
                          <a:pt x="228772" y="67548"/>
                          <a:pt x="180282" y="121294"/>
                          <a:pt x="116898" y="161239"/>
                        </a:cubicBezTo>
                        <a:lnTo>
                          <a:pt x="82009" y="176886"/>
                        </a:lnTo>
                        <a:lnTo>
                          <a:pt x="0" y="86652"/>
                        </a:lnTo>
                        <a:lnTo>
                          <a:pt x="25105" y="77114"/>
                        </a:lnTo>
                        <a:cubicBezTo>
                          <a:pt x="61508" y="57762"/>
                          <a:pt x="92106" y="32058"/>
                          <a:pt x="11689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1" name="Freeform: Shape 40"/>
                <p:cNvSpPr/>
                <p:nvPr/>
              </p:nvSpPr>
              <p:spPr>
                <a:xfrm>
                  <a:off x="7545815" y="3072659"/>
                  <a:ext cx="29246" cy="14088"/>
                </a:xfrm>
                <a:custGeom>
                  <a:avLst/>
                  <a:gdLst>
                    <a:gd name="connsiteX0" fmla="*/ 0 w 29246"/>
                    <a:gd name="connsiteY0" fmla="*/ 0 h 14088"/>
                    <a:gd name="connsiteX1" fmla="*/ 29245 w 29246"/>
                    <a:gd name="connsiteY1" fmla="*/ 14088 h 14088"/>
                    <a:gd name="connsiteX2" fmla="*/ 29246 w 29246"/>
                    <a:gd name="connsiteY2" fmla="*/ 14088 h 14088"/>
                    <a:gd name="connsiteX3" fmla="*/ 0 w 29246"/>
                    <a:gd name="connsiteY3" fmla="*/ 0 h 14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246" h="14088">
                      <a:moveTo>
                        <a:pt x="0" y="0"/>
                      </a:moveTo>
                      <a:lnTo>
                        <a:pt x="29245" y="14088"/>
                      </a:lnTo>
                      <a:lnTo>
                        <a:pt x="29246" y="140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2" name="Freeform: Shape 41"/>
                <p:cNvSpPr/>
                <p:nvPr/>
              </p:nvSpPr>
              <p:spPr>
                <a:xfrm>
                  <a:off x="3529470" y="3027655"/>
                  <a:ext cx="591514" cy="567631"/>
                </a:xfrm>
                <a:custGeom>
                  <a:avLst/>
                  <a:gdLst>
                    <a:gd name="connsiteX0" fmla="*/ 399593 w 591514"/>
                    <a:gd name="connsiteY0" fmla="*/ 0 h 567631"/>
                    <a:gd name="connsiteX1" fmla="*/ 562803 w 591514"/>
                    <a:gd name="connsiteY1" fmla="*/ 37681 h 567631"/>
                    <a:gd name="connsiteX2" fmla="*/ 591514 w 591514"/>
                    <a:gd name="connsiteY2" fmla="*/ 55791 h 567631"/>
                    <a:gd name="connsiteX3" fmla="*/ 488379 w 591514"/>
                    <a:gd name="connsiteY3" fmla="*/ 132914 h 567631"/>
                    <a:gd name="connsiteX4" fmla="*/ 452903 w 591514"/>
                    <a:gd name="connsiteY4" fmla="*/ 122059 h 567631"/>
                    <a:gd name="connsiteX5" fmla="*/ 396087 w 591514"/>
                    <a:gd name="connsiteY5" fmla="*/ 115672 h 567631"/>
                    <a:gd name="connsiteX6" fmla="*/ 200891 w 591514"/>
                    <a:gd name="connsiteY6" fmla="*/ 199139 h 567631"/>
                    <a:gd name="connsiteX7" fmla="*/ 122682 w 591514"/>
                    <a:gd name="connsiteY7" fmla="*/ 399593 h 567631"/>
                    <a:gd name="connsiteX8" fmla="*/ 128494 w 591514"/>
                    <a:gd name="connsiteY8" fmla="*/ 456409 h 567631"/>
                    <a:gd name="connsiteX9" fmla="*/ 131800 w 591514"/>
                    <a:gd name="connsiteY9" fmla="*/ 467982 h 567631"/>
                    <a:gd name="connsiteX10" fmla="*/ 41232 w 591514"/>
                    <a:gd name="connsiteY10" fmla="*/ 567631 h 567631"/>
                    <a:gd name="connsiteX11" fmla="*/ 14386 w 591514"/>
                    <a:gd name="connsiteY11" fmla="*/ 504303 h 567631"/>
                    <a:gd name="connsiteX12" fmla="*/ 0 w 591514"/>
                    <a:gd name="connsiteY12" fmla="*/ 399593 h 567631"/>
                    <a:gd name="connsiteX13" fmla="*/ 54914 w 591514"/>
                    <a:gd name="connsiteY13" fmla="*/ 198628 h 567631"/>
                    <a:gd name="connsiteX14" fmla="*/ 198628 w 591514"/>
                    <a:gd name="connsiteY14" fmla="*/ 54915 h 567631"/>
                    <a:gd name="connsiteX15" fmla="*/ 399593 w 591514"/>
                    <a:gd name="connsiteY15" fmla="*/ 0 h 567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91514" h="567631">
                      <a:moveTo>
                        <a:pt x="399593" y="0"/>
                      </a:moveTo>
                      <a:cubicBezTo>
                        <a:pt x="458706" y="511"/>
                        <a:pt x="513110" y="13071"/>
                        <a:pt x="562803" y="37681"/>
                      </a:cubicBezTo>
                      <a:lnTo>
                        <a:pt x="591514" y="55791"/>
                      </a:lnTo>
                      <a:lnTo>
                        <a:pt x="488379" y="132914"/>
                      </a:lnTo>
                      <a:lnTo>
                        <a:pt x="452903" y="122059"/>
                      </a:lnTo>
                      <a:cubicBezTo>
                        <a:pt x="434697" y="118321"/>
                        <a:pt x="415758" y="116192"/>
                        <a:pt x="396087" y="115672"/>
                      </a:cubicBezTo>
                      <a:cubicBezTo>
                        <a:pt x="316454" y="117753"/>
                        <a:pt x="251388" y="145575"/>
                        <a:pt x="200891" y="199139"/>
                      </a:cubicBezTo>
                      <a:cubicBezTo>
                        <a:pt x="150395" y="252703"/>
                        <a:pt x="124325" y="319521"/>
                        <a:pt x="122682" y="399593"/>
                      </a:cubicBezTo>
                      <a:cubicBezTo>
                        <a:pt x="123093" y="419264"/>
                        <a:pt x="125030" y="438203"/>
                        <a:pt x="128494" y="456409"/>
                      </a:cubicBezTo>
                      <a:lnTo>
                        <a:pt x="131800" y="467982"/>
                      </a:lnTo>
                      <a:lnTo>
                        <a:pt x="41232" y="567631"/>
                      </a:lnTo>
                      <a:lnTo>
                        <a:pt x="14386" y="504303"/>
                      </a:lnTo>
                      <a:cubicBezTo>
                        <a:pt x="5233" y="470917"/>
                        <a:pt x="438" y="436014"/>
                        <a:pt x="0" y="399593"/>
                      </a:cubicBezTo>
                      <a:cubicBezTo>
                        <a:pt x="876" y="325691"/>
                        <a:pt x="19181" y="258703"/>
                        <a:pt x="54914" y="198628"/>
                      </a:cubicBezTo>
                      <a:cubicBezTo>
                        <a:pt x="90648" y="138553"/>
                        <a:pt x="138552" y="90648"/>
                        <a:pt x="198628" y="54915"/>
                      </a:cubicBezTo>
                      <a:cubicBezTo>
                        <a:pt x="258703" y="19181"/>
                        <a:pt x="325691" y="876"/>
                        <a:pt x="39959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4" name="Freeform: Shape 43"/>
                <p:cNvSpPr/>
                <p:nvPr/>
              </p:nvSpPr>
              <p:spPr>
                <a:xfrm>
                  <a:off x="5148721" y="3113865"/>
                  <a:ext cx="799185" cy="716481"/>
                </a:xfrm>
                <a:custGeom>
                  <a:avLst/>
                  <a:gdLst>
                    <a:gd name="connsiteX0" fmla="*/ 640961 w 799185"/>
                    <a:gd name="connsiteY0" fmla="*/ 0 h 716481"/>
                    <a:gd name="connsiteX1" fmla="*/ 681542 w 799185"/>
                    <a:gd name="connsiteY1" fmla="*/ 31433 h 716481"/>
                    <a:gd name="connsiteX2" fmla="*/ 744271 w 799185"/>
                    <a:gd name="connsiteY2" fmla="*/ 112418 h 716481"/>
                    <a:gd name="connsiteX3" fmla="*/ 799185 w 799185"/>
                    <a:gd name="connsiteY3" fmla="*/ 313383 h 716481"/>
                    <a:gd name="connsiteX4" fmla="*/ 744271 w 799185"/>
                    <a:gd name="connsiteY4" fmla="*/ 513698 h 716481"/>
                    <a:gd name="connsiteX5" fmla="*/ 600557 w 799185"/>
                    <a:gd name="connsiteY5" fmla="*/ 659878 h 716481"/>
                    <a:gd name="connsiteX6" fmla="*/ 399593 w 799185"/>
                    <a:gd name="connsiteY6" fmla="*/ 716481 h 716481"/>
                    <a:gd name="connsiteX7" fmla="*/ 198628 w 799185"/>
                    <a:gd name="connsiteY7" fmla="*/ 659878 h 716481"/>
                    <a:gd name="connsiteX8" fmla="*/ 54914 w 799185"/>
                    <a:gd name="connsiteY8" fmla="*/ 513698 h 716481"/>
                    <a:gd name="connsiteX9" fmla="*/ 0 w 799185"/>
                    <a:gd name="connsiteY9" fmla="*/ 313383 h 716481"/>
                    <a:gd name="connsiteX10" fmla="*/ 14386 w 799185"/>
                    <a:gd name="connsiteY10" fmla="*/ 207715 h 716481"/>
                    <a:gd name="connsiteX11" fmla="*/ 39710 w 799185"/>
                    <a:gd name="connsiteY11" fmla="*/ 148170 h 716481"/>
                    <a:gd name="connsiteX12" fmla="*/ 177664 w 799185"/>
                    <a:gd name="connsiteY12" fmla="*/ 97678 h 716481"/>
                    <a:gd name="connsiteX13" fmla="*/ 238832 w 799185"/>
                    <a:gd name="connsiteY13" fmla="*/ 81950 h 716481"/>
                    <a:gd name="connsiteX14" fmla="*/ 202644 w 799185"/>
                    <a:gd name="connsiteY14" fmla="*/ 112929 h 716481"/>
                    <a:gd name="connsiteX15" fmla="*/ 122682 w 799185"/>
                    <a:gd name="connsiteY15" fmla="*/ 313383 h 716481"/>
                    <a:gd name="connsiteX16" fmla="*/ 202644 w 799185"/>
                    <a:gd name="connsiteY16" fmla="*/ 514275 h 716481"/>
                    <a:gd name="connsiteX17" fmla="*/ 399593 w 799185"/>
                    <a:gd name="connsiteY17" fmla="*/ 600809 h 716481"/>
                    <a:gd name="connsiteX18" fmla="*/ 596541 w 799185"/>
                    <a:gd name="connsiteY18" fmla="*/ 514275 h 716481"/>
                    <a:gd name="connsiteX19" fmla="*/ 676503 w 799185"/>
                    <a:gd name="connsiteY19" fmla="*/ 313383 h 716481"/>
                    <a:gd name="connsiteX20" fmla="*/ 596541 w 799185"/>
                    <a:gd name="connsiteY20" fmla="*/ 112929 h 716481"/>
                    <a:gd name="connsiteX21" fmla="*/ 456778 w 799185"/>
                    <a:gd name="connsiteY21" fmla="*/ 35849 h 716481"/>
                    <a:gd name="connsiteX22" fmla="*/ 429829 w 799185"/>
                    <a:gd name="connsiteY22" fmla="*/ 32839 h 716481"/>
                    <a:gd name="connsiteX23" fmla="*/ 435733 w 799185"/>
                    <a:gd name="connsiteY23" fmla="*/ 31321 h 716481"/>
                    <a:gd name="connsiteX24" fmla="*/ 640961 w 799185"/>
                    <a:gd name="connsiteY24" fmla="*/ 0 h 716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99185" h="716481">
                      <a:moveTo>
                        <a:pt x="640961" y="0"/>
                      </a:moveTo>
                      <a:lnTo>
                        <a:pt x="681542" y="31433"/>
                      </a:lnTo>
                      <a:cubicBezTo>
                        <a:pt x="705494" y="55386"/>
                        <a:pt x="726404" y="82381"/>
                        <a:pt x="744271" y="112418"/>
                      </a:cubicBezTo>
                      <a:cubicBezTo>
                        <a:pt x="780004" y="172493"/>
                        <a:pt x="798309" y="239481"/>
                        <a:pt x="799185" y="313383"/>
                      </a:cubicBezTo>
                      <a:cubicBezTo>
                        <a:pt x="798309" y="386224"/>
                        <a:pt x="780004" y="452996"/>
                        <a:pt x="744271" y="513698"/>
                      </a:cubicBezTo>
                      <a:cubicBezTo>
                        <a:pt x="708537" y="574401"/>
                        <a:pt x="660632" y="623128"/>
                        <a:pt x="600557" y="659878"/>
                      </a:cubicBezTo>
                      <a:cubicBezTo>
                        <a:pt x="540482" y="696629"/>
                        <a:pt x="473494" y="715496"/>
                        <a:pt x="399593" y="716481"/>
                      </a:cubicBezTo>
                      <a:cubicBezTo>
                        <a:pt x="325691" y="715496"/>
                        <a:pt x="258703" y="696629"/>
                        <a:pt x="198628" y="659878"/>
                      </a:cubicBezTo>
                      <a:cubicBezTo>
                        <a:pt x="138553" y="623128"/>
                        <a:pt x="90648" y="574401"/>
                        <a:pt x="54914" y="513698"/>
                      </a:cubicBezTo>
                      <a:cubicBezTo>
                        <a:pt x="19181" y="452996"/>
                        <a:pt x="876" y="386224"/>
                        <a:pt x="0" y="313383"/>
                      </a:cubicBezTo>
                      <a:cubicBezTo>
                        <a:pt x="438" y="276432"/>
                        <a:pt x="5233" y="241210"/>
                        <a:pt x="14386" y="207715"/>
                      </a:cubicBezTo>
                      <a:lnTo>
                        <a:pt x="39710" y="148170"/>
                      </a:lnTo>
                      <a:lnTo>
                        <a:pt x="177664" y="97678"/>
                      </a:lnTo>
                      <a:lnTo>
                        <a:pt x="238832" y="81950"/>
                      </a:lnTo>
                      <a:lnTo>
                        <a:pt x="202644" y="112929"/>
                      </a:lnTo>
                      <a:cubicBezTo>
                        <a:pt x="151125" y="166493"/>
                        <a:pt x="124471" y="233311"/>
                        <a:pt x="122682" y="313383"/>
                      </a:cubicBezTo>
                      <a:cubicBezTo>
                        <a:pt x="124471" y="392067"/>
                        <a:pt x="151125" y="459031"/>
                        <a:pt x="202644" y="514275"/>
                      </a:cubicBezTo>
                      <a:cubicBezTo>
                        <a:pt x="254163" y="569518"/>
                        <a:pt x="319813" y="598363"/>
                        <a:pt x="399593" y="600809"/>
                      </a:cubicBezTo>
                      <a:cubicBezTo>
                        <a:pt x="479372" y="598363"/>
                        <a:pt x="545022" y="569518"/>
                        <a:pt x="596541" y="514275"/>
                      </a:cubicBezTo>
                      <a:cubicBezTo>
                        <a:pt x="648060" y="459031"/>
                        <a:pt x="674714" y="392067"/>
                        <a:pt x="676503" y="313383"/>
                      </a:cubicBezTo>
                      <a:cubicBezTo>
                        <a:pt x="674714" y="233311"/>
                        <a:pt x="648060" y="166493"/>
                        <a:pt x="596541" y="112929"/>
                      </a:cubicBezTo>
                      <a:cubicBezTo>
                        <a:pt x="557902" y="72756"/>
                        <a:pt x="511314" y="47063"/>
                        <a:pt x="456778" y="35849"/>
                      </a:cubicBezTo>
                      <a:lnTo>
                        <a:pt x="429829" y="32839"/>
                      </a:lnTo>
                      <a:lnTo>
                        <a:pt x="435733" y="31321"/>
                      </a:lnTo>
                      <a:lnTo>
                        <a:pt x="64096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6" name="Freeform: Shape 45"/>
                <p:cNvSpPr/>
                <p:nvPr/>
              </p:nvSpPr>
              <p:spPr>
                <a:xfrm>
                  <a:off x="4629036" y="3474493"/>
                  <a:ext cx="117425" cy="336574"/>
                </a:xfrm>
                <a:custGeom>
                  <a:avLst/>
                  <a:gdLst>
                    <a:gd name="connsiteX0" fmla="*/ 117424 w 117424"/>
                    <a:gd name="connsiteY0" fmla="*/ 0 h 336574"/>
                    <a:gd name="connsiteX1" fmla="*/ 117424 w 117424"/>
                    <a:gd name="connsiteY1" fmla="*/ 336574 h 336574"/>
                    <a:gd name="connsiteX2" fmla="*/ 0 w 117424"/>
                    <a:gd name="connsiteY2" fmla="*/ 336574 h 336574"/>
                    <a:gd name="connsiteX3" fmla="*/ 0 w 117424"/>
                    <a:gd name="connsiteY3" fmla="*/ 71337 h 336574"/>
                    <a:gd name="connsiteX4" fmla="*/ 117424 w 117424"/>
                    <a:gd name="connsiteY4" fmla="*/ 0 h 336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424" h="336574">
                      <a:moveTo>
                        <a:pt x="117424" y="0"/>
                      </a:moveTo>
                      <a:lnTo>
                        <a:pt x="117424" y="336574"/>
                      </a:lnTo>
                      <a:lnTo>
                        <a:pt x="0" y="336574"/>
                      </a:lnTo>
                      <a:lnTo>
                        <a:pt x="0" y="71337"/>
                      </a:lnTo>
                      <a:lnTo>
                        <a:pt x="11742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7" name="Freeform: Shape 46"/>
                <p:cNvSpPr/>
                <p:nvPr/>
              </p:nvSpPr>
              <p:spPr>
                <a:xfrm>
                  <a:off x="8106718" y="3027655"/>
                  <a:ext cx="555813" cy="453923"/>
                </a:xfrm>
                <a:custGeom>
                  <a:avLst/>
                  <a:gdLst>
                    <a:gd name="connsiteX0" fmla="*/ 156221 w 555813"/>
                    <a:gd name="connsiteY0" fmla="*/ 0 h 453923"/>
                    <a:gd name="connsiteX1" fmla="*/ 357185 w 555813"/>
                    <a:gd name="connsiteY1" fmla="*/ 54915 h 453923"/>
                    <a:gd name="connsiteX2" fmla="*/ 500898 w 555813"/>
                    <a:gd name="connsiteY2" fmla="*/ 198628 h 453923"/>
                    <a:gd name="connsiteX3" fmla="*/ 555813 w 555813"/>
                    <a:gd name="connsiteY3" fmla="*/ 399593 h 453923"/>
                    <a:gd name="connsiteX4" fmla="*/ 555813 w 555813"/>
                    <a:gd name="connsiteY4" fmla="*/ 453923 h 453923"/>
                    <a:gd name="connsiteX5" fmla="*/ 473555 w 555813"/>
                    <a:gd name="connsiteY5" fmla="*/ 453923 h 453923"/>
                    <a:gd name="connsiteX6" fmla="*/ 401493 w 555813"/>
                    <a:gd name="connsiteY6" fmla="*/ 374635 h 453923"/>
                    <a:gd name="connsiteX7" fmla="*/ 365318 w 555813"/>
                    <a:gd name="connsiteY7" fmla="*/ 341757 h 453923"/>
                    <a:gd name="connsiteX8" fmla="*/ 427873 w 555813"/>
                    <a:gd name="connsiteY8" fmla="*/ 341757 h 453923"/>
                    <a:gd name="connsiteX9" fmla="*/ 332794 w 555813"/>
                    <a:gd name="connsiteY9" fmla="*/ 180737 h 453923"/>
                    <a:gd name="connsiteX10" fmla="*/ 156221 w 555813"/>
                    <a:gd name="connsiteY10" fmla="*/ 115672 h 453923"/>
                    <a:gd name="connsiteX11" fmla="*/ 112385 w 555813"/>
                    <a:gd name="connsiteY11" fmla="*/ 119926 h 453923"/>
                    <a:gd name="connsiteX12" fmla="*/ 0 w 555813"/>
                    <a:gd name="connsiteY12" fmla="*/ 35886 h 453923"/>
                    <a:gd name="connsiteX13" fmla="*/ 50553 w 555813"/>
                    <a:gd name="connsiteY13" fmla="*/ 14386 h 453923"/>
                    <a:gd name="connsiteX14" fmla="*/ 156221 w 555813"/>
                    <a:gd name="connsiteY14" fmla="*/ 0 h 453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55813" h="453923">
                      <a:moveTo>
                        <a:pt x="156221" y="0"/>
                      </a:moveTo>
                      <a:cubicBezTo>
                        <a:pt x="230122" y="876"/>
                        <a:pt x="297110" y="19181"/>
                        <a:pt x="357185" y="54915"/>
                      </a:cubicBezTo>
                      <a:cubicBezTo>
                        <a:pt x="417260" y="90648"/>
                        <a:pt x="465164" y="138553"/>
                        <a:pt x="500898" y="198628"/>
                      </a:cubicBezTo>
                      <a:cubicBezTo>
                        <a:pt x="536632" y="258703"/>
                        <a:pt x="554936" y="325691"/>
                        <a:pt x="555813" y="399593"/>
                      </a:cubicBezTo>
                      <a:lnTo>
                        <a:pt x="555813" y="453923"/>
                      </a:lnTo>
                      <a:lnTo>
                        <a:pt x="473555" y="453923"/>
                      </a:lnTo>
                      <a:lnTo>
                        <a:pt x="401493" y="374635"/>
                      </a:lnTo>
                      <a:lnTo>
                        <a:pt x="365318" y="341757"/>
                      </a:lnTo>
                      <a:lnTo>
                        <a:pt x="427873" y="341757"/>
                      </a:lnTo>
                      <a:cubicBezTo>
                        <a:pt x="413487" y="276363"/>
                        <a:pt x="381794" y="222690"/>
                        <a:pt x="332794" y="180737"/>
                      </a:cubicBezTo>
                      <a:cubicBezTo>
                        <a:pt x="283795" y="138784"/>
                        <a:pt x="224937" y="117096"/>
                        <a:pt x="156221" y="115672"/>
                      </a:cubicBezTo>
                      <a:lnTo>
                        <a:pt x="112385" y="119926"/>
                      </a:lnTo>
                      <a:lnTo>
                        <a:pt x="0" y="35886"/>
                      </a:lnTo>
                      <a:lnTo>
                        <a:pt x="50553" y="14386"/>
                      </a:lnTo>
                      <a:cubicBezTo>
                        <a:pt x="84048" y="5233"/>
                        <a:pt x="119270" y="438"/>
                        <a:pt x="15622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8" name="Freeform: Shape 47"/>
                <p:cNvSpPr/>
                <p:nvPr/>
              </p:nvSpPr>
              <p:spPr>
                <a:xfrm>
                  <a:off x="4629037" y="3027655"/>
                  <a:ext cx="378561" cy="518175"/>
                </a:xfrm>
                <a:custGeom>
                  <a:avLst/>
                  <a:gdLst>
                    <a:gd name="connsiteX0" fmla="*/ 378561 w 378561"/>
                    <a:gd name="connsiteY0" fmla="*/ 0 h 518175"/>
                    <a:gd name="connsiteX1" fmla="*/ 378561 w 378561"/>
                    <a:gd name="connsiteY1" fmla="*/ 115672 h 518175"/>
                    <a:gd name="connsiteX2" fmla="*/ 196729 w 378561"/>
                    <a:gd name="connsiteY2" fmla="*/ 177451 h 518175"/>
                    <a:gd name="connsiteX3" fmla="*/ 117424 w 378561"/>
                    <a:gd name="connsiteY3" fmla="*/ 357530 h 518175"/>
                    <a:gd name="connsiteX4" fmla="*/ 117424 w 378561"/>
                    <a:gd name="connsiteY4" fmla="*/ 446838 h 518175"/>
                    <a:gd name="connsiteX5" fmla="*/ 0 w 378561"/>
                    <a:gd name="connsiteY5" fmla="*/ 518175 h 518175"/>
                    <a:gd name="connsiteX6" fmla="*/ 0 w 378561"/>
                    <a:gd name="connsiteY6" fmla="*/ 88218 h 518175"/>
                    <a:gd name="connsiteX7" fmla="*/ 39213 w 378561"/>
                    <a:gd name="connsiteY7" fmla="*/ 64396 h 518175"/>
                    <a:gd name="connsiteX8" fmla="*/ 117424 w 378561"/>
                    <a:gd name="connsiteY8" fmla="*/ 26720 h 518175"/>
                    <a:gd name="connsiteX9" fmla="*/ 117424 w 378561"/>
                    <a:gd name="connsiteY9" fmla="*/ 117424 h 518175"/>
                    <a:gd name="connsiteX10" fmla="*/ 231562 w 378561"/>
                    <a:gd name="connsiteY10" fmla="*/ 31766 h 518175"/>
                    <a:gd name="connsiteX11" fmla="*/ 378561 w 378561"/>
                    <a:gd name="connsiteY11" fmla="*/ 0 h 51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8561" h="518175">
                      <a:moveTo>
                        <a:pt x="378561" y="0"/>
                      </a:moveTo>
                      <a:lnTo>
                        <a:pt x="378561" y="115672"/>
                      </a:lnTo>
                      <a:cubicBezTo>
                        <a:pt x="307873" y="115891"/>
                        <a:pt x="247262" y="136484"/>
                        <a:pt x="196729" y="177451"/>
                      </a:cubicBezTo>
                      <a:cubicBezTo>
                        <a:pt x="146196" y="218418"/>
                        <a:pt x="119761" y="278444"/>
                        <a:pt x="117424" y="357530"/>
                      </a:cubicBezTo>
                      <a:lnTo>
                        <a:pt x="117424" y="446838"/>
                      </a:lnTo>
                      <a:lnTo>
                        <a:pt x="0" y="518175"/>
                      </a:lnTo>
                      <a:lnTo>
                        <a:pt x="0" y="88218"/>
                      </a:lnTo>
                      <a:lnTo>
                        <a:pt x="39213" y="64396"/>
                      </a:lnTo>
                      <a:lnTo>
                        <a:pt x="117424" y="26720"/>
                      </a:lnTo>
                      <a:lnTo>
                        <a:pt x="117424" y="117424"/>
                      </a:lnTo>
                      <a:cubicBezTo>
                        <a:pt x="149226" y="81094"/>
                        <a:pt x="187272" y="52541"/>
                        <a:pt x="231562" y="31766"/>
                      </a:cubicBezTo>
                      <a:cubicBezTo>
                        <a:pt x="275852" y="10990"/>
                        <a:pt x="324852" y="402"/>
                        <a:pt x="37856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9" name="Freeform: Shape 48"/>
                <p:cNvSpPr/>
                <p:nvPr/>
              </p:nvSpPr>
              <p:spPr>
                <a:xfrm>
                  <a:off x="5188431" y="3027655"/>
                  <a:ext cx="601251" cy="234380"/>
                </a:xfrm>
                <a:custGeom>
                  <a:avLst/>
                  <a:gdLst>
                    <a:gd name="connsiteX0" fmla="*/ 359883 w 601251"/>
                    <a:gd name="connsiteY0" fmla="*/ 0 h 234380"/>
                    <a:gd name="connsiteX1" fmla="*/ 560847 w 601251"/>
                    <a:gd name="connsiteY1" fmla="*/ 54915 h 234380"/>
                    <a:gd name="connsiteX2" fmla="*/ 601251 w 601251"/>
                    <a:gd name="connsiteY2" fmla="*/ 86210 h 234380"/>
                    <a:gd name="connsiteX3" fmla="*/ 396023 w 601251"/>
                    <a:gd name="connsiteY3" fmla="*/ 117531 h 234380"/>
                    <a:gd name="connsiteX4" fmla="*/ 390119 w 601251"/>
                    <a:gd name="connsiteY4" fmla="*/ 119049 h 234380"/>
                    <a:gd name="connsiteX5" fmla="*/ 359883 w 601251"/>
                    <a:gd name="connsiteY5" fmla="*/ 115672 h 234380"/>
                    <a:gd name="connsiteX6" fmla="*/ 204223 w 601251"/>
                    <a:gd name="connsiteY6" fmla="*/ 163793 h 234380"/>
                    <a:gd name="connsiteX7" fmla="*/ 199122 w 601251"/>
                    <a:gd name="connsiteY7" fmla="*/ 168160 h 234380"/>
                    <a:gd name="connsiteX8" fmla="*/ 137954 w 601251"/>
                    <a:gd name="connsiteY8" fmla="*/ 183888 h 234380"/>
                    <a:gd name="connsiteX9" fmla="*/ 0 w 601251"/>
                    <a:gd name="connsiteY9" fmla="*/ 234380 h 234380"/>
                    <a:gd name="connsiteX10" fmla="*/ 15204 w 601251"/>
                    <a:gd name="connsiteY10" fmla="*/ 198628 h 234380"/>
                    <a:gd name="connsiteX11" fmla="*/ 158918 w 601251"/>
                    <a:gd name="connsiteY11" fmla="*/ 54915 h 234380"/>
                    <a:gd name="connsiteX12" fmla="*/ 359883 w 601251"/>
                    <a:gd name="connsiteY12" fmla="*/ 0 h 234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01251" h="234380">
                      <a:moveTo>
                        <a:pt x="359883" y="0"/>
                      </a:moveTo>
                      <a:cubicBezTo>
                        <a:pt x="433784" y="876"/>
                        <a:pt x="500772" y="19181"/>
                        <a:pt x="560847" y="54915"/>
                      </a:cubicBezTo>
                      <a:lnTo>
                        <a:pt x="601251" y="86210"/>
                      </a:lnTo>
                      <a:lnTo>
                        <a:pt x="396023" y="117531"/>
                      </a:lnTo>
                      <a:lnTo>
                        <a:pt x="390119" y="119049"/>
                      </a:lnTo>
                      <a:lnTo>
                        <a:pt x="359883" y="115672"/>
                      </a:lnTo>
                      <a:cubicBezTo>
                        <a:pt x="300048" y="117233"/>
                        <a:pt x="248161" y="133273"/>
                        <a:pt x="204223" y="163793"/>
                      </a:cubicBezTo>
                      <a:lnTo>
                        <a:pt x="199122" y="168160"/>
                      </a:lnTo>
                      <a:lnTo>
                        <a:pt x="137954" y="183888"/>
                      </a:lnTo>
                      <a:lnTo>
                        <a:pt x="0" y="234380"/>
                      </a:lnTo>
                      <a:lnTo>
                        <a:pt x="15204" y="198628"/>
                      </a:lnTo>
                      <a:cubicBezTo>
                        <a:pt x="50938" y="138553"/>
                        <a:pt x="98843" y="90648"/>
                        <a:pt x="158918" y="54915"/>
                      </a:cubicBezTo>
                      <a:cubicBezTo>
                        <a:pt x="218993" y="19181"/>
                        <a:pt x="285981" y="876"/>
                        <a:pt x="3598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0" name="Freeform: Shape 49"/>
                <p:cNvSpPr/>
                <p:nvPr/>
              </p:nvSpPr>
              <p:spPr>
                <a:xfrm>
                  <a:off x="7120846" y="3027655"/>
                  <a:ext cx="562279" cy="560378"/>
                </a:xfrm>
                <a:custGeom>
                  <a:avLst/>
                  <a:gdLst>
                    <a:gd name="connsiteX0" fmla="*/ 266401 w 562279"/>
                    <a:gd name="connsiteY0" fmla="*/ 0 h 560378"/>
                    <a:gd name="connsiteX1" fmla="*/ 359247 w 562279"/>
                    <a:gd name="connsiteY1" fmla="*/ 13344 h 560378"/>
                    <a:gd name="connsiteX2" fmla="*/ 424970 w 562279"/>
                    <a:gd name="connsiteY2" fmla="*/ 45004 h 560378"/>
                    <a:gd name="connsiteX3" fmla="*/ 454216 w 562279"/>
                    <a:gd name="connsiteY3" fmla="*/ 59092 h 560378"/>
                    <a:gd name="connsiteX4" fmla="*/ 507439 w 562279"/>
                    <a:gd name="connsiteY4" fmla="*/ 120519 h 560378"/>
                    <a:gd name="connsiteX5" fmla="*/ 532796 w 562279"/>
                    <a:gd name="connsiteY5" fmla="*/ 201549 h 560378"/>
                    <a:gd name="connsiteX6" fmla="*/ 425887 w 562279"/>
                    <a:gd name="connsiteY6" fmla="*/ 201549 h 560378"/>
                    <a:gd name="connsiteX7" fmla="*/ 376377 w 562279"/>
                    <a:gd name="connsiteY7" fmla="*/ 136265 h 560378"/>
                    <a:gd name="connsiteX8" fmla="*/ 266401 w 562279"/>
                    <a:gd name="connsiteY8" fmla="*/ 110414 h 560378"/>
                    <a:gd name="connsiteX9" fmla="*/ 152701 w 562279"/>
                    <a:gd name="connsiteY9" fmla="*/ 139551 h 560378"/>
                    <a:gd name="connsiteX10" fmla="*/ 108667 w 562279"/>
                    <a:gd name="connsiteY10" fmla="*/ 212065 h 560378"/>
                    <a:gd name="connsiteX11" fmla="*/ 149853 w 562279"/>
                    <a:gd name="connsiteY11" fmla="*/ 282388 h 560378"/>
                    <a:gd name="connsiteX12" fmla="*/ 285679 w 562279"/>
                    <a:gd name="connsiteY12" fmla="*/ 327736 h 560378"/>
                    <a:gd name="connsiteX13" fmla="*/ 498401 w 562279"/>
                    <a:gd name="connsiteY13" fmla="*/ 413176 h 560378"/>
                    <a:gd name="connsiteX14" fmla="*/ 559051 w 562279"/>
                    <a:gd name="connsiteY14" fmla="*/ 519276 h 560378"/>
                    <a:gd name="connsiteX15" fmla="*/ 562279 w 562279"/>
                    <a:gd name="connsiteY15" fmla="*/ 560378 h 560378"/>
                    <a:gd name="connsiteX16" fmla="*/ 511921 w 562279"/>
                    <a:gd name="connsiteY16" fmla="*/ 522721 h 560378"/>
                    <a:gd name="connsiteX17" fmla="*/ 54499 w 562279"/>
                    <a:gd name="connsiteY17" fmla="*/ 274441 h 560378"/>
                    <a:gd name="connsiteX18" fmla="*/ 3982 w 562279"/>
                    <a:gd name="connsiteY18" fmla="*/ 255951 h 560378"/>
                    <a:gd name="connsiteX19" fmla="*/ 3792 w 562279"/>
                    <a:gd name="connsiteY19" fmla="*/ 255339 h 560378"/>
                    <a:gd name="connsiteX20" fmla="*/ 6 w 562279"/>
                    <a:gd name="connsiteY20" fmla="*/ 212065 h 560378"/>
                    <a:gd name="connsiteX21" fmla="*/ 67481 w 562279"/>
                    <a:gd name="connsiteY21" fmla="*/ 61998 h 560378"/>
                    <a:gd name="connsiteX22" fmla="*/ 266401 w 562279"/>
                    <a:gd name="connsiteY22" fmla="*/ 0 h 560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62279" h="560378">
                      <a:moveTo>
                        <a:pt x="266401" y="0"/>
                      </a:moveTo>
                      <a:lnTo>
                        <a:pt x="359247" y="13344"/>
                      </a:lnTo>
                      <a:lnTo>
                        <a:pt x="424970" y="45004"/>
                      </a:lnTo>
                      <a:lnTo>
                        <a:pt x="454216" y="59092"/>
                      </a:lnTo>
                      <a:lnTo>
                        <a:pt x="507439" y="120519"/>
                      </a:lnTo>
                      <a:cubicBezTo>
                        <a:pt x="520875" y="144654"/>
                        <a:pt x="529328" y="171664"/>
                        <a:pt x="532796" y="201549"/>
                      </a:cubicBezTo>
                      <a:lnTo>
                        <a:pt x="425887" y="201549"/>
                      </a:lnTo>
                      <a:cubicBezTo>
                        <a:pt x="420338" y="174749"/>
                        <a:pt x="403834" y="152987"/>
                        <a:pt x="376377" y="136265"/>
                      </a:cubicBezTo>
                      <a:cubicBezTo>
                        <a:pt x="348919" y="119542"/>
                        <a:pt x="312261" y="110925"/>
                        <a:pt x="266401" y="110414"/>
                      </a:cubicBezTo>
                      <a:cubicBezTo>
                        <a:pt x="219190" y="111035"/>
                        <a:pt x="181290" y="120747"/>
                        <a:pt x="152701" y="139551"/>
                      </a:cubicBezTo>
                      <a:cubicBezTo>
                        <a:pt x="124112" y="158355"/>
                        <a:pt x="109434" y="182526"/>
                        <a:pt x="108667" y="212065"/>
                      </a:cubicBezTo>
                      <a:cubicBezTo>
                        <a:pt x="108156" y="240654"/>
                        <a:pt x="121885" y="264095"/>
                        <a:pt x="149853" y="282388"/>
                      </a:cubicBezTo>
                      <a:cubicBezTo>
                        <a:pt x="177822" y="300680"/>
                        <a:pt x="223097" y="315797"/>
                        <a:pt x="285679" y="327736"/>
                      </a:cubicBezTo>
                      <a:cubicBezTo>
                        <a:pt x="383862" y="347234"/>
                        <a:pt x="454769" y="375714"/>
                        <a:pt x="498401" y="413176"/>
                      </a:cubicBezTo>
                      <a:cubicBezTo>
                        <a:pt x="531126" y="441272"/>
                        <a:pt x="551342" y="476639"/>
                        <a:pt x="559051" y="519276"/>
                      </a:cubicBezTo>
                      <a:lnTo>
                        <a:pt x="562279" y="560378"/>
                      </a:lnTo>
                      <a:lnTo>
                        <a:pt x="511921" y="522721"/>
                      </a:lnTo>
                      <a:cubicBezTo>
                        <a:pt x="368660" y="425935"/>
                        <a:pt x="215584" y="342574"/>
                        <a:pt x="54499" y="274441"/>
                      </a:cubicBezTo>
                      <a:lnTo>
                        <a:pt x="3982" y="255951"/>
                      </a:lnTo>
                      <a:lnTo>
                        <a:pt x="3792" y="255339"/>
                      </a:lnTo>
                      <a:cubicBezTo>
                        <a:pt x="1168" y="241688"/>
                        <a:pt x="-94" y="227263"/>
                        <a:pt x="6" y="212065"/>
                      </a:cubicBezTo>
                      <a:cubicBezTo>
                        <a:pt x="152" y="151855"/>
                        <a:pt x="22643" y="101833"/>
                        <a:pt x="67481" y="61998"/>
                      </a:cubicBezTo>
                      <a:cubicBezTo>
                        <a:pt x="112319" y="22163"/>
                        <a:pt x="178625" y="1497"/>
                        <a:pt x="26640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1" name="Freeform: Shape 50"/>
                <p:cNvSpPr/>
                <p:nvPr/>
              </p:nvSpPr>
              <p:spPr>
                <a:xfrm>
                  <a:off x="6164085" y="3039923"/>
                  <a:ext cx="117424" cy="58348"/>
                </a:xfrm>
                <a:custGeom>
                  <a:avLst/>
                  <a:gdLst>
                    <a:gd name="connsiteX0" fmla="*/ 0 w 117424"/>
                    <a:gd name="connsiteY0" fmla="*/ 0 h 58348"/>
                    <a:gd name="connsiteX1" fmla="*/ 117424 w 117424"/>
                    <a:gd name="connsiteY1" fmla="*/ 0 h 58348"/>
                    <a:gd name="connsiteX2" fmla="*/ 117424 w 117424"/>
                    <a:gd name="connsiteY2" fmla="*/ 58348 h 58348"/>
                    <a:gd name="connsiteX3" fmla="*/ 0 w 117424"/>
                    <a:gd name="connsiteY3" fmla="*/ 52419 h 58348"/>
                    <a:gd name="connsiteX4" fmla="*/ 0 w 117424"/>
                    <a:gd name="connsiteY4" fmla="*/ 0 h 58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424" h="58348">
                      <a:moveTo>
                        <a:pt x="0" y="0"/>
                      </a:moveTo>
                      <a:lnTo>
                        <a:pt x="117424" y="0"/>
                      </a:lnTo>
                      <a:lnTo>
                        <a:pt x="117424" y="58348"/>
                      </a:lnTo>
                      <a:lnTo>
                        <a:pt x="0" y="524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2" name="Freeform: Shape 51"/>
                <p:cNvSpPr/>
                <p:nvPr/>
              </p:nvSpPr>
              <p:spPr>
                <a:xfrm>
                  <a:off x="6731927" y="3039923"/>
                  <a:ext cx="117424" cy="151414"/>
                </a:xfrm>
                <a:custGeom>
                  <a:avLst/>
                  <a:gdLst>
                    <a:gd name="connsiteX0" fmla="*/ 0 w 117424"/>
                    <a:gd name="connsiteY0" fmla="*/ 0 h 151414"/>
                    <a:gd name="connsiteX1" fmla="*/ 117424 w 117424"/>
                    <a:gd name="connsiteY1" fmla="*/ 0 h 151414"/>
                    <a:gd name="connsiteX2" fmla="*/ 117424 w 117424"/>
                    <a:gd name="connsiteY2" fmla="*/ 151414 h 151414"/>
                    <a:gd name="connsiteX3" fmla="*/ 0 w 117424"/>
                    <a:gd name="connsiteY3" fmla="*/ 121221 h 151414"/>
                    <a:gd name="connsiteX4" fmla="*/ 0 w 117424"/>
                    <a:gd name="connsiteY4" fmla="*/ 0 h 151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424" h="151414">
                      <a:moveTo>
                        <a:pt x="0" y="0"/>
                      </a:moveTo>
                      <a:lnTo>
                        <a:pt x="117424" y="0"/>
                      </a:lnTo>
                      <a:lnTo>
                        <a:pt x="117424" y="151414"/>
                      </a:lnTo>
                      <a:lnTo>
                        <a:pt x="0" y="1212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54" name="Freeform: Shape 53"/>
                <p:cNvSpPr/>
                <p:nvPr/>
              </p:nvSpPr>
              <p:spPr>
                <a:xfrm>
                  <a:off x="3795538" y="3304043"/>
                  <a:ext cx="541880" cy="526303"/>
                </a:xfrm>
                <a:custGeom>
                  <a:avLst/>
                  <a:gdLst>
                    <a:gd name="connsiteX0" fmla="*/ 541880 w 541880"/>
                    <a:gd name="connsiteY0" fmla="*/ 0 h 526303"/>
                    <a:gd name="connsiteX1" fmla="*/ 541880 w 541880"/>
                    <a:gd name="connsiteY1" fmla="*/ 510529 h 526303"/>
                    <a:gd name="connsiteX2" fmla="*/ 424456 w 541880"/>
                    <a:gd name="connsiteY2" fmla="*/ 510529 h 526303"/>
                    <a:gd name="connsiteX3" fmla="*/ 424456 w 541880"/>
                    <a:gd name="connsiteY3" fmla="*/ 384342 h 526303"/>
                    <a:gd name="connsiteX4" fmla="*/ 296735 w 541880"/>
                    <a:gd name="connsiteY4" fmla="*/ 487527 h 526303"/>
                    <a:gd name="connsiteX5" fmla="*/ 133525 w 541880"/>
                    <a:gd name="connsiteY5" fmla="*/ 526303 h 526303"/>
                    <a:gd name="connsiteX6" fmla="*/ 27857 w 541880"/>
                    <a:gd name="connsiteY6" fmla="*/ 511414 h 526303"/>
                    <a:gd name="connsiteX7" fmla="*/ 0 w 541880"/>
                    <a:gd name="connsiteY7" fmla="*/ 499220 h 526303"/>
                    <a:gd name="connsiteX8" fmla="*/ 85348 w 541880"/>
                    <a:gd name="connsiteY8" fmla="*/ 405314 h 526303"/>
                    <a:gd name="connsiteX9" fmla="*/ 130019 w 541880"/>
                    <a:gd name="connsiteY9" fmla="*/ 410631 h 526303"/>
                    <a:gd name="connsiteX10" fmla="*/ 330911 w 541880"/>
                    <a:gd name="connsiteY10" fmla="*/ 324097 h 526303"/>
                    <a:gd name="connsiteX11" fmla="*/ 417446 w 541880"/>
                    <a:gd name="connsiteY11" fmla="*/ 123205 h 526303"/>
                    <a:gd name="connsiteX12" fmla="*/ 414180 w 541880"/>
                    <a:gd name="connsiteY12" fmla="*/ 95493 h 526303"/>
                    <a:gd name="connsiteX13" fmla="*/ 541880 w 541880"/>
                    <a:gd name="connsiteY13" fmla="*/ 0 h 526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41880" h="526303">
                      <a:moveTo>
                        <a:pt x="541880" y="0"/>
                      </a:moveTo>
                      <a:lnTo>
                        <a:pt x="541880" y="510529"/>
                      </a:lnTo>
                      <a:lnTo>
                        <a:pt x="424456" y="510529"/>
                      </a:lnTo>
                      <a:lnTo>
                        <a:pt x="424456" y="384342"/>
                      </a:lnTo>
                      <a:cubicBezTo>
                        <a:pt x="389003" y="427829"/>
                        <a:pt x="346429" y="462223"/>
                        <a:pt x="296735" y="487527"/>
                      </a:cubicBezTo>
                      <a:cubicBezTo>
                        <a:pt x="247042" y="512830"/>
                        <a:pt x="192638" y="525755"/>
                        <a:pt x="133525" y="526303"/>
                      </a:cubicBezTo>
                      <a:cubicBezTo>
                        <a:pt x="96574" y="525811"/>
                        <a:pt x="61352" y="520848"/>
                        <a:pt x="27857" y="511414"/>
                      </a:cubicBezTo>
                      <a:lnTo>
                        <a:pt x="0" y="499220"/>
                      </a:lnTo>
                      <a:lnTo>
                        <a:pt x="85348" y="405314"/>
                      </a:lnTo>
                      <a:lnTo>
                        <a:pt x="130019" y="410631"/>
                      </a:lnTo>
                      <a:cubicBezTo>
                        <a:pt x="208704" y="408185"/>
                        <a:pt x="275668" y="379340"/>
                        <a:pt x="330911" y="324097"/>
                      </a:cubicBezTo>
                      <a:cubicBezTo>
                        <a:pt x="386155" y="268853"/>
                        <a:pt x="414999" y="201889"/>
                        <a:pt x="417446" y="123205"/>
                      </a:cubicBezTo>
                      <a:lnTo>
                        <a:pt x="414180" y="95493"/>
                      </a:lnTo>
                      <a:lnTo>
                        <a:pt x="54188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5219111" y="4413094"/>
              <a:ext cx="1736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8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6" name="Прямоугольник 65"/>
          <p:cNvSpPr/>
          <p:nvPr/>
        </p:nvSpPr>
        <p:spPr>
          <a:xfrm>
            <a:off x="361483" y="2286545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1362380" y="6152953"/>
            <a:ext cx="2819714" cy="533433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Прямоугольник 67"/>
          <p:cNvSpPr/>
          <p:nvPr/>
        </p:nvSpPr>
        <p:spPr>
          <a:xfrm>
            <a:off x="10903527" y="6254051"/>
            <a:ext cx="1052547" cy="43233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2"/>
          <p:cNvSpPr/>
          <p:nvPr/>
        </p:nvSpPr>
        <p:spPr>
          <a:xfrm>
            <a:off x="7838956" y="2663915"/>
            <a:ext cx="4258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Olingan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tekstni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o’zbekchga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tarjima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qiladi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endParaRPr lang="id-ID" sz="2000" dirty="0">
              <a:solidFill>
                <a:schemeClr val="bg1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2"/>
          <p:cNvSpPr/>
          <p:nvPr/>
        </p:nvSpPr>
        <p:spPr>
          <a:xfrm>
            <a:off x="2530179" y="5605391"/>
            <a:ext cx="5112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TTS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yordamida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ovozli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xabar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ko’rinishiga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o’tkazadi</a:t>
            </a:r>
            <a:r>
              <a:rPr lang="en-US" sz="2000" dirty="0" smtClean="0">
                <a:solidFill>
                  <a:schemeClr val="bg1"/>
                </a:solidFill>
                <a:latin typeface="HelveticaNeue medium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rPr>
              <a:t>(text to speech)</a:t>
            </a:r>
            <a:endParaRPr lang="id-ID" sz="2000" dirty="0">
              <a:solidFill>
                <a:schemeClr val="bg1"/>
              </a:solidFill>
              <a:latin typeface="HelveticaNeue medium" panose="00000400000000000000" pitchFamily="2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514106" y="3742223"/>
            <a:ext cx="1241473" cy="50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346970" y="3696501"/>
            <a:ext cx="1713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entury Gothic" panose="020B0502020202020204" pitchFamily="34" charset="0"/>
              </a:rPr>
              <a:t>ZERO-AI</a:t>
            </a:r>
            <a:endParaRPr lang="en-US" sz="2800" b="1" dirty="0">
              <a:latin typeface="Century Gothic" panose="020B0502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4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71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/>
        </p:nvSpPr>
        <p:spPr>
          <a:xfrm rot="18900000" flipH="1">
            <a:off x="5155001" y="5241516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/>
          <p:cNvSpPr/>
          <p:nvPr/>
        </p:nvSpPr>
        <p:spPr>
          <a:xfrm rot="18900000" flipH="1">
            <a:off x="-122657" y="-2972072"/>
            <a:ext cx="6279749" cy="3157325"/>
          </a:xfrm>
          <a:custGeom>
            <a:avLst/>
            <a:gdLst>
              <a:gd name="connsiteX0" fmla="*/ 486951 w 3100723"/>
              <a:gd name="connsiteY0" fmla="*/ 463834 h 1558978"/>
              <a:gd name="connsiteX1" fmla="*/ 802606 w 3100723"/>
              <a:gd name="connsiteY1" fmla="*/ 333085 h 1558978"/>
              <a:gd name="connsiteX2" fmla="*/ 2298116 w 3100723"/>
              <a:gd name="connsiteY2" fmla="*/ 333085 h 1558978"/>
              <a:gd name="connsiteX3" fmla="*/ 2744519 w 3100723"/>
              <a:gd name="connsiteY3" fmla="*/ 779488 h 1558978"/>
              <a:gd name="connsiteX4" fmla="*/ 2298116 w 3100723"/>
              <a:gd name="connsiteY4" fmla="*/ 1225891 h 1558978"/>
              <a:gd name="connsiteX5" fmla="*/ 802606 w 3100723"/>
              <a:gd name="connsiteY5" fmla="*/ 1225891 h 1558978"/>
              <a:gd name="connsiteX6" fmla="*/ 356203 w 3100723"/>
              <a:gd name="connsiteY6" fmla="*/ 779488 h 1558978"/>
              <a:gd name="connsiteX7" fmla="*/ 486951 w 3100723"/>
              <a:gd name="connsiteY7" fmla="*/ 463834 h 1558978"/>
              <a:gd name="connsiteX8" fmla="*/ 0 w 3100723"/>
              <a:gd name="connsiteY8" fmla="*/ 779488 h 1558978"/>
              <a:gd name="connsiteX9" fmla="*/ 0 w 3100723"/>
              <a:gd name="connsiteY9" fmla="*/ 779489 h 1558978"/>
              <a:gd name="connsiteX10" fmla="*/ 0 w 3100723"/>
              <a:gd name="connsiteY10" fmla="*/ 779488 h 1558978"/>
              <a:gd name="connsiteX11" fmla="*/ 228307 w 3100723"/>
              <a:gd name="connsiteY11" fmla="*/ 228307 h 1558978"/>
              <a:gd name="connsiteX12" fmla="*/ 15836 w 3100723"/>
              <a:gd name="connsiteY12" fmla="*/ 622395 h 1558978"/>
              <a:gd name="connsiteX13" fmla="*/ 0 w 3100723"/>
              <a:gd name="connsiteY13" fmla="*/ 779488 h 1558978"/>
              <a:gd name="connsiteX14" fmla="*/ 15836 w 3100723"/>
              <a:gd name="connsiteY14" fmla="*/ 936582 h 1558978"/>
              <a:gd name="connsiteX15" fmla="*/ 779489 w 3100723"/>
              <a:gd name="connsiteY15" fmla="*/ 1558977 h 1558978"/>
              <a:gd name="connsiteX16" fmla="*/ 2321233 w 3100723"/>
              <a:gd name="connsiteY16" fmla="*/ 1558978 h 1558978"/>
              <a:gd name="connsiteX17" fmla="*/ 3100722 w 3100723"/>
              <a:gd name="connsiteY17" fmla="*/ 779489 h 1558978"/>
              <a:gd name="connsiteX18" fmla="*/ 3100723 w 3100723"/>
              <a:gd name="connsiteY18" fmla="*/ 779489 h 1558978"/>
              <a:gd name="connsiteX19" fmla="*/ 2321234 w 3100723"/>
              <a:gd name="connsiteY19" fmla="*/ 0 h 1558978"/>
              <a:gd name="connsiteX20" fmla="*/ 779489 w 3100723"/>
              <a:gd name="connsiteY20" fmla="*/ 0 h 1558978"/>
              <a:gd name="connsiteX21" fmla="*/ 228307 w 3100723"/>
              <a:gd name="connsiteY21" fmla="*/ 228307 h 15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00723" h="1558978">
                <a:moveTo>
                  <a:pt x="486951" y="463834"/>
                </a:moveTo>
                <a:cubicBezTo>
                  <a:pt x="567734" y="383050"/>
                  <a:pt x="679335" y="333085"/>
                  <a:pt x="802606" y="333085"/>
                </a:cubicBezTo>
                <a:lnTo>
                  <a:pt x="2298116" y="333085"/>
                </a:lnTo>
                <a:cubicBezTo>
                  <a:pt x="2544658" y="333085"/>
                  <a:pt x="2744519" y="532946"/>
                  <a:pt x="2744519" y="779488"/>
                </a:cubicBezTo>
                <a:cubicBezTo>
                  <a:pt x="2744519" y="1026030"/>
                  <a:pt x="2544658" y="1225891"/>
                  <a:pt x="2298116" y="1225891"/>
                </a:cubicBezTo>
                <a:lnTo>
                  <a:pt x="802606" y="1225891"/>
                </a:lnTo>
                <a:cubicBezTo>
                  <a:pt x="556064" y="1225891"/>
                  <a:pt x="356203" y="1026030"/>
                  <a:pt x="356203" y="779488"/>
                </a:cubicBezTo>
                <a:cubicBezTo>
                  <a:pt x="356203" y="656217"/>
                  <a:pt x="406168" y="544616"/>
                  <a:pt x="486951" y="463834"/>
                </a:cubicBezTo>
                <a:close/>
                <a:moveTo>
                  <a:pt x="0" y="779488"/>
                </a:moveTo>
                <a:lnTo>
                  <a:pt x="0" y="779489"/>
                </a:lnTo>
                <a:lnTo>
                  <a:pt x="0" y="779488"/>
                </a:lnTo>
                <a:close/>
                <a:moveTo>
                  <a:pt x="228307" y="228307"/>
                </a:moveTo>
                <a:cubicBezTo>
                  <a:pt x="122512" y="334102"/>
                  <a:pt x="46987" y="470166"/>
                  <a:pt x="15836" y="622395"/>
                </a:cubicBezTo>
                <a:lnTo>
                  <a:pt x="0" y="779488"/>
                </a:lnTo>
                <a:lnTo>
                  <a:pt x="15836" y="936582"/>
                </a:lnTo>
                <a:cubicBezTo>
                  <a:pt x="88521" y="1291782"/>
                  <a:pt x="402802" y="1558977"/>
                  <a:pt x="779489" y="1558977"/>
                </a:cubicBezTo>
                <a:lnTo>
                  <a:pt x="2321233" y="1558978"/>
                </a:lnTo>
                <a:cubicBezTo>
                  <a:pt x="2751733" y="1558978"/>
                  <a:pt x="3100722" y="1209989"/>
                  <a:pt x="3100722" y="779489"/>
                </a:cubicBezTo>
                <a:lnTo>
                  <a:pt x="3100723" y="779489"/>
                </a:lnTo>
                <a:cubicBezTo>
                  <a:pt x="3100723" y="348989"/>
                  <a:pt x="2751734" y="0"/>
                  <a:pt x="2321234" y="0"/>
                </a:cubicBezTo>
                <a:lnTo>
                  <a:pt x="779489" y="0"/>
                </a:lnTo>
                <a:cubicBezTo>
                  <a:pt x="564239" y="0"/>
                  <a:pt x="369367" y="87247"/>
                  <a:pt x="228307" y="228307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3840307" y="622589"/>
            <a:ext cx="8089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Bizga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n</a:t>
            </a:r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imalar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kerak</a:t>
            </a:r>
            <a:r>
              <a:rPr lang="en-US" sz="5400" b="1" dirty="0" smtClean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?</a:t>
            </a:r>
            <a:endParaRPr lang="en-US" sz="5400" b="1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085850" y="2185054"/>
            <a:ext cx="10082894" cy="2374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buAutoNum type="arabicPeriod"/>
              <a:defRPr/>
            </a:pP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Yaxshi</a:t>
            </a: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server</a:t>
            </a:r>
          </a:p>
          <a:p>
            <a:pPr algn="just">
              <a:lnSpc>
                <a:spcPct val="114000"/>
              </a:lnSpc>
              <a:buAutoNum type="arabicPeriod"/>
              <a:defRPr/>
            </a:pP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TTS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sintezator</a:t>
            </a:r>
            <a:endParaRPr lang="en-GB" sz="3600" dirty="0" smtClean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>
              <a:lnSpc>
                <a:spcPct val="114000"/>
              </a:lnSpc>
              <a:buAutoNum type="arabicPeriod"/>
              <a:defRPr/>
            </a:pPr>
            <a:r>
              <a:rPr lang="en-GB" sz="3600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3600" dirty="0" err="1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Reklama</a:t>
            </a:r>
            <a:endParaRPr lang="id-ID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1782" y="2294392"/>
            <a:ext cx="332509" cy="2378555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0875818" y="6359236"/>
            <a:ext cx="1216317" cy="36618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341436" y="6359236"/>
            <a:ext cx="2816227" cy="3556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5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76136" y="1757014"/>
            <a:ext cx="639726" cy="639726"/>
            <a:chOff x="8867845" y="1783124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28" name="Oval 27"/>
            <p:cNvSpPr/>
            <p:nvPr/>
          </p:nvSpPr>
          <p:spPr>
            <a:xfrm>
              <a:off x="8867845" y="1783124"/>
              <a:ext cx="1026356" cy="10263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201809" y="2117086"/>
              <a:ext cx="358432" cy="358432"/>
              <a:chOff x="3498967" y="3049909"/>
              <a:chExt cx="464344" cy="464344"/>
            </a:xfrm>
            <a:solidFill>
              <a:schemeClr val="bg1"/>
            </a:solidFill>
          </p:grpSpPr>
          <p:sp>
            <p:nvSpPr>
              <p:cNvPr id="30" name="AutoShape 126"/>
              <p:cNvSpPr>
                <a:spLocks/>
              </p:cNvSpPr>
              <p:nvPr/>
            </p:nvSpPr>
            <p:spPr bwMode="auto">
              <a:xfrm>
                <a:off x="3498967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AutoShape 127"/>
              <p:cNvSpPr>
                <a:spLocks/>
              </p:cNvSpPr>
              <p:nvPr/>
            </p:nvSpPr>
            <p:spPr bwMode="auto">
              <a:xfrm>
                <a:off x="3687085" y="3122140"/>
                <a:ext cx="109538" cy="1087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1" name="Oval 20"/>
          <p:cNvSpPr/>
          <p:nvPr/>
        </p:nvSpPr>
        <p:spPr>
          <a:xfrm>
            <a:off x="2238064" y="4599233"/>
            <a:ext cx="639726" cy="6397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1"/>
          <p:cNvGrpSpPr/>
          <p:nvPr/>
        </p:nvGrpSpPr>
        <p:grpSpPr>
          <a:xfrm>
            <a:off x="9314211" y="4599233"/>
            <a:ext cx="639726" cy="639726"/>
            <a:chOff x="8867847" y="4140485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33" name="Oval 32"/>
            <p:cNvSpPr/>
            <p:nvPr/>
          </p:nvSpPr>
          <p:spPr>
            <a:xfrm>
              <a:off x="8867847" y="4140485"/>
              <a:ext cx="1026356" cy="10263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AutoShape 139"/>
            <p:cNvSpPr>
              <a:spLocks/>
            </p:cNvSpPr>
            <p:nvPr/>
          </p:nvSpPr>
          <p:spPr bwMode="auto">
            <a:xfrm>
              <a:off x="9201809" y="4479963"/>
              <a:ext cx="358432" cy="347402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1589" y="5351459"/>
            <a:ext cx="2568177" cy="609217"/>
            <a:chOff x="299255" y="5351459"/>
            <a:chExt cx="2568177" cy="609217"/>
          </a:xfrm>
        </p:grpSpPr>
        <p:sp>
          <p:nvSpPr>
            <p:cNvPr id="35" name="TextBox 34"/>
            <p:cNvSpPr txBox="1"/>
            <p:nvPr/>
          </p:nvSpPr>
          <p:spPr>
            <a:xfrm flipH="1">
              <a:off x="714373" y="5351459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2000" dirty="0" smtClean="0">
                  <a:solidFill>
                    <a:schemeClr val="accent1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VOSK-AI</a:t>
              </a:r>
              <a:endParaRPr lang="id-ID" sz="2000" dirty="0">
                <a:solidFill>
                  <a:schemeClr val="accent1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299255" y="5683677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1901" y="3477660"/>
            <a:ext cx="2568177" cy="609217"/>
            <a:chOff x="1387238" y="3477660"/>
            <a:chExt cx="2568177" cy="609217"/>
          </a:xfrm>
        </p:grpSpPr>
        <p:sp>
          <p:nvSpPr>
            <p:cNvPr id="37" name="TextBox 36"/>
            <p:cNvSpPr txBox="1"/>
            <p:nvPr/>
          </p:nvSpPr>
          <p:spPr>
            <a:xfrm flipH="1">
              <a:off x="1802356" y="3477660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sz="2000" dirty="0" smtClean="0">
                  <a:solidFill>
                    <a:schemeClr val="accent2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TTS-AI</a:t>
              </a:r>
              <a:endParaRPr lang="id-ID" sz="2000" dirty="0">
                <a:solidFill>
                  <a:schemeClr val="accent2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1387238" y="3809878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11912" y="2500244"/>
            <a:ext cx="2568177" cy="609217"/>
            <a:chOff x="5339331" y="2332191"/>
            <a:chExt cx="2568177" cy="609217"/>
          </a:xfrm>
        </p:grpSpPr>
        <p:sp>
          <p:nvSpPr>
            <p:cNvPr id="39" name="TextBox 38"/>
            <p:cNvSpPr txBox="1"/>
            <p:nvPr/>
          </p:nvSpPr>
          <p:spPr>
            <a:xfrm flipH="1">
              <a:off x="5546890" y="2332191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2000" dirty="0" smtClean="0">
                  <a:solidFill>
                    <a:schemeClr val="accent3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PYTHON</a:t>
              </a:r>
              <a:endParaRPr lang="id-ID" sz="2000" dirty="0">
                <a:solidFill>
                  <a:schemeClr val="accent3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flipH="1">
              <a:off x="5339331" y="2664409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49492" y="5351459"/>
            <a:ext cx="2568177" cy="609217"/>
            <a:chOff x="9249492" y="5535138"/>
            <a:chExt cx="2568177" cy="609217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9249494" y="5535138"/>
              <a:ext cx="2153059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GB" sz="2000" dirty="0" err="1" smtClean="0">
                  <a:solidFill>
                    <a:schemeClr val="accent5"/>
                  </a:solidFill>
                  <a:latin typeface="Segoe UI Light" panose="020B0502040204020203" pitchFamily="34" charset="0"/>
                  <a:ea typeface="Lato" panose="020F0502020204030203" pitchFamily="34" charset="0"/>
                  <a:cs typeface="Segoe UI Light" panose="020B0502040204020203" pitchFamily="34" charset="0"/>
                </a:rPr>
                <a:t>PyTelegramBotAPI</a:t>
              </a:r>
              <a:endParaRPr lang="id-ID" sz="2000" dirty="0">
                <a:solidFill>
                  <a:schemeClr val="accent5"/>
                </a:solidFill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flipH="1">
              <a:off x="9249492" y="5867356"/>
              <a:ext cx="2568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49683" y="3477660"/>
            <a:ext cx="2309883" cy="612561"/>
            <a:chOff x="8890353" y="3099819"/>
            <a:chExt cx="2309883" cy="612561"/>
          </a:xfrm>
        </p:grpSpPr>
        <p:sp>
          <p:nvSpPr>
            <p:cNvPr id="53" name="TextBox 52"/>
            <p:cNvSpPr txBox="1"/>
            <p:nvPr/>
          </p:nvSpPr>
          <p:spPr>
            <a:xfrm>
              <a:off x="8890353" y="3099819"/>
              <a:ext cx="1579594" cy="36735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dirty="0" smtClean="0">
                  <a:solidFill>
                    <a:schemeClr val="accent4"/>
                  </a:solidFill>
                  <a:latin typeface="HelveticaNeue light" panose="00000400000000000000" pitchFamily="2" charset="0"/>
                  <a:ea typeface="Lato" panose="020F0502020204030203" pitchFamily="34" charset="0"/>
                  <a:cs typeface="Segoe UI Light" panose="020B0502040204020203" pitchFamily="34" charset="0"/>
                </a:rPr>
                <a:t>GOOGLETRANSLATE</a:t>
              </a:r>
              <a:endParaRPr lang="id-ID" sz="2000" dirty="0">
                <a:solidFill>
                  <a:schemeClr val="accent4"/>
                </a:solidFill>
                <a:latin typeface="HelveticaNeue light" panose="00000400000000000000" pitchFamily="2" charset="0"/>
                <a:ea typeface="Lato" panose="020F050202020403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890353" y="3435381"/>
              <a:ext cx="230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91999" y="2741230"/>
            <a:ext cx="639726" cy="639726"/>
            <a:chOff x="5582822" y="4140485"/>
            <a:chExt cx="1026356" cy="1026356"/>
          </a:xfrm>
          <a:effectLst>
            <a:outerShdw blurRad="381000" sx="102000" sy="1020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grpSpPr>
        <p:sp>
          <p:nvSpPr>
            <p:cNvPr id="15" name="Oval 14"/>
            <p:cNvSpPr/>
            <p:nvPr/>
          </p:nvSpPr>
          <p:spPr>
            <a:xfrm>
              <a:off x="5582822" y="4140485"/>
              <a:ext cx="1026356" cy="10263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916784" y="4474447"/>
              <a:ext cx="358432" cy="358432"/>
              <a:chOff x="4427654" y="3049909"/>
              <a:chExt cx="464344" cy="464344"/>
            </a:xfrm>
            <a:solidFill>
              <a:srgbClr val="F8F8F8"/>
            </a:solidFill>
          </p:grpSpPr>
          <p:sp>
            <p:nvSpPr>
              <p:cNvPr id="17" name="AutoShape 123"/>
              <p:cNvSpPr>
                <a:spLocks/>
              </p:cNvSpPr>
              <p:nvPr/>
            </p:nvSpPr>
            <p:spPr bwMode="auto">
              <a:xfrm>
                <a:off x="4427654" y="304990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124"/>
              <p:cNvSpPr>
                <a:spLocks/>
              </p:cNvSpPr>
              <p:nvPr/>
            </p:nvSpPr>
            <p:spPr bwMode="auto">
              <a:xfrm>
                <a:off x="4558623" y="318008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125"/>
              <p:cNvSpPr>
                <a:spLocks/>
              </p:cNvSpPr>
              <p:nvPr/>
            </p:nvSpPr>
            <p:spPr bwMode="auto">
              <a:xfrm>
                <a:off x="4601485" y="322374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8149683" y="2730638"/>
            <a:ext cx="650318" cy="650318"/>
            <a:chOff x="4434190" y="2218306"/>
            <a:chExt cx="570454" cy="570454"/>
          </a:xfrm>
        </p:grpSpPr>
        <p:sp>
          <p:nvSpPr>
            <p:cNvPr id="56" name="Oval 55"/>
            <p:cNvSpPr/>
            <p:nvPr/>
          </p:nvSpPr>
          <p:spPr>
            <a:xfrm>
              <a:off x="4434190" y="2218306"/>
              <a:ext cx="570454" cy="57045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90500" algn="ct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d-ID" sz="1200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638460" y="2385813"/>
              <a:ext cx="161914" cy="235440"/>
              <a:chOff x="10146507" y="3505994"/>
              <a:chExt cx="319881" cy="465138"/>
            </a:xfrm>
            <a:solidFill>
              <a:schemeClr val="bg1"/>
            </a:solidFill>
          </p:grpSpPr>
          <p:sp>
            <p:nvSpPr>
              <p:cNvPr id="58" name="AutoShape 30"/>
              <p:cNvSpPr>
                <a:spLocks/>
              </p:cNvSpPr>
              <p:nvPr/>
            </p:nvSpPr>
            <p:spPr bwMode="auto">
              <a:xfrm>
                <a:off x="10146507" y="3505994"/>
                <a:ext cx="319881" cy="465138"/>
              </a:xfrm>
              <a:custGeom>
                <a:avLst/>
                <a:gdLst>
                  <a:gd name="T0" fmla="*/ 10383 w 20767"/>
                  <a:gd name="T1" fmla="*/ 10800 h 21600"/>
                  <a:gd name="T2" fmla="*/ 10383 w 20767"/>
                  <a:gd name="T3" fmla="*/ 10800 h 21600"/>
                  <a:gd name="T4" fmla="*/ 10383 w 20767"/>
                  <a:gd name="T5" fmla="*/ 10800 h 21600"/>
                  <a:gd name="T6" fmla="*/ 10383 w 20767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67" h="21600">
                    <a:moveTo>
                      <a:pt x="18566" y="16551"/>
                    </a:moveTo>
                    <a:cubicBezTo>
                      <a:pt x="17960" y="18284"/>
                      <a:pt x="17274" y="20249"/>
                      <a:pt x="9436" y="20249"/>
                    </a:cubicBezTo>
                    <a:cubicBezTo>
                      <a:pt x="4711" y="20249"/>
                      <a:pt x="1888" y="17809"/>
                      <a:pt x="1888" y="15451"/>
                    </a:cubicBezTo>
                    <a:cubicBezTo>
                      <a:pt x="1888" y="13645"/>
                      <a:pt x="2349" y="12161"/>
                      <a:pt x="2835" y="10591"/>
                    </a:cubicBezTo>
                    <a:cubicBezTo>
                      <a:pt x="3454" y="8600"/>
                      <a:pt x="4088" y="6563"/>
                      <a:pt x="3813" y="3868"/>
                    </a:cubicBezTo>
                    <a:cubicBezTo>
                      <a:pt x="6723" y="6750"/>
                      <a:pt x="7759" y="10567"/>
                      <a:pt x="7759" y="10567"/>
                    </a:cubicBezTo>
                    <a:cubicBezTo>
                      <a:pt x="7759" y="10567"/>
                      <a:pt x="10468" y="7846"/>
                      <a:pt x="11196" y="6582"/>
                    </a:cubicBezTo>
                    <a:cubicBezTo>
                      <a:pt x="11755" y="7395"/>
                      <a:pt x="12267" y="10124"/>
                      <a:pt x="12267" y="12825"/>
                    </a:cubicBezTo>
                    <a:cubicBezTo>
                      <a:pt x="12267" y="12825"/>
                      <a:pt x="14773" y="11347"/>
                      <a:pt x="16653" y="9127"/>
                    </a:cubicBezTo>
                    <a:cubicBezTo>
                      <a:pt x="18632" y="11666"/>
                      <a:pt x="19346" y="14320"/>
                      <a:pt x="18566" y="16551"/>
                    </a:cubicBezTo>
                    <a:moveTo>
                      <a:pt x="16041" y="6075"/>
                    </a:moveTo>
                    <a:cubicBezTo>
                      <a:pt x="15982" y="7879"/>
                      <a:pt x="14088" y="9404"/>
                      <a:pt x="14088" y="9404"/>
                    </a:cubicBezTo>
                    <a:cubicBezTo>
                      <a:pt x="14088" y="6046"/>
                      <a:pt x="10380" y="3375"/>
                      <a:pt x="10380" y="3375"/>
                    </a:cubicBezTo>
                    <a:cubicBezTo>
                      <a:pt x="10380" y="3375"/>
                      <a:pt x="10330" y="5373"/>
                      <a:pt x="8452" y="7389"/>
                    </a:cubicBezTo>
                    <a:cubicBezTo>
                      <a:pt x="6574" y="2686"/>
                      <a:pt x="938" y="0"/>
                      <a:pt x="938" y="0"/>
                    </a:cubicBezTo>
                    <a:cubicBezTo>
                      <a:pt x="3756" y="7389"/>
                      <a:pt x="0" y="10076"/>
                      <a:pt x="0" y="15451"/>
                    </a:cubicBezTo>
                    <a:cubicBezTo>
                      <a:pt x="0" y="18604"/>
                      <a:pt x="3730" y="21599"/>
                      <a:pt x="9436" y="21599"/>
                    </a:cubicBezTo>
                    <a:cubicBezTo>
                      <a:pt x="17888" y="21599"/>
                      <a:pt x="19523" y="19379"/>
                      <a:pt x="20396" y="16878"/>
                    </a:cubicBezTo>
                    <a:cubicBezTo>
                      <a:pt x="21599" y="13436"/>
                      <a:pt x="19797" y="9432"/>
                      <a:pt x="16041" y="607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9" name="AutoShape 31"/>
              <p:cNvSpPr>
                <a:spLocks/>
              </p:cNvSpPr>
              <p:nvPr/>
            </p:nvSpPr>
            <p:spPr bwMode="auto">
              <a:xfrm>
                <a:off x="10205244" y="3709194"/>
                <a:ext cx="205581" cy="166688"/>
              </a:xfrm>
              <a:custGeom>
                <a:avLst/>
                <a:gdLst>
                  <a:gd name="T0" fmla="*/ 10641 w 21282"/>
                  <a:gd name="T1" fmla="*/ 10800 h 21600"/>
                  <a:gd name="T2" fmla="*/ 10641 w 21282"/>
                  <a:gd name="T3" fmla="*/ 10800 h 21600"/>
                  <a:gd name="T4" fmla="*/ 10641 w 21282"/>
                  <a:gd name="T5" fmla="*/ 10800 h 21600"/>
                  <a:gd name="T6" fmla="*/ 10641 w 21282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282" h="21600">
                    <a:moveTo>
                      <a:pt x="20698" y="5891"/>
                    </a:moveTo>
                    <a:lnTo>
                      <a:pt x="19424" y="7749"/>
                    </a:lnTo>
                    <a:cubicBezTo>
                      <a:pt x="17846" y="10064"/>
                      <a:pt x="16352" y="12259"/>
                      <a:pt x="12365" y="14784"/>
                    </a:cubicBezTo>
                    <a:cubicBezTo>
                      <a:pt x="11794" y="12631"/>
                      <a:pt x="11275" y="10259"/>
                      <a:pt x="11275" y="6631"/>
                    </a:cubicBezTo>
                    <a:lnTo>
                      <a:pt x="11275" y="3408"/>
                    </a:lnTo>
                    <a:lnTo>
                      <a:pt x="9000" y="7893"/>
                    </a:lnTo>
                    <a:cubicBezTo>
                      <a:pt x="8233" y="9421"/>
                      <a:pt x="7598" y="10690"/>
                      <a:pt x="6649" y="12373"/>
                    </a:cubicBezTo>
                    <a:cubicBezTo>
                      <a:pt x="5211" y="8296"/>
                      <a:pt x="4195" y="5281"/>
                      <a:pt x="3422" y="2545"/>
                    </a:cubicBezTo>
                    <a:lnTo>
                      <a:pt x="2705" y="0"/>
                    </a:lnTo>
                    <a:lnTo>
                      <a:pt x="1926" y="2847"/>
                    </a:lnTo>
                    <a:cubicBezTo>
                      <a:pt x="936" y="6469"/>
                      <a:pt x="0" y="9891"/>
                      <a:pt x="0" y="18771"/>
                    </a:cubicBezTo>
                    <a:cubicBezTo>
                      <a:pt x="0" y="19292"/>
                      <a:pt x="333" y="19714"/>
                      <a:pt x="749" y="19714"/>
                    </a:cubicBezTo>
                    <a:cubicBezTo>
                      <a:pt x="1162" y="19714"/>
                      <a:pt x="1499" y="19292"/>
                      <a:pt x="1499" y="18771"/>
                    </a:cubicBezTo>
                    <a:cubicBezTo>
                      <a:pt x="1499" y="11964"/>
                      <a:pt x="2037" y="8594"/>
                      <a:pt x="2758" y="5681"/>
                    </a:cubicBezTo>
                    <a:cubicBezTo>
                      <a:pt x="3537" y="8174"/>
                      <a:pt x="4520" y="11009"/>
                      <a:pt x="5812" y="14638"/>
                    </a:cubicBezTo>
                    <a:lnTo>
                      <a:pt x="6339" y="16117"/>
                    </a:lnTo>
                    <a:lnTo>
                      <a:pt x="7100" y="14811"/>
                    </a:lnTo>
                    <a:cubicBezTo>
                      <a:pt x="8344" y="12681"/>
                      <a:pt x="9085" y="11248"/>
                      <a:pt x="9896" y="9638"/>
                    </a:cubicBezTo>
                    <a:cubicBezTo>
                      <a:pt x="10133" y="12428"/>
                      <a:pt x="10681" y="14428"/>
                      <a:pt x="11223" y="16408"/>
                    </a:cubicBezTo>
                    <a:lnTo>
                      <a:pt x="11495" y="17404"/>
                    </a:lnTo>
                    <a:lnTo>
                      <a:pt x="12253" y="16953"/>
                    </a:lnTo>
                    <a:cubicBezTo>
                      <a:pt x="16306" y="14531"/>
                      <a:pt x="18203" y="12327"/>
                      <a:pt x="19708" y="10211"/>
                    </a:cubicBezTo>
                    <a:cubicBezTo>
                      <a:pt x="19942" y="13727"/>
                      <a:pt x="19573" y="17574"/>
                      <a:pt x="18698" y="20305"/>
                    </a:cubicBezTo>
                    <a:cubicBezTo>
                      <a:pt x="18543" y="20787"/>
                      <a:pt x="18730" y="21336"/>
                      <a:pt x="19114" y="21531"/>
                    </a:cubicBezTo>
                    <a:cubicBezTo>
                      <a:pt x="19204" y="21577"/>
                      <a:pt x="19301" y="21599"/>
                      <a:pt x="19395" y="21599"/>
                    </a:cubicBezTo>
                    <a:cubicBezTo>
                      <a:pt x="19690" y="21599"/>
                      <a:pt x="19972" y="21377"/>
                      <a:pt x="20089" y="21008"/>
                    </a:cubicBezTo>
                    <a:cubicBezTo>
                      <a:pt x="21251" y="17380"/>
                      <a:pt x="21600" y="12213"/>
                      <a:pt x="20976" y="7841"/>
                    </a:cubicBezTo>
                    <a:cubicBezTo>
                      <a:pt x="20976" y="7841"/>
                      <a:pt x="20698" y="5891"/>
                      <a:pt x="20698" y="589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5189496" y="5498356"/>
            <a:ext cx="1813008" cy="283510"/>
            <a:chOff x="3529470" y="3027655"/>
            <a:chExt cx="5133061" cy="802691"/>
          </a:xfrm>
          <a:effectLst/>
        </p:grpSpPr>
        <p:sp>
          <p:nvSpPr>
            <p:cNvPr id="70" name="Freeform: Shape 69"/>
            <p:cNvSpPr/>
            <p:nvPr/>
          </p:nvSpPr>
          <p:spPr>
            <a:xfrm>
              <a:off x="7480093" y="3040999"/>
              <a:ext cx="94968" cy="45748"/>
            </a:xfrm>
            <a:custGeom>
              <a:avLst/>
              <a:gdLst>
                <a:gd name="connsiteX0" fmla="*/ 0 w 94968"/>
                <a:gd name="connsiteY0" fmla="*/ 0 h 45748"/>
                <a:gd name="connsiteX1" fmla="*/ 11379 w 94968"/>
                <a:gd name="connsiteY1" fmla="*/ 1635 h 45748"/>
                <a:gd name="connsiteX2" fmla="*/ 92930 w 94968"/>
                <a:gd name="connsiteY2" fmla="*/ 43396 h 45748"/>
                <a:gd name="connsiteX3" fmla="*/ 94968 w 94968"/>
                <a:gd name="connsiteY3" fmla="*/ 45748 h 45748"/>
                <a:gd name="connsiteX4" fmla="*/ 0 w 94968"/>
                <a:gd name="connsiteY4" fmla="*/ 0 h 4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968" h="45748">
                  <a:moveTo>
                    <a:pt x="0" y="0"/>
                  </a:moveTo>
                  <a:lnTo>
                    <a:pt x="11379" y="1635"/>
                  </a:lnTo>
                  <a:cubicBezTo>
                    <a:pt x="42341" y="11092"/>
                    <a:pt x="69525" y="25012"/>
                    <a:pt x="92930" y="43396"/>
                  </a:cubicBezTo>
                  <a:lnTo>
                    <a:pt x="94968" y="4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7991285" y="3361841"/>
              <a:ext cx="13034" cy="7571"/>
            </a:xfrm>
            <a:custGeom>
              <a:avLst/>
              <a:gdLst>
                <a:gd name="connsiteX0" fmla="*/ 2909 w 13034"/>
                <a:gd name="connsiteY0" fmla="*/ 0 h 7571"/>
                <a:gd name="connsiteX1" fmla="*/ 13034 w 13034"/>
                <a:gd name="connsiteY1" fmla="*/ 7571 h 7571"/>
                <a:gd name="connsiteX2" fmla="*/ 0 w 13034"/>
                <a:gd name="connsiteY2" fmla="*/ 7571 h 7571"/>
                <a:gd name="connsiteX3" fmla="*/ 2909 w 13034"/>
                <a:gd name="connsiteY3" fmla="*/ 0 h 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34" h="7571">
                  <a:moveTo>
                    <a:pt x="2909" y="0"/>
                  </a:moveTo>
                  <a:lnTo>
                    <a:pt x="13034" y="7571"/>
                  </a:lnTo>
                  <a:lnTo>
                    <a:pt x="0" y="7571"/>
                  </a:lnTo>
                  <a:lnTo>
                    <a:pt x="290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570702" y="3039923"/>
              <a:ext cx="5051519" cy="763340"/>
              <a:chOff x="3570702" y="3039923"/>
              <a:chExt cx="5051519" cy="763340"/>
            </a:xfr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3000000" scaled="0"/>
            </a:gradFill>
          </p:grpSpPr>
          <p:sp>
            <p:nvSpPr>
              <p:cNvPr id="87" name="Freeform: Shape 86"/>
              <p:cNvSpPr/>
              <p:nvPr/>
            </p:nvSpPr>
            <p:spPr>
              <a:xfrm>
                <a:off x="4017850" y="3039923"/>
                <a:ext cx="319569" cy="359613"/>
              </a:xfrm>
              <a:custGeom>
                <a:avLst/>
                <a:gdLst>
                  <a:gd name="connsiteX0" fmla="*/ 202145 w 319569"/>
                  <a:gd name="connsiteY0" fmla="*/ 0 h 359613"/>
                  <a:gd name="connsiteX1" fmla="*/ 319569 w 319569"/>
                  <a:gd name="connsiteY1" fmla="*/ 0 h 359613"/>
                  <a:gd name="connsiteX2" fmla="*/ 319569 w 319569"/>
                  <a:gd name="connsiteY2" fmla="*/ 264120 h 359613"/>
                  <a:gd name="connsiteX3" fmla="*/ 191869 w 319569"/>
                  <a:gd name="connsiteY3" fmla="*/ 359613 h 359613"/>
                  <a:gd name="connsiteX4" fmla="*/ 188350 w 319569"/>
                  <a:gd name="connsiteY4" fmla="*/ 329756 h 359613"/>
                  <a:gd name="connsiteX5" fmla="*/ 108600 w 319569"/>
                  <a:gd name="connsiteY5" fmla="*/ 186871 h 359613"/>
                  <a:gd name="connsiteX6" fmla="*/ 16945 w 319569"/>
                  <a:gd name="connsiteY6" fmla="*/ 125831 h 359613"/>
                  <a:gd name="connsiteX7" fmla="*/ 0 w 319569"/>
                  <a:gd name="connsiteY7" fmla="*/ 120646 h 359613"/>
                  <a:gd name="connsiteX8" fmla="*/ 103135 w 319569"/>
                  <a:gd name="connsiteY8" fmla="*/ 43523 h 359613"/>
                  <a:gd name="connsiteX9" fmla="*/ 143625 w 319569"/>
                  <a:gd name="connsiteY9" fmla="*/ 69063 h 359613"/>
                  <a:gd name="connsiteX10" fmla="*/ 202145 w 319569"/>
                  <a:gd name="connsiteY10" fmla="*/ 126187 h 359613"/>
                  <a:gd name="connsiteX11" fmla="*/ 202145 w 319569"/>
                  <a:gd name="connsiteY11" fmla="*/ 0 h 35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569" h="359613">
                    <a:moveTo>
                      <a:pt x="202145" y="0"/>
                    </a:moveTo>
                    <a:lnTo>
                      <a:pt x="319569" y="0"/>
                    </a:lnTo>
                    <a:lnTo>
                      <a:pt x="319569" y="264120"/>
                    </a:lnTo>
                    <a:lnTo>
                      <a:pt x="191869" y="359613"/>
                    </a:lnTo>
                    <a:lnTo>
                      <a:pt x="188350" y="329756"/>
                    </a:lnTo>
                    <a:cubicBezTo>
                      <a:pt x="176616" y="274673"/>
                      <a:pt x="150033" y="227044"/>
                      <a:pt x="108600" y="186871"/>
                    </a:cubicBezTo>
                    <a:cubicBezTo>
                      <a:pt x="80979" y="160089"/>
                      <a:pt x="50427" y="139743"/>
                      <a:pt x="16945" y="125831"/>
                    </a:cubicBezTo>
                    <a:lnTo>
                      <a:pt x="0" y="120646"/>
                    </a:lnTo>
                    <a:lnTo>
                      <a:pt x="103135" y="43523"/>
                    </a:lnTo>
                    <a:lnTo>
                      <a:pt x="143625" y="69063"/>
                    </a:lnTo>
                    <a:cubicBezTo>
                      <a:pt x="164912" y="85859"/>
                      <a:pt x="184419" y="104901"/>
                      <a:pt x="202145" y="126187"/>
                    </a:cubicBezTo>
                    <a:lnTo>
                      <a:pt x="202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8" name="Freeform: Shape 87"/>
              <p:cNvSpPr/>
              <p:nvPr/>
            </p:nvSpPr>
            <p:spPr>
              <a:xfrm>
                <a:off x="4629036" y="3039923"/>
                <a:ext cx="117424" cy="75950"/>
              </a:xfrm>
              <a:custGeom>
                <a:avLst/>
                <a:gdLst>
                  <a:gd name="connsiteX0" fmla="*/ 0 w 117424"/>
                  <a:gd name="connsiteY0" fmla="*/ 0 h 75950"/>
                  <a:gd name="connsiteX1" fmla="*/ 117424 w 117424"/>
                  <a:gd name="connsiteY1" fmla="*/ 0 h 75950"/>
                  <a:gd name="connsiteX2" fmla="*/ 117424 w 117424"/>
                  <a:gd name="connsiteY2" fmla="*/ 14452 h 75950"/>
                  <a:gd name="connsiteX3" fmla="*/ 39213 w 117424"/>
                  <a:gd name="connsiteY3" fmla="*/ 52128 h 75950"/>
                  <a:gd name="connsiteX4" fmla="*/ 0 w 117424"/>
                  <a:gd name="connsiteY4" fmla="*/ 75950 h 75950"/>
                  <a:gd name="connsiteX5" fmla="*/ 0 w 117424"/>
                  <a:gd name="connsiteY5" fmla="*/ 0 h 7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424" h="75950">
                    <a:moveTo>
                      <a:pt x="0" y="0"/>
                    </a:moveTo>
                    <a:lnTo>
                      <a:pt x="117424" y="0"/>
                    </a:lnTo>
                    <a:lnTo>
                      <a:pt x="117424" y="14452"/>
                    </a:lnTo>
                    <a:lnTo>
                      <a:pt x="39213" y="52128"/>
                    </a:lnTo>
                    <a:lnTo>
                      <a:pt x="0" y="759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89" name="Freeform: Shape 88"/>
              <p:cNvSpPr/>
              <p:nvPr/>
            </p:nvSpPr>
            <p:spPr>
              <a:xfrm>
                <a:off x="7892842" y="3063541"/>
                <a:ext cx="326261" cy="298300"/>
              </a:xfrm>
              <a:custGeom>
                <a:avLst/>
                <a:gdLst>
                  <a:gd name="connsiteX0" fmla="*/ 213876 w 326261"/>
                  <a:gd name="connsiteY0" fmla="*/ 0 h 298300"/>
                  <a:gd name="connsiteX1" fmla="*/ 326261 w 326261"/>
                  <a:gd name="connsiteY1" fmla="*/ 84040 h 298300"/>
                  <a:gd name="connsiteX2" fmla="*/ 319935 w 326261"/>
                  <a:gd name="connsiteY2" fmla="*/ 84654 h 298300"/>
                  <a:gd name="connsiteX3" fmla="*/ 192865 w 326261"/>
                  <a:gd name="connsiteY3" fmla="*/ 144851 h 298300"/>
                  <a:gd name="connsiteX4" fmla="*/ 132756 w 326261"/>
                  <a:gd name="connsiteY4" fmla="*/ 216571 h 298300"/>
                  <a:gd name="connsiteX5" fmla="*/ 101353 w 326261"/>
                  <a:gd name="connsiteY5" fmla="*/ 298300 h 298300"/>
                  <a:gd name="connsiteX6" fmla="*/ 0 w 326261"/>
                  <a:gd name="connsiteY6" fmla="*/ 222509 h 298300"/>
                  <a:gd name="connsiteX7" fmla="*/ 25418 w 326261"/>
                  <a:gd name="connsiteY7" fmla="*/ 162742 h 298300"/>
                  <a:gd name="connsiteX8" fmla="*/ 169132 w 326261"/>
                  <a:gd name="connsiteY8" fmla="*/ 19029 h 298300"/>
                  <a:gd name="connsiteX9" fmla="*/ 213876 w 326261"/>
                  <a:gd name="connsiteY9" fmla="*/ 0 h 29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6261" h="298300">
                    <a:moveTo>
                      <a:pt x="213876" y="0"/>
                    </a:moveTo>
                    <a:lnTo>
                      <a:pt x="326261" y="84040"/>
                    </a:lnTo>
                    <a:lnTo>
                      <a:pt x="319935" y="84654"/>
                    </a:lnTo>
                    <a:cubicBezTo>
                      <a:pt x="271725" y="93321"/>
                      <a:pt x="229368" y="113386"/>
                      <a:pt x="192865" y="144851"/>
                    </a:cubicBezTo>
                    <a:cubicBezTo>
                      <a:pt x="168529" y="165828"/>
                      <a:pt x="148493" y="189734"/>
                      <a:pt x="132756" y="216571"/>
                    </a:cubicBezTo>
                    <a:lnTo>
                      <a:pt x="101353" y="298300"/>
                    </a:lnTo>
                    <a:lnTo>
                      <a:pt x="0" y="222509"/>
                    </a:lnTo>
                    <a:lnTo>
                      <a:pt x="25418" y="162742"/>
                    </a:lnTo>
                    <a:cubicBezTo>
                      <a:pt x="61152" y="102667"/>
                      <a:pt x="109056" y="54762"/>
                      <a:pt x="169132" y="19029"/>
                    </a:cubicBezTo>
                    <a:lnTo>
                      <a:pt x="2138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0" name="Freeform: Shape 89"/>
              <p:cNvSpPr/>
              <p:nvPr/>
            </p:nvSpPr>
            <p:spPr>
              <a:xfrm>
                <a:off x="8004320" y="3369412"/>
                <a:ext cx="575953" cy="112166"/>
              </a:xfrm>
              <a:custGeom>
                <a:avLst/>
                <a:gdLst>
                  <a:gd name="connsiteX0" fmla="*/ 0 w 575953"/>
                  <a:gd name="connsiteY0" fmla="*/ 0 h 112166"/>
                  <a:gd name="connsiteX1" fmla="*/ 467716 w 575953"/>
                  <a:gd name="connsiteY1" fmla="*/ 0 h 112166"/>
                  <a:gd name="connsiteX2" fmla="*/ 503891 w 575953"/>
                  <a:gd name="connsiteY2" fmla="*/ 32878 h 112166"/>
                  <a:gd name="connsiteX3" fmla="*/ 575953 w 575953"/>
                  <a:gd name="connsiteY3" fmla="*/ 112166 h 112166"/>
                  <a:gd name="connsiteX4" fmla="*/ 135771 w 575953"/>
                  <a:gd name="connsiteY4" fmla="*/ 112166 h 112166"/>
                  <a:gd name="connsiteX5" fmla="*/ 69730 w 575953"/>
                  <a:gd name="connsiteY5" fmla="*/ 52144 h 112166"/>
                  <a:gd name="connsiteX6" fmla="*/ 0 w 575953"/>
                  <a:gd name="connsiteY6" fmla="*/ 0 h 11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953" h="112166">
                    <a:moveTo>
                      <a:pt x="0" y="0"/>
                    </a:moveTo>
                    <a:lnTo>
                      <a:pt x="467716" y="0"/>
                    </a:lnTo>
                    <a:lnTo>
                      <a:pt x="503891" y="32878"/>
                    </a:lnTo>
                    <a:lnTo>
                      <a:pt x="575953" y="112166"/>
                    </a:lnTo>
                    <a:lnTo>
                      <a:pt x="135771" y="112166"/>
                    </a:lnTo>
                    <a:lnTo>
                      <a:pt x="69730" y="5214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1" name="Freeform: Shape 90"/>
              <p:cNvSpPr/>
              <p:nvPr/>
            </p:nvSpPr>
            <p:spPr>
              <a:xfrm>
                <a:off x="3570702" y="3495637"/>
                <a:ext cx="310184" cy="307626"/>
              </a:xfrm>
              <a:custGeom>
                <a:avLst/>
                <a:gdLst>
                  <a:gd name="connsiteX0" fmla="*/ 90568 w 310184"/>
                  <a:gd name="connsiteY0" fmla="*/ 0 h 307626"/>
                  <a:gd name="connsiteX1" fmla="*/ 102235 w 310184"/>
                  <a:gd name="connsiteY1" fmla="*/ 40847 h 307626"/>
                  <a:gd name="connsiteX2" fmla="*/ 159659 w 310184"/>
                  <a:gd name="connsiteY2" fmla="*/ 132503 h 307626"/>
                  <a:gd name="connsiteX3" fmla="*/ 297862 w 310184"/>
                  <a:gd name="connsiteY3" fmla="*/ 212253 h 307626"/>
                  <a:gd name="connsiteX4" fmla="*/ 310184 w 310184"/>
                  <a:gd name="connsiteY4" fmla="*/ 213720 h 307626"/>
                  <a:gd name="connsiteX5" fmla="*/ 224836 w 310184"/>
                  <a:gd name="connsiteY5" fmla="*/ 307626 h 307626"/>
                  <a:gd name="connsiteX6" fmla="*/ 157396 w 310184"/>
                  <a:gd name="connsiteY6" fmla="*/ 278106 h 307626"/>
                  <a:gd name="connsiteX7" fmla="*/ 13683 w 310184"/>
                  <a:gd name="connsiteY7" fmla="*/ 131926 h 307626"/>
                  <a:gd name="connsiteX8" fmla="*/ 0 w 310184"/>
                  <a:gd name="connsiteY8" fmla="*/ 99649 h 307626"/>
                  <a:gd name="connsiteX9" fmla="*/ 90568 w 310184"/>
                  <a:gd name="connsiteY9" fmla="*/ 0 h 30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0184" h="307626">
                    <a:moveTo>
                      <a:pt x="90568" y="0"/>
                    </a:moveTo>
                    <a:lnTo>
                      <a:pt x="102235" y="40847"/>
                    </a:lnTo>
                    <a:cubicBezTo>
                      <a:pt x="115270" y="74329"/>
                      <a:pt x="134411" y="104881"/>
                      <a:pt x="159659" y="132503"/>
                    </a:cubicBezTo>
                    <a:cubicBezTo>
                      <a:pt x="197532" y="173935"/>
                      <a:pt x="243600" y="200519"/>
                      <a:pt x="297862" y="212253"/>
                    </a:cubicBezTo>
                    <a:lnTo>
                      <a:pt x="310184" y="213720"/>
                    </a:lnTo>
                    <a:lnTo>
                      <a:pt x="224836" y="307626"/>
                    </a:lnTo>
                    <a:lnTo>
                      <a:pt x="157396" y="278106"/>
                    </a:lnTo>
                    <a:cubicBezTo>
                      <a:pt x="97320" y="241356"/>
                      <a:pt x="49416" y="192629"/>
                      <a:pt x="13683" y="131926"/>
                    </a:cubicBezTo>
                    <a:lnTo>
                      <a:pt x="0" y="99649"/>
                    </a:lnTo>
                    <a:lnTo>
                      <a:pt x="90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92" name="Freeform: Shape 91"/>
              <p:cNvSpPr/>
              <p:nvPr/>
            </p:nvSpPr>
            <p:spPr>
              <a:xfrm>
                <a:off x="8359858" y="3607766"/>
                <a:ext cx="262363" cy="176886"/>
              </a:xfrm>
              <a:custGeom>
                <a:avLst/>
                <a:gdLst>
                  <a:gd name="connsiteX0" fmla="*/ 116898 w 262363"/>
                  <a:gd name="connsiteY0" fmla="*/ 0 h 176886"/>
                  <a:gd name="connsiteX1" fmla="*/ 262363 w 262363"/>
                  <a:gd name="connsiteY1" fmla="*/ 0 h 176886"/>
                  <a:gd name="connsiteX2" fmla="*/ 116898 w 262363"/>
                  <a:gd name="connsiteY2" fmla="*/ 161239 h 176886"/>
                  <a:gd name="connsiteX3" fmla="*/ 82009 w 262363"/>
                  <a:gd name="connsiteY3" fmla="*/ 176886 h 176886"/>
                  <a:gd name="connsiteX4" fmla="*/ 0 w 262363"/>
                  <a:gd name="connsiteY4" fmla="*/ 86652 h 176886"/>
                  <a:gd name="connsiteX5" fmla="*/ 25105 w 262363"/>
                  <a:gd name="connsiteY5" fmla="*/ 77114 h 176886"/>
                  <a:gd name="connsiteX6" fmla="*/ 116898 w 262363"/>
                  <a:gd name="connsiteY6" fmla="*/ 0 h 17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2363" h="176886">
                    <a:moveTo>
                      <a:pt x="116898" y="0"/>
                    </a:moveTo>
                    <a:lnTo>
                      <a:pt x="262363" y="0"/>
                    </a:lnTo>
                    <a:cubicBezTo>
                      <a:pt x="228772" y="67548"/>
                      <a:pt x="180282" y="121294"/>
                      <a:pt x="116898" y="161239"/>
                    </a:cubicBezTo>
                    <a:lnTo>
                      <a:pt x="82009" y="176886"/>
                    </a:lnTo>
                    <a:lnTo>
                      <a:pt x="0" y="86652"/>
                    </a:lnTo>
                    <a:lnTo>
                      <a:pt x="25105" y="77114"/>
                    </a:lnTo>
                    <a:cubicBezTo>
                      <a:pt x="61508" y="57762"/>
                      <a:pt x="92106" y="32058"/>
                      <a:pt x="1168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73" name="Freeform: Shape 72"/>
            <p:cNvSpPr/>
            <p:nvPr/>
          </p:nvSpPr>
          <p:spPr>
            <a:xfrm>
              <a:off x="7545815" y="3072659"/>
              <a:ext cx="29246" cy="14088"/>
            </a:xfrm>
            <a:custGeom>
              <a:avLst/>
              <a:gdLst>
                <a:gd name="connsiteX0" fmla="*/ 0 w 29246"/>
                <a:gd name="connsiteY0" fmla="*/ 0 h 14088"/>
                <a:gd name="connsiteX1" fmla="*/ 29245 w 29246"/>
                <a:gd name="connsiteY1" fmla="*/ 14088 h 14088"/>
                <a:gd name="connsiteX2" fmla="*/ 29246 w 29246"/>
                <a:gd name="connsiteY2" fmla="*/ 14088 h 14088"/>
                <a:gd name="connsiteX3" fmla="*/ 0 w 29246"/>
                <a:gd name="connsiteY3" fmla="*/ 0 h 1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46" h="14088">
                  <a:moveTo>
                    <a:pt x="0" y="0"/>
                  </a:moveTo>
                  <a:lnTo>
                    <a:pt x="29245" y="14088"/>
                  </a:lnTo>
                  <a:lnTo>
                    <a:pt x="29246" y="14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3529470" y="3027655"/>
              <a:ext cx="591514" cy="567631"/>
            </a:xfrm>
            <a:custGeom>
              <a:avLst/>
              <a:gdLst>
                <a:gd name="connsiteX0" fmla="*/ 399593 w 591514"/>
                <a:gd name="connsiteY0" fmla="*/ 0 h 567631"/>
                <a:gd name="connsiteX1" fmla="*/ 562803 w 591514"/>
                <a:gd name="connsiteY1" fmla="*/ 37681 h 567631"/>
                <a:gd name="connsiteX2" fmla="*/ 591514 w 591514"/>
                <a:gd name="connsiteY2" fmla="*/ 55791 h 567631"/>
                <a:gd name="connsiteX3" fmla="*/ 488379 w 591514"/>
                <a:gd name="connsiteY3" fmla="*/ 132914 h 567631"/>
                <a:gd name="connsiteX4" fmla="*/ 452903 w 591514"/>
                <a:gd name="connsiteY4" fmla="*/ 122059 h 567631"/>
                <a:gd name="connsiteX5" fmla="*/ 396087 w 591514"/>
                <a:gd name="connsiteY5" fmla="*/ 115672 h 567631"/>
                <a:gd name="connsiteX6" fmla="*/ 200891 w 591514"/>
                <a:gd name="connsiteY6" fmla="*/ 199139 h 567631"/>
                <a:gd name="connsiteX7" fmla="*/ 122682 w 591514"/>
                <a:gd name="connsiteY7" fmla="*/ 399593 h 567631"/>
                <a:gd name="connsiteX8" fmla="*/ 128494 w 591514"/>
                <a:gd name="connsiteY8" fmla="*/ 456409 h 567631"/>
                <a:gd name="connsiteX9" fmla="*/ 131800 w 591514"/>
                <a:gd name="connsiteY9" fmla="*/ 467982 h 567631"/>
                <a:gd name="connsiteX10" fmla="*/ 41232 w 591514"/>
                <a:gd name="connsiteY10" fmla="*/ 567631 h 567631"/>
                <a:gd name="connsiteX11" fmla="*/ 14386 w 591514"/>
                <a:gd name="connsiteY11" fmla="*/ 504303 h 567631"/>
                <a:gd name="connsiteX12" fmla="*/ 0 w 591514"/>
                <a:gd name="connsiteY12" fmla="*/ 399593 h 567631"/>
                <a:gd name="connsiteX13" fmla="*/ 54914 w 591514"/>
                <a:gd name="connsiteY13" fmla="*/ 198628 h 567631"/>
                <a:gd name="connsiteX14" fmla="*/ 198628 w 591514"/>
                <a:gd name="connsiteY14" fmla="*/ 54915 h 567631"/>
                <a:gd name="connsiteX15" fmla="*/ 399593 w 591514"/>
                <a:gd name="connsiteY15" fmla="*/ 0 h 56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1514" h="567631">
                  <a:moveTo>
                    <a:pt x="399593" y="0"/>
                  </a:moveTo>
                  <a:cubicBezTo>
                    <a:pt x="458706" y="511"/>
                    <a:pt x="513110" y="13071"/>
                    <a:pt x="562803" y="37681"/>
                  </a:cubicBezTo>
                  <a:lnTo>
                    <a:pt x="591514" y="55791"/>
                  </a:lnTo>
                  <a:lnTo>
                    <a:pt x="488379" y="132914"/>
                  </a:lnTo>
                  <a:lnTo>
                    <a:pt x="452903" y="122059"/>
                  </a:lnTo>
                  <a:cubicBezTo>
                    <a:pt x="434697" y="118321"/>
                    <a:pt x="415758" y="116192"/>
                    <a:pt x="396087" y="115672"/>
                  </a:cubicBezTo>
                  <a:cubicBezTo>
                    <a:pt x="316454" y="117753"/>
                    <a:pt x="251388" y="145575"/>
                    <a:pt x="200891" y="199139"/>
                  </a:cubicBezTo>
                  <a:cubicBezTo>
                    <a:pt x="150395" y="252703"/>
                    <a:pt x="124325" y="319521"/>
                    <a:pt x="122682" y="399593"/>
                  </a:cubicBezTo>
                  <a:cubicBezTo>
                    <a:pt x="123093" y="419264"/>
                    <a:pt x="125030" y="438203"/>
                    <a:pt x="128494" y="456409"/>
                  </a:cubicBezTo>
                  <a:lnTo>
                    <a:pt x="131800" y="467982"/>
                  </a:lnTo>
                  <a:lnTo>
                    <a:pt x="41232" y="567631"/>
                  </a:lnTo>
                  <a:lnTo>
                    <a:pt x="14386" y="504303"/>
                  </a:lnTo>
                  <a:cubicBezTo>
                    <a:pt x="5233" y="470917"/>
                    <a:pt x="438" y="436014"/>
                    <a:pt x="0" y="399593"/>
                  </a:cubicBezTo>
                  <a:cubicBezTo>
                    <a:pt x="876" y="325691"/>
                    <a:pt x="19181" y="258703"/>
                    <a:pt x="54914" y="198628"/>
                  </a:cubicBezTo>
                  <a:cubicBezTo>
                    <a:pt x="90648" y="138553"/>
                    <a:pt x="138552" y="90648"/>
                    <a:pt x="198628" y="54915"/>
                  </a:cubicBezTo>
                  <a:cubicBezTo>
                    <a:pt x="258703" y="19181"/>
                    <a:pt x="325691" y="876"/>
                    <a:pt x="3995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6164073" y="3092342"/>
              <a:ext cx="685279" cy="731021"/>
            </a:xfrm>
            <a:custGeom>
              <a:avLst/>
              <a:gdLst>
                <a:gd name="connsiteX0" fmla="*/ 13 w 685279"/>
                <a:gd name="connsiteY0" fmla="*/ 0 h 731021"/>
                <a:gd name="connsiteX1" fmla="*/ 117437 w 685279"/>
                <a:gd name="connsiteY1" fmla="*/ 5929 h 731021"/>
                <a:gd name="connsiteX2" fmla="*/ 117437 w 685279"/>
                <a:gd name="connsiteY2" fmla="*/ 387484 h 731021"/>
                <a:gd name="connsiteX3" fmla="*/ 168481 w 685279"/>
                <a:gd name="connsiteY3" fmla="*/ 558581 h 731021"/>
                <a:gd name="connsiteX4" fmla="*/ 315481 w 685279"/>
                <a:gd name="connsiteY4" fmla="*/ 615322 h 731021"/>
                <a:gd name="connsiteX5" fmla="*/ 500161 w 685279"/>
                <a:gd name="connsiteY5" fmla="*/ 550257 h 731021"/>
                <a:gd name="connsiteX6" fmla="*/ 567855 w 685279"/>
                <a:gd name="connsiteY6" fmla="*/ 357690 h 731021"/>
                <a:gd name="connsiteX7" fmla="*/ 567855 w 685279"/>
                <a:gd name="connsiteY7" fmla="*/ 68802 h 731021"/>
                <a:gd name="connsiteX8" fmla="*/ 685279 w 685279"/>
                <a:gd name="connsiteY8" fmla="*/ 98995 h 731021"/>
                <a:gd name="connsiteX9" fmla="*/ 685279 w 685279"/>
                <a:gd name="connsiteY9" fmla="*/ 718725 h 731021"/>
                <a:gd name="connsiteX10" fmla="*/ 567855 w 685279"/>
                <a:gd name="connsiteY10" fmla="*/ 718725 h 731021"/>
                <a:gd name="connsiteX11" fmla="*/ 567855 w 685279"/>
                <a:gd name="connsiteY11" fmla="*/ 625837 h 731021"/>
                <a:gd name="connsiteX12" fmla="*/ 458098 w 685279"/>
                <a:gd name="connsiteY12" fmla="*/ 703390 h 731021"/>
                <a:gd name="connsiteX13" fmla="*/ 315481 w 685279"/>
                <a:gd name="connsiteY13" fmla="*/ 730993 h 731021"/>
                <a:gd name="connsiteX14" fmla="*/ 74936 w 685279"/>
                <a:gd name="connsiteY14" fmla="*/ 651250 h 731021"/>
                <a:gd name="connsiteX15" fmla="*/ 13 w 685279"/>
                <a:gd name="connsiteY15" fmla="*/ 387484 h 731021"/>
                <a:gd name="connsiteX16" fmla="*/ 13 w 685279"/>
                <a:gd name="connsiteY16" fmla="*/ 0 h 73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279" h="731021">
                  <a:moveTo>
                    <a:pt x="13" y="0"/>
                  </a:moveTo>
                  <a:lnTo>
                    <a:pt x="117437" y="5929"/>
                  </a:lnTo>
                  <a:lnTo>
                    <a:pt x="117437" y="387484"/>
                  </a:lnTo>
                  <a:cubicBezTo>
                    <a:pt x="117692" y="463685"/>
                    <a:pt x="134707" y="520718"/>
                    <a:pt x="168481" y="558581"/>
                  </a:cubicBezTo>
                  <a:cubicBezTo>
                    <a:pt x="202255" y="596445"/>
                    <a:pt x="251255" y="615358"/>
                    <a:pt x="315481" y="615322"/>
                  </a:cubicBezTo>
                  <a:cubicBezTo>
                    <a:pt x="394238" y="615212"/>
                    <a:pt x="455798" y="593524"/>
                    <a:pt x="500161" y="550257"/>
                  </a:cubicBezTo>
                  <a:cubicBezTo>
                    <a:pt x="544524" y="506989"/>
                    <a:pt x="567088" y="442800"/>
                    <a:pt x="567855" y="357690"/>
                  </a:cubicBezTo>
                  <a:lnTo>
                    <a:pt x="567855" y="68802"/>
                  </a:lnTo>
                  <a:lnTo>
                    <a:pt x="685279" y="98995"/>
                  </a:lnTo>
                  <a:lnTo>
                    <a:pt x="685279" y="718725"/>
                  </a:lnTo>
                  <a:lnTo>
                    <a:pt x="567855" y="718725"/>
                  </a:lnTo>
                  <a:lnTo>
                    <a:pt x="567855" y="625837"/>
                  </a:lnTo>
                  <a:cubicBezTo>
                    <a:pt x="537075" y="659356"/>
                    <a:pt x="500489" y="685207"/>
                    <a:pt x="458098" y="703390"/>
                  </a:cubicBezTo>
                  <a:cubicBezTo>
                    <a:pt x="415707" y="721573"/>
                    <a:pt x="368168" y="730774"/>
                    <a:pt x="315481" y="730993"/>
                  </a:cubicBezTo>
                  <a:cubicBezTo>
                    <a:pt x="205724" y="732016"/>
                    <a:pt x="125543" y="705435"/>
                    <a:pt x="74936" y="651250"/>
                  </a:cubicBezTo>
                  <a:cubicBezTo>
                    <a:pt x="24330" y="597065"/>
                    <a:pt x="-645" y="509143"/>
                    <a:pt x="13" y="387484"/>
                  </a:cubicBezTo>
                  <a:lnTo>
                    <a:pt x="1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5148721" y="3113865"/>
              <a:ext cx="799185" cy="716481"/>
            </a:xfrm>
            <a:custGeom>
              <a:avLst/>
              <a:gdLst>
                <a:gd name="connsiteX0" fmla="*/ 640961 w 799185"/>
                <a:gd name="connsiteY0" fmla="*/ 0 h 716481"/>
                <a:gd name="connsiteX1" fmla="*/ 681542 w 799185"/>
                <a:gd name="connsiteY1" fmla="*/ 31433 h 716481"/>
                <a:gd name="connsiteX2" fmla="*/ 744271 w 799185"/>
                <a:gd name="connsiteY2" fmla="*/ 112418 h 716481"/>
                <a:gd name="connsiteX3" fmla="*/ 799185 w 799185"/>
                <a:gd name="connsiteY3" fmla="*/ 313383 h 716481"/>
                <a:gd name="connsiteX4" fmla="*/ 744271 w 799185"/>
                <a:gd name="connsiteY4" fmla="*/ 513698 h 716481"/>
                <a:gd name="connsiteX5" fmla="*/ 600557 w 799185"/>
                <a:gd name="connsiteY5" fmla="*/ 659878 h 716481"/>
                <a:gd name="connsiteX6" fmla="*/ 399593 w 799185"/>
                <a:gd name="connsiteY6" fmla="*/ 716481 h 716481"/>
                <a:gd name="connsiteX7" fmla="*/ 198628 w 799185"/>
                <a:gd name="connsiteY7" fmla="*/ 659878 h 716481"/>
                <a:gd name="connsiteX8" fmla="*/ 54914 w 799185"/>
                <a:gd name="connsiteY8" fmla="*/ 513698 h 716481"/>
                <a:gd name="connsiteX9" fmla="*/ 0 w 799185"/>
                <a:gd name="connsiteY9" fmla="*/ 313383 h 716481"/>
                <a:gd name="connsiteX10" fmla="*/ 14386 w 799185"/>
                <a:gd name="connsiteY10" fmla="*/ 207715 h 716481"/>
                <a:gd name="connsiteX11" fmla="*/ 39710 w 799185"/>
                <a:gd name="connsiteY11" fmla="*/ 148170 h 716481"/>
                <a:gd name="connsiteX12" fmla="*/ 177664 w 799185"/>
                <a:gd name="connsiteY12" fmla="*/ 97678 h 716481"/>
                <a:gd name="connsiteX13" fmla="*/ 238832 w 799185"/>
                <a:gd name="connsiteY13" fmla="*/ 81950 h 716481"/>
                <a:gd name="connsiteX14" fmla="*/ 202644 w 799185"/>
                <a:gd name="connsiteY14" fmla="*/ 112929 h 716481"/>
                <a:gd name="connsiteX15" fmla="*/ 122682 w 799185"/>
                <a:gd name="connsiteY15" fmla="*/ 313383 h 716481"/>
                <a:gd name="connsiteX16" fmla="*/ 202644 w 799185"/>
                <a:gd name="connsiteY16" fmla="*/ 514275 h 716481"/>
                <a:gd name="connsiteX17" fmla="*/ 399593 w 799185"/>
                <a:gd name="connsiteY17" fmla="*/ 600809 h 716481"/>
                <a:gd name="connsiteX18" fmla="*/ 596541 w 799185"/>
                <a:gd name="connsiteY18" fmla="*/ 514275 h 716481"/>
                <a:gd name="connsiteX19" fmla="*/ 676503 w 799185"/>
                <a:gd name="connsiteY19" fmla="*/ 313383 h 716481"/>
                <a:gd name="connsiteX20" fmla="*/ 596541 w 799185"/>
                <a:gd name="connsiteY20" fmla="*/ 112929 h 716481"/>
                <a:gd name="connsiteX21" fmla="*/ 456778 w 799185"/>
                <a:gd name="connsiteY21" fmla="*/ 35849 h 716481"/>
                <a:gd name="connsiteX22" fmla="*/ 429829 w 799185"/>
                <a:gd name="connsiteY22" fmla="*/ 32839 h 716481"/>
                <a:gd name="connsiteX23" fmla="*/ 435733 w 799185"/>
                <a:gd name="connsiteY23" fmla="*/ 31321 h 716481"/>
                <a:gd name="connsiteX24" fmla="*/ 640961 w 799185"/>
                <a:gd name="connsiteY24" fmla="*/ 0 h 71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9185" h="716481">
                  <a:moveTo>
                    <a:pt x="640961" y="0"/>
                  </a:moveTo>
                  <a:lnTo>
                    <a:pt x="681542" y="31433"/>
                  </a:lnTo>
                  <a:cubicBezTo>
                    <a:pt x="705494" y="55386"/>
                    <a:pt x="726404" y="82381"/>
                    <a:pt x="744271" y="112418"/>
                  </a:cubicBezTo>
                  <a:cubicBezTo>
                    <a:pt x="780004" y="172493"/>
                    <a:pt x="798309" y="239481"/>
                    <a:pt x="799185" y="313383"/>
                  </a:cubicBezTo>
                  <a:cubicBezTo>
                    <a:pt x="798309" y="386224"/>
                    <a:pt x="780004" y="452996"/>
                    <a:pt x="744271" y="513698"/>
                  </a:cubicBezTo>
                  <a:cubicBezTo>
                    <a:pt x="708537" y="574401"/>
                    <a:pt x="660632" y="623128"/>
                    <a:pt x="600557" y="659878"/>
                  </a:cubicBezTo>
                  <a:cubicBezTo>
                    <a:pt x="540482" y="696629"/>
                    <a:pt x="473494" y="715496"/>
                    <a:pt x="399593" y="716481"/>
                  </a:cubicBezTo>
                  <a:cubicBezTo>
                    <a:pt x="325691" y="715496"/>
                    <a:pt x="258703" y="696629"/>
                    <a:pt x="198628" y="659878"/>
                  </a:cubicBezTo>
                  <a:cubicBezTo>
                    <a:pt x="138553" y="623128"/>
                    <a:pt x="90648" y="574401"/>
                    <a:pt x="54914" y="513698"/>
                  </a:cubicBezTo>
                  <a:cubicBezTo>
                    <a:pt x="19181" y="452996"/>
                    <a:pt x="876" y="386224"/>
                    <a:pt x="0" y="313383"/>
                  </a:cubicBezTo>
                  <a:cubicBezTo>
                    <a:pt x="438" y="276432"/>
                    <a:pt x="5233" y="241210"/>
                    <a:pt x="14386" y="207715"/>
                  </a:cubicBezTo>
                  <a:lnTo>
                    <a:pt x="39710" y="148170"/>
                  </a:lnTo>
                  <a:lnTo>
                    <a:pt x="177664" y="97678"/>
                  </a:lnTo>
                  <a:lnTo>
                    <a:pt x="238832" y="81950"/>
                  </a:lnTo>
                  <a:lnTo>
                    <a:pt x="202644" y="112929"/>
                  </a:lnTo>
                  <a:cubicBezTo>
                    <a:pt x="151125" y="166493"/>
                    <a:pt x="124471" y="233311"/>
                    <a:pt x="122682" y="313383"/>
                  </a:cubicBezTo>
                  <a:cubicBezTo>
                    <a:pt x="124471" y="392067"/>
                    <a:pt x="151125" y="459031"/>
                    <a:pt x="202644" y="514275"/>
                  </a:cubicBezTo>
                  <a:cubicBezTo>
                    <a:pt x="254163" y="569518"/>
                    <a:pt x="319813" y="598363"/>
                    <a:pt x="399593" y="600809"/>
                  </a:cubicBezTo>
                  <a:cubicBezTo>
                    <a:pt x="479372" y="598363"/>
                    <a:pt x="545022" y="569518"/>
                    <a:pt x="596541" y="514275"/>
                  </a:cubicBezTo>
                  <a:cubicBezTo>
                    <a:pt x="648060" y="459031"/>
                    <a:pt x="674714" y="392067"/>
                    <a:pt x="676503" y="313383"/>
                  </a:cubicBezTo>
                  <a:cubicBezTo>
                    <a:pt x="674714" y="233311"/>
                    <a:pt x="648060" y="166493"/>
                    <a:pt x="596541" y="112929"/>
                  </a:cubicBezTo>
                  <a:cubicBezTo>
                    <a:pt x="557902" y="72756"/>
                    <a:pt x="511314" y="47063"/>
                    <a:pt x="456778" y="35849"/>
                  </a:cubicBezTo>
                  <a:lnTo>
                    <a:pt x="429829" y="32839"/>
                  </a:lnTo>
                  <a:lnTo>
                    <a:pt x="435733" y="31321"/>
                  </a:lnTo>
                  <a:lnTo>
                    <a:pt x="64096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7091057" y="3283606"/>
              <a:ext cx="592379" cy="539729"/>
            </a:xfrm>
            <a:custGeom>
              <a:avLst/>
              <a:gdLst>
                <a:gd name="connsiteX0" fmla="*/ 33771 w 592379"/>
                <a:gd name="connsiteY0" fmla="*/ 0 h 539729"/>
                <a:gd name="connsiteX1" fmla="*/ 84288 w 592379"/>
                <a:gd name="connsiteY1" fmla="*/ 18490 h 539729"/>
                <a:gd name="connsiteX2" fmla="*/ 541710 w 592379"/>
                <a:gd name="connsiteY2" fmla="*/ 266770 h 539729"/>
                <a:gd name="connsiteX3" fmla="*/ 592068 w 592379"/>
                <a:gd name="connsiteY3" fmla="*/ 304427 h 539729"/>
                <a:gd name="connsiteX4" fmla="*/ 592379 w 592379"/>
                <a:gd name="connsiteY4" fmla="*/ 308386 h 539729"/>
                <a:gd name="connsiteX5" fmla="*/ 516580 w 592379"/>
                <a:gd name="connsiteY5" fmla="*/ 474664 h 539729"/>
                <a:gd name="connsiteX6" fmla="*/ 296190 w 592379"/>
                <a:gd name="connsiteY6" fmla="*/ 539729 h 539729"/>
                <a:gd name="connsiteX7" fmla="*/ 85659 w 592379"/>
                <a:gd name="connsiteY7" fmla="*/ 474664 h 539729"/>
                <a:gd name="connsiteX8" fmla="*/ 0 w 592379"/>
                <a:gd name="connsiteY8" fmla="*/ 308386 h 539729"/>
                <a:gd name="connsiteX9" fmla="*/ 106909 w 592379"/>
                <a:gd name="connsiteY9" fmla="*/ 308386 h 539729"/>
                <a:gd name="connsiteX10" fmla="*/ 168031 w 592379"/>
                <a:gd name="connsiteY10" fmla="*/ 393168 h 539729"/>
                <a:gd name="connsiteX11" fmla="*/ 296190 w 592379"/>
                <a:gd name="connsiteY11" fmla="*/ 429316 h 539729"/>
                <a:gd name="connsiteX12" fmla="*/ 433550 w 592379"/>
                <a:gd name="connsiteY12" fmla="*/ 395140 h 539729"/>
                <a:gd name="connsiteX13" fmla="*/ 485471 w 592379"/>
                <a:gd name="connsiteY13" fmla="*/ 308386 h 539729"/>
                <a:gd name="connsiteX14" fmla="*/ 443408 w 592379"/>
                <a:gd name="connsiteY14" fmla="*/ 228205 h 539729"/>
                <a:gd name="connsiteX15" fmla="*/ 296190 w 592379"/>
                <a:gd name="connsiteY15" fmla="*/ 182199 h 539729"/>
                <a:gd name="connsiteX16" fmla="*/ 93984 w 592379"/>
                <a:gd name="connsiteY16" fmla="*/ 101360 h 539729"/>
                <a:gd name="connsiteX17" fmla="*/ 45541 w 592379"/>
                <a:gd name="connsiteY17" fmla="*/ 38020 h 539729"/>
                <a:gd name="connsiteX18" fmla="*/ 33771 w 592379"/>
                <a:gd name="connsiteY18" fmla="*/ 0 h 53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2379" h="539729">
                  <a:moveTo>
                    <a:pt x="33771" y="0"/>
                  </a:moveTo>
                  <a:lnTo>
                    <a:pt x="84288" y="18490"/>
                  </a:lnTo>
                  <a:cubicBezTo>
                    <a:pt x="245373" y="86623"/>
                    <a:pt x="398449" y="169984"/>
                    <a:pt x="541710" y="266770"/>
                  </a:cubicBezTo>
                  <a:lnTo>
                    <a:pt x="592068" y="304427"/>
                  </a:lnTo>
                  <a:lnTo>
                    <a:pt x="592379" y="308386"/>
                  </a:lnTo>
                  <a:cubicBezTo>
                    <a:pt x="592088" y="377066"/>
                    <a:pt x="566821" y="432492"/>
                    <a:pt x="516580" y="474664"/>
                  </a:cubicBezTo>
                  <a:cubicBezTo>
                    <a:pt x="466338" y="516836"/>
                    <a:pt x="392875" y="538524"/>
                    <a:pt x="296190" y="539729"/>
                  </a:cubicBezTo>
                  <a:cubicBezTo>
                    <a:pt x="208378" y="538524"/>
                    <a:pt x="138200" y="516836"/>
                    <a:pt x="85659" y="474664"/>
                  </a:cubicBezTo>
                  <a:cubicBezTo>
                    <a:pt x="33118" y="432492"/>
                    <a:pt x="4565" y="377066"/>
                    <a:pt x="0" y="308386"/>
                  </a:cubicBezTo>
                  <a:lnTo>
                    <a:pt x="106909" y="308386"/>
                  </a:lnTo>
                  <a:cubicBezTo>
                    <a:pt x="113153" y="341795"/>
                    <a:pt x="133527" y="370056"/>
                    <a:pt x="168031" y="393168"/>
                  </a:cubicBezTo>
                  <a:cubicBezTo>
                    <a:pt x="202535" y="416281"/>
                    <a:pt x="245255" y="428330"/>
                    <a:pt x="296190" y="429316"/>
                  </a:cubicBezTo>
                  <a:cubicBezTo>
                    <a:pt x="353916" y="428658"/>
                    <a:pt x="399703" y="417266"/>
                    <a:pt x="433550" y="395140"/>
                  </a:cubicBezTo>
                  <a:cubicBezTo>
                    <a:pt x="467397" y="373013"/>
                    <a:pt x="484704" y="344095"/>
                    <a:pt x="485471" y="308386"/>
                  </a:cubicBezTo>
                  <a:cubicBezTo>
                    <a:pt x="486347" y="272677"/>
                    <a:pt x="472326" y="245950"/>
                    <a:pt x="443408" y="228205"/>
                  </a:cubicBezTo>
                  <a:cubicBezTo>
                    <a:pt x="414490" y="210460"/>
                    <a:pt x="365418" y="195124"/>
                    <a:pt x="296190" y="182199"/>
                  </a:cubicBezTo>
                  <a:cubicBezTo>
                    <a:pt x="204580" y="164344"/>
                    <a:pt x="137178" y="137398"/>
                    <a:pt x="93984" y="101360"/>
                  </a:cubicBezTo>
                  <a:cubicBezTo>
                    <a:pt x="72387" y="83341"/>
                    <a:pt x="56239" y="62228"/>
                    <a:pt x="45541" y="38020"/>
                  </a:cubicBezTo>
                  <a:lnTo>
                    <a:pt x="3377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4629036" y="3474493"/>
              <a:ext cx="117424" cy="336574"/>
            </a:xfrm>
            <a:custGeom>
              <a:avLst/>
              <a:gdLst>
                <a:gd name="connsiteX0" fmla="*/ 117424 w 117424"/>
                <a:gd name="connsiteY0" fmla="*/ 0 h 336574"/>
                <a:gd name="connsiteX1" fmla="*/ 117424 w 117424"/>
                <a:gd name="connsiteY1" fmla="*/ 336574 h 336574"/>
                <a:gd name="connsiteX2" fmla="*/ 0 w 117424"/>
                <a:gd name="connsiteY2" fmla="*/ 336574 h 336574"/>
                <a:gd name="connsiteX3" fmla="*/ 0 w 117424"/>
                <a:gd name="connsiteY3" fmla="*/ 71337 h 336574"/>
                <a:gd name="connsiteX4" fmla="*/ 117424 w 117424"/>
                <a:gd name="connsiteY4" fmla="*/ 0 h 33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24" h="336574">
                  <a:moveTo>
                    <a:pt x="117424" y="0"/>
                  </a:moveTo>
                  <a:lnTo>
                    <a:pt x="117424" y="336574"/>
                  </a:lnTo>
                  <a:lnTo>
                    <a:pt x="0" y="336574"/>
                  </a:lnTo>
                  <a:lnTo>
                    <a:pt x="0" y="71337"/>
                  </a:lnTo>
                  <a:lnTo>
                    <a:pt x="1174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8106718" y="3027655"/>
              <a:ext cx="555813" cy="453923"/>
            </a:xfrm>
            <a:custGeom>
              <a:avLst/>
              <a:gdLst>
                <a:gd name="connsiteX0" fmla="*/ 156221 w 555813"/>
                <a:gd name="connsiteY0" fmla="*/ 0 h 453923"/>
                <a:gd name="connsiteX1" fmla="*/ 357185 w 555813"/>
                <a:gd name="connsiteY1" fmla="*/ 54915 h 453923"/>
                <a:gd name="connsiteX2" fmla="*/ 500898 w 555813"/>
                <a:gd name="connsiteY2" fmla="*/ 198628 h 453923"/>
                <a:gd name="connsiteX3" fmla="*/ 555813 w 555813"/>
                <a:gd name="connsiteY3" fmla="*/ 399593 h 453923"/>
                <a:gd name="connsiteX4" fmla="*/ 555813 w 555813"/>
                <a:gd name="connsiteY4" fmla="*/ 453923 h 453923"/>
                <a:gd name="connsiteX5" fmla="*/ 473555 w 555813"/>
                <a:gd name="connsiteY5" fmla="*/ 453923 h 453923"/>
                <a:gd name="connsiteX6" fmla="*/ 401493 w 555813"/>
                <a:gd name="connsiteY6" fmla="*/ 374635 h 453923"/>
                <a:gd name="connsiteX7" fmla="*/ 365318 w 555813"/>
                <a:gd name="connsiteY7" fmla="*/ 341757 h 453923"/>
                <a:gd name="connsiteX8" fmla="*/ 427873 w 555813"/>
                <a:gd name="connsiteY8" fmla="*/ 341757 h 453923"/>
                <a:gd name="connsiteX9" fmla="*/ 332794 w 555813"/>
                <a:gd name="connsiteY9" fmla="*/ 180737 h 453923"/>
                <a:gd name="connsiteX10" fmla="*/ 156221 w 555813"/>
                <a:gd name="connsiteY10" fmla="*/ 115672 h 453923"/>
                <a:gd name="connsiteX11" fmla="*/ 112385 w 555813"/>
                <a:gd name="connsiteY11" fmla="*/ 119926 h 453923"/>
                <a:gd name="connsiteX12" fmla="*/ 0 w 555813"/>
                <a:gd name="connsiteY12" fmla="*/ 35886 h 453923"/>
                <a:gd name="connsiteX13" fmla="*/ 50553 w 555813"/>
                <a:gd name="connsiteY13" fmla="*/ 14386 h 453923"/>
                <a:gd name="connsiteX14" fmla="*/ 156221 w 555813"/>
                <a:gd name="connsiteY14" fmla="*/ 0 h 4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5813" h="453923">
                  <a:moveTo>
                    <a:pt x="156221" y="0"/>
                  </a:moveTo>
                  <a:cubicBezTo>
                    <a:pt x="230122" y="876"/>
                    <a:pt x="297110" y="19181"/>
                    <a:pt x="357185" y="54915"/>
                  </a:cubicBezTo>
                  <a:cubicBezTo>
                    <a:pt x="417260" y="90648"/>
                    <a:pt x="465164" y="138553"/>
                    <a:pt x="500898" y="198628"/>
                  </a:cubicBezTo>
                  <a:cubicBezTo>
                    <a:pt x="536632" y="258703"/>
                    <a:pt x="554936" y="325691"/>
                    <a:pt x="555813" y="399593"/>
                  </a:cubicBezTo>
                  <a:lnTo>
                    <a:pt x="555813" y="453923"/>
                  </a:lnTo>
                  <a:lnTo>
                    <a:pt x="473555" y="453923"/>
                  </a:lnTo>
                  <a:lnTo>
                    <a:pt x="401493" y="374635"/>
                  </a:lnTo>
                  <a:lnTo>
                    <a:pt x="365318" y="341757"/>
                  </a:lnTo>
                  <a:lnTo>
                    <a:pt x="427873" y="341757"/>
                  </a:lnTo>
                  <a:cubicBezTo>
                    <a:pt x="413487" y="276363"/>
                    <a:pt x="381794" y="222690"/>
                    <a:pt x="332794" y="180737"/>
                  </a:cubicBezTo>
                  <a:cubicBezTo>
                    <a:pt x="283795" y="138784"/>
                    <a:pt x="224937" y="117096"/>
                    <a:pt x="156221" y="115672"/>
                  </a:cubicBezTo>
                  <a:lnTo>
                    <a:pt x="112385" y="119926"/>
                  </a:lnTo>
                  <a:lnTo>
                    <a:pt x="0" y="35886"/>
                  </a:lnTo>
                  <a:lnTo>
                    <a:pt x="50553" y="14386"/>
                  </a:lnTo>
                  <a:cubicBezTo>
                    <a:pt x="84048" y="5233"/>
                    <a:pt x="119270" y="438"/>
                    <a:pt x="15622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4629037" y="3027655"/>
              <a:ext cx="378561" cy="518175"/>
            </a:xfrm>
            <a:custGeom>
              <a:avLst/>
              <a:gdLst>
                <a:gd name="connsiteX0" fmla="*/ 378561 w 378561"/>
                <a:gd name="connsiteY0" fmla="*/ 0 h 518175"/>
                <a:gd name="connsiteX1" fmla="*/ 378561 w 378561"/>
                <a:gd name="connsiteY1" fmla="*/ 115672 h 518175"/>
                <a:gd name="connsiteX2" fmla="*/ 196729 w 378561"/>
                <a:gd name="connsiteY2" fmla="*/ 177451 h 518175"/>
                <a:gd name="connsiteX3" fmla="*/ 117424 w 378561"/>
                <a:gd name="connsiteY3" fmla="*/ 357530 h 518175"/>
                <a:gd name="connsiteX4" fmla="*/ 117424 w 378561"/>
                <a:gd name="connsiteY4" fmla="*/ 446838 h 518175"/>
                <a:gd name="connsiteX5" fmla="*/ 0 w 378561"/>
                <a:gd name="connsiteY5" fmla="*/ 518175 h 518175"/>
                <a:gd name="connsiteX6" fmla="*/ 0 w 378561"/>
                <a:gd name="connsiteY6" fmla="*/ 88218 h 518175"/>
                <a:gd name="connsiteX7" fmla="*/ 39213 w 378561"/>
                <a:gd name="connsiteY7" fmla="*/ 64396 h 518175"/>
                <a:gd name="connsiteX8" fmla="*/ 117424 w 378561"/>
                <a:gd name="connsiteY8" fmla="*/ 26720 h 518175"/>
                <a:gd name="connsiteX9" fmla="*/ 117424 w 378561"/>
                <a:gd name="connsiteY9" fmla="*/ 117424 h 518175"/>
                <a:gd name="connsiteX10" fmla="*/ 231562 w 378561"/>
                <a:gd name="connsiteY10" fmla="*/ 31766 h 518175"/>
                <a:gd name="connsiteX11" fmla="*/ 378561 w 378561"/>
                <a:gd name="connsiteY11" fmla="*/ 0 h 51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8561" h="518175">
                  <a:moveTo>
                    <a:pt x="378561" y="0"/>
                  </a:moveTo>
                  <a:lnTo>
                    <a:pt x="378561" y="115672"/>
                  </a:lnTo>
                  <a:cubicBezTo>
                    <a:pt x="307873" y="115891"/>
                    <a:pt x="247262" y="136484"/>
                    <a:pt x="196729" y="177451"/>
                  </a:cubicBezTo>
                  <a:cubicBezTo>
                    <a:pt x="146196" y="218418"/>
                    <a:pt x="119761" y="278444"/>
                    <a:pt x="117424" y="357530"/>
                  </a:cubicBezTo>
                  <a:lnTo>
                    <a:pt x="117424" y="446838"/>
                  </a:lnTo>
                  <a:lnTo>
                    <a:pt x="0" y="518175"/>
                  </a:lnTo>
                  <a:lnTo>
                    <a:pt x="0" y="88218"/>
                  </a:lnTo>
                  <a:lnTo>
                    <a:pt x="39213" y="64396"/>
                  </a:lnTo>
                  <a:lnTo>
                    <a:pt x="117424" y="26720"/>
                  </a:lnTo>
                  <a:lnTo>
                    <a:pt x="117424" y="117424"/>
                  </a:lnTo>
                  <a:cubicBezTo>
                    <a:pt x="149226" y="81094"/>
                    <a:pt x="187272" y="52541"/>
                    <a:pt x="231562" y="31766"/>
                  </a:cubicBezTo>
                  <a:cubicBezTo>
                    <a:pt x="275852" y="10990"/>
                    <a:pt x="324852" y="402"/>
                    <a:pt x="37856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5188431" y="3027655"/>
              <a:ext cx="601251" cy="234380"/>
            </a:xfrm>
            <a:custGeom>
              <a:avLst/>
              <a:gdLst>
                <a:gd name="connsiteX0" fmla="*/ 359883 w 601251"/>
                <a:gd name="connsiteY0" fmla="*/ 0 h 234380"/>
                <a:gd name="connsiteX1" fmla="*/ 560847 w 601251"/>
                <a:gd name="connsiteY1" fmla="*/ 54915 h 234380"/>
                <a:gd name="connsiteX2" fmla="*/ 601251 w 601251"/>
                <a:gd name="connsiteY2" fmla="*/ 86210 h 234380"/>
                <a:gd name="connsiteX3" fmla="*/ 396023 w 601251"/>
                <a:gd name="connsiteY3" fmla="*/ 117531 h 234380"/>
                <a:gd name="connsiteX4" fmla="*/ 390119 w 601251"/>
                <a:gd name="connsiteY4" fmla="*/ 119049 h 234380"/>
                <a:gd name="connsiteX5" fmla="*/ 359883 w 601251"/>
                <a:gd name="connsiteY5" fmla="*/ 115672 h 234380"/>
                <a:gd name="connsiteX6" fmla="*/ 204223 w 601251"/>
                <a:gd name="connsiteY6" fmla="*/ 163793 h 234380"/>
                <a:gd name="connsiteX7" fmla="*/ 199122 w 601251"/>
                <a:gd name="connsiteY7" fmla="*/ 168160 h 234380"/>
                <a:gd name="connsiteX8" fmla="*/ 137954 w 601251"/>
                <a:gd name="connsiteY8" fmla="*/ 183888 h 234380"/>
                <a:gd name="connsiteX9" fmla="*/ 0 w 601251"/>
                <a:gd name="connsiteY9" fmla="*/ 234380 h 234380"/>
                <a:gd name="connsiteX10" fmla="*/ 15204 w 601251"/>
                <a:gd name="connsiteY10" fmla="*/ 198628 h 234380"/>
                <a:gd name="connsiteX11" fmla="*/ 158918 w 601251"/>
                <a:gd name="connsiteY11" fmla="*/ 54915 h 234380"/>
                <a:gd name="connsiteX12" fmla="*/ 359883 w 601251"/>
                <a:gd name="connsiteY12" fmla="*/ 0 h 23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251" h="234380">
                  <a:moveTo>
                    <a:pt x="359883" y="0"/>
                  </a:moveTo>
                  <a:cubicBezTo>
                    <a:pt x="433784" y="876"/>
                    <a:pt x="500772" y="19181"/>
                    <a:pt x="560847" y="54915"/>
                  </a:cubicBezTo>
                  <a:lnTo>
                    <a:pt x="601251" y="86210"/>
                  </a:lnTo>
                  <a:lnTo>
                    <a:pt x="396023" y="117531"/>
                  </a:lnTo>
                  <a:lnTo>
                    <a:pt x="390119" y="119049"/>
                  </a:lnTo>
                  <a:lnTo>
                    <a:pt x="359883" y="115672"/>
                  </a:lnTo>
                  <a:cubicBezTo>
                    <a:pt x="300048" y="117233"/>
                    <a:pt x="248161" y="133273"/>
                    <a:pt x="204223" y="163793"/>
                  </a:cubicBezTo>
                  <a:lnTo>
                    <a:pt x="199122" y="168160"/>
                  </a:lnTo>
                  <a:lnTo>
                    <a:pt x="137954" y="183888"/>
                  </a:lnTo>
                  <a:lnTo>
                    <a:pt x="0" y="234380"/>
                  </a:lnTo>
                  <a:lnTo>
                    <a:pt x="15204" y="198628"/>
                  </a:lnTo>
                  <a:cubicBezTo>
                    <a:pt x="50938" y="138553"/>
                    <a:pt x="98843" y="90648"/>
                    <a:pt x="158918" y="54915"/>
                  </a:cubicBezTo>
                  <a:cubicBezTo>
                    <a:pt x="218993" y="19181"/>
                    <a:pt x="285981" y="876"/>
                    <a:pt x="35988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7120846" y="3027655"/>
              <a:ext cx="562279" cy="560378"/>
            </a:xfrm>
            <a:custGeom>
              <a:avLst/>
              <a:gdLst>
                <a:gd name="connsiteX0" fmla="*/ 266401 w 562279"/>
                <a:gd name="connsiteY0" fmla="*/ 0 h 560378"/>
                <a:gd name="connsiteX1" fmla="*/ 359247 w 562279"/>
                <a:gd name="connsiteY1" fmla="*/ 13344 h 560378"/>
                <a:gd name="connsiteX2" fmla="*/ 424970 w 562279"/>
                <a:gd name="connsiteY2" fmla="*/ 45004 h 560378"/>
                <a:gd name="connsiteX3" fmla="*/ 454216 w 562279"/>
                <a:gd name="connsiteY3" fmla="*/ 59092 h 560378"/>
                <a:gd name="connsiteX4" fmla="*/ 507439 w 562279"/>
                <a:gd name="connsiteY4" fmla="*/ 120519 h 560378"/>
                <a:gd name="connsiteX5" fmla="*/ 532796 w 562279"/>
                <a:gd name="connsiteY5" fmla="*/ 201549 h 560378"/>
                <a:gd name="connsiteX6" fmla="*/ 425887 w 562279"/>
                <a:gd name="connsiteY6" fmla="*/ 201549 h 560378"/>
                <a:gd name="connsiteX7" fmla="*/ 376377 w 562279"/>
                <a:gd name="connsiteY7" fmla="*/ 136265 h 560378"/>
                <a:gd name="connsiteX8" fmla="*/ 266401 w 562279"/>
                <a:gd name="connsiteY8" fmla="*/ 110414 h 560378"/>
                <a:gd name="connsiteX9" fmla="*/ 152701 w 562279"/>
                <a:gd name="connsiteY9" fmla="*/ 139551 h 560378"/>
                <a:gd name="connsiteX10" fmla="*/ 108667 w 562279"/>
                <a:gd name="connsiteY10" fmla="*/ 212065 h 560378"/>
                <a:gd name="connsiteX11" fmla="*/ 149853 w 562279"/>
                <a:gd name="connsiteY11" fmla="*/ 282388 h 560378"/>
                <a:gd name="connsiteX12" fmla="*/ 285679 w 562279"/>
                <a:gd name="connsiteY12" fmla="*/ 327736 h 560378"/>
                <a:gd name="connsiteX13" fmla="*/ 498401 w 562279"/>
                <a:gd name="connsiteY13" fmla="*/ 413176 h 560378"/>
                <a:gd name="connsiteX14" fmla="*/ 559051 w 562279"/>
                <a:gd name="connsiteY14" fmla="*/ 519276 h 560378"/>
                <a:gd name="connsiteX15" fmla="*/ 562279 w 562279"/>
                <a:gd name="connsiteY15" fmla="*/ 560378 h 560378"/>
                <a:gd name="connsiteX16" fmla="*/ 511921 w 562279"/>
                <a:gd name="connsiteY16" fmla="*/ 522721 h 560378"/>
                <a:gd name="connsiteX17" fmla="*/ 54499 w 562279"/>
                <a:gd name="connsiteY17" fmla="*/ 274441 h 560378"/>
                <a:gd name="connsiteX18" fmla="*/ 3982 w 562279"/>
                <a:gd name="connsiteY18" fmla="*/ 255951 h 560378"/>
                <a:gd name="connsiteX19" fmla="*/ 3792 w 562279"/>
                <a:gd name="connsiteY19" fmla="*/ 255339 h 560378"/>
                <a:gd name="connsiteX20" fmla="*/ 6 w 562279"/>
                <a:gd name="connsiteY20" fmla="*/ 212065 h 560378"/>
                <a:gd name="connsiteX21" fmla="*/ 67481 w 562279"/>
                <a:gd name="connsiteY21" fmla="*/ 61998 h 560378"/>
                <a:gd name="connsiteX22" fmla="*/ 266401 w 562279"/>
                <a:gd name="connsiteY22" fmla="*/ 0 h 56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2279" h="560378">
                  <a:moveTo>
                    <a:pt x="266401" y="0"/>
                  </a:moveTo>
                  <a:lnTo>
                    <a:pt x="359247" y="13344"/>
                  </a:lnTo>
                  <a:lnTo>
                    <a:pt x="424970" y="45004"/>
                  </a:lnTo>
                  <a:lnTo>
                    <a:pt x="454216" y="59092"/>
                  </a:lnTo>
                  <a:lnTo>
                    <a:pt x="507439" y="120519"/>
                  </a:lnTo>
                  <a:cubicBezTo>
                    <a:pt x="520875" y="144654"/>
                    <a:pt x="529328" y="171664"/>
                    <a:pt x="532796" y="201549"/>
                  </a:cubicBezTo>
                  <a:lnTo>
                    <a:pt x="425887" y="201549"/>
                  </a:lnTo>
                  <a:cubicBezTo>
                    <a:pt x="420338" y="174749"/>
                    <a:pt x="403834" y="152987"/>
                    <a:pt x="376377" y="136265"/>
                  </a:cubicBezTo>
                  <a:cubicBezTo>
                    <a:pt x="348919" y="119542"/>
                    <a:pt x="312261" y="110925"/>
                    <a:pt x="266401" y="110414"/>
                  </a:cubicBezTo>
                  <a:cubicBezTo>
                    <a:pt x="219190" y="111035"/>
                    <a:pt x="181290" y="120747"/>
                    <a:pt x="152701" y="139551"/>
                  </a:cubicBezTo>
                  <a:cubicBezTo>
                    <a:pt x="124112" y="158355"/>
                    <a:pt x="109434" y="182526"/>
                    <a:pt x="108667" y="212065"/>
                  </a:cubicBezTo>
                  <a:cubicBezTo>
                    <a:pt x="108156" y="240654"/>
                    <a:pt x="121885" y="264095"/>
                    <a:pt x="149853" y="282388"/>
                  </a:cubicBezTo>
                  <a:cubicBezTo>
                    <a:pt x="177822" y="300680"/>
                    <a:pt x="223097" y="315797"/>
                    <a:pt x="285679" y="327736"/>
                  </a:cubicBezTo>
                  <a:cubicBezTo>
                    <a:pt x="383862" y="347234"/>
                    <a:pt x="454769" y="375714"/>
                    <a:pt x="498401" y="413176"/>
                  </a:cubicBezTo>
                  <a:cubicBezTo>
                    <a:pt x="531126" y="441272"/>
                    <a:pt x="551342" y="476639"/>
                    <a:pt x="559051" y="519276"/>
                  </a:cubicBezTo>
                  <a:lnTo>
                    <a:pt x="562279" y="560378"/>
                  </a:lnTo>
                  <a:lnTo>
                    <a:pt x="511921" y="522721"/>
                  </a:lnTo>
                  <a:cubicBezTo>
                    <a:pt x="368660" y="425935"/>
                    <a:pt x="215584" y="342574"/>
                    <a:pt x="54499" y="274441"/>
                  </a:cubicBezTo>
                  <a:lnTo>
                    <a:pt x="3982" y="255951"/>
                  </a:lnTo>
                  <a:lnTo>
                    <a:pt x="3792" y="255339"/>
                  </a:lnTo>
                  <a:cubicBezTo>
                    <a:pt x="1168" y="241688"/>
                    <a:pt x="-94" y="227263"/>
                    <a:pt x="6" y="212065"/>
                  </a:cubicBezTo>
                  <a:cubicBezTo>
                    <a:pt x="152" y="151855"/>
                    <a:pt x="22643" y="101833"/>
                    <a:pt x="67481" y="61998"/>
                  </a:cubicBezTo>
                  <a:cubicBezTo>
                    <a:pt x="112319" y="22163"/>
                    <a:pt x="178625" y="1497"/>
                    <a:pt x="26640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6164085" y="3039923"/>
              <a:ext cx="117424" cy="58348"/>
            </a:xfrm>
            <a:custGeom>
              <a:avLst/>
              <a:gdLst>
                <a:gd name="connsiteX0" fmla="*/ 0 w 117424"/>
                <a:gd name="connsiteY0" fmla="*/ 0 h 58348"/>
                <a:gd name="connsiteX1" fmla="*/ 117424 w 117424"/>
                <a:gd name="connsiteY1" fmla="*/ 0 h 58348"/>
                <a:gd name="connsiteX2" fmla="*/ 117424 w 117424"/>
                <a:gd name="connsiteY2" fmla="*/ 58348 h 58348"/>
                <a:gd name="connsiteX3" fmla="*/ 0 w 117424"/>
                <a:gd name="connsiteY3" fmla="*/ 52419 h 58348"/>
                <a:gd name="connsiteX4" fmla="*/ 0 w 117424"/>
                <a:gd name="connsiteY4" fmla="*/ 0 h 5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24" h="58348">
                  <a:moveTo>
                    <a:pt x="0" y="0"/>
                  </a:moveTo>
                  <a:lnTo>
                    <a:pt x="117424" y="0"/>
                  </a:lnTo>
                  <a:lnTo>
                    <a:pt x="117424" y="58348"/>
                  </a:lnTo>
                  <a:lnTo>
                    <a:pt x="0" y="524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6731927" y="3039923"/>
              <a:ext cx="117424" cy="151414"/>
            </a:xfrm>
            <a:custGeom>
              <a:avLst/>
              <a:gdLst>
                <a:gd name="connsiteX0" fmla="*/ 0 w 117424"/>
                <a:gd name="connsiteY0" fmla="*/ 0 h 151414"/>
                <a:gd name="connsiteX1" fmla="*/ 117424 w 117424"/>
                <a:gd name="connsiteY1" fmla="*/ 0 h 151414"/>
                <a:gd name="connsiteX2" fmla="*/ 117424 w 117424"/>
                <a:gd name="connsiteY2" fmla="*/ 151414 h 151414"/>
                <a:gd name="connsiteX3" fmla="*/ 0 w 117424"/>
                <a:gd name="connsiteY3" fmla="*/ 121221 h 151414"/>
                <a:gd name="connsiteX4" fmla="*/ 0 w 117424"/>
                <a:gd name="connsiteY4" fmla="*/ 0 h 151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24" h="151414">
                  <a:moveTo>
                    <a:pt x="0" y="0"/>
                  </a:moveTo>
                  <a:lnTo>
                    <a:pt x="117424" y="0"/>
                  </a:lnTo>
                  <a:lnTo>
                    <a:pt x="117424" y="151414"/>
                  </a:lnTo>
                  <a:lnTo>
                    <a:pt x="0" y="12122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7863346" y="3286050"/>
              <a:ext cx="578521" cy="544296"/>
            </a:xfrm>
            <a:custGeom>
              <a:avLst/>
              <a:gdLst>
                <a:gd name="connsiteX0" fmla="*/ 29496 w 578521"/>
                <a:gd name="connsiteY0" fmla="*/ 0 h 544296"/>
                <a:gd name="connsiteX1" fmla="*/ 130849 w 578521"/>
                <a:gd name="connsiteY1" fmla="*/ 75791 h 544296"/>
                <a:gd name="connsiteX2" fmla="*/ 127940 w 578521"/>
                <a:gd name="connsiteY2" fmla="*/ 83362 h 544296"/>
                <a:gd name="connsiteX3" fmla="*/ 140974 w 578521"/>
                <a:gd name="connsiteY3" fmla="*/ 83362 h 544296"/>
                <a:gd name="connsiteX4" fmla="*/ 210704 w 578521"/>
                <a:gd name="connsiteY4" fmla="*/ 135506 h 544296"/>
                <a:gd name="connsiteX5" fmla="*/ 276745 w 578521"/>
                <a:gd name="connsiteY5" fmla="*/ 195528 h 544296"/>
                <a:gd name="connsiteX6" fmla="*/ 127940 w 578521"/>
                <a:gd name="connsiteY6" fmla="*/ 195528 h 544296"/>
                <a:gd name="connsiteX7" fmla="*/ 221704 w 578521"/>
                <a:gd name="connsiteY7" fmla="*/ 360054 h 544296"/>
                <a:gd name="connsiteX8" fmla="*/ 399593 w 578521"/>
                <a:gd name="connsiteY8" fmla="*/ 428624 h 544296"/>
                <a:gd name="connsiteX9" fmla="*/ 463809 w 578521"/>
                <a:gd name="connsiteY9" fmla="*/ 420792 h 544296"/>
                <a:gd name="connsiteX10" fmla="*/ 496512 w 578521"/>
                <a:gd name="connsiteY10" fmla="*/ 408368 h 544296"/>
                <a:gd name="connsiteX11" fmla="*/ 578521 w 578521"/>
                <a:gd name="connsiteY11" fmla="*/ 498602 h 544296"/>
                <a:gd name="connsiteX12" fmla="*/ 512416 w 578521"/>
                <a:gd name="connsiteY12" fmla="*/ 528248 h 544296"/>
                <a:gd name="connsiteX13" fmla="*/ 399593 w 578521"/>
                <a:gd name="connsiteY13" fmla="*/ 544296 h 544296"/>
                <a:gd name="connsiteX14" fmla="*/ 198628 w 578521"/>
                <a:gd name="connsiteY14" fmla="*/ 487693 h 544296"/>
                <a:gd name="connsiteX15" fmla="*/ 54914 w 578521"/>
                <a:gd name="connsiteY15" fmla="*/ 341513 h 544296"/>
                <a:gd name="connsiteX16" fmla="*/ 0 w 578521"/>
                <a:gd name="connsiteY16" fmla="*/ 141198 h 544296"/>
                <a:gd name="connsiteX17" fmla="*/ 14386 w 578521"/>
                <a:gd name="connsiteY17" fmla="*/ 35530 h 544296"/>
                <a:gd name="connsiteX18" fmla="*/ 29496 w 578521"/>
                <a:gd name="connsiteY18" fmla="*/ 0 h 5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8521" h="544296">
                  <a:moveTo>
                    <a:pt x="29496" y="0"/>
                  </a:moveTo>
                  <a:lnTo>
                    <a:pt x="130849" y="75791"/>
                  </a:lnTo>
                  <a:lnTo>
                    <a:pt x="127940" y="83362"/>
                  </a:lnTo>
                  <a:lnTo>
                    <a:pt x="140974" y="83362"/>
                  </a:lnTo>
                  <a:lnTo>
                    <a:pt x="210704" y="135506"/>
                  </a:lnTo>
                  <a:lnTo>
                    <a:pt x="276745" y="195528"/>
                  </a:lnTo>
                  <a:lnTo>
                    <a:pt x="127940" y="195528"/>
                  </a:lnTo>
                  <a:cubicBezTo>
                    <a:pt x="141449" y="261214"/>
                    <a:pt x="172704" y="316056"/>
                    <a:pt x="221704" y="360054"/>
                  </a:cubicBezTo>
                  <a:cubicBezTo>
                    <a:pt x="270703" y="404051"/>
                    <a:pt x="330000" y="426908"/>
                    <a:pt x="399593" y="428624"/>
                  </a:cubicBezTo>
                  <a:cubicBezTo>
                    <a:pt x="422066" y="428369"/>
                    <a:pt x="443471" y="425758"/>
                    <a:pt x="463809" y="420792"/>
                  </a:cubicBezTo>
                  <a:lnTo>
                    <a:pt x="496512" y="408368"/>
                  </a:lnTo>
                  <a:lnTo>
                    <a:pt x="578521" y="498602"/>
                  </a:lnTo>
                  <a:lnTo>
                    <a:pt x="512416" y="528248"/>
                  </a:lnTo>
                  <a:cubicBezTo>
                    <a:pt x="476780" y="538472"/>
                    <a:pt x="439173" y="543821"/>
                    <a:pt x="399593" y="544296"/>
                  </a:cubicBezTo>
                  <a:cubicBezTo>
                    <a:pt x="325691" y="543311"/>
                    <a:pt x="258703" y="524444"/>
                    <a:pt x="198628" y="487693"/>
                  </a:cubicBezTo>
                  <a:cubicBezTo>
                    <a:pt x="138552" y="450943"/>
                    <a:pt x="90648" y="402216"/>
                    <a:pt x="54914" y="341513"/>
                  </a:cubicBezTo>
                  <a:cubicBezTo>
                    <a:pt x="19181" y="280811"/>
                    <a:pt x="876" y="214039"/>
                    <a:pt x="0" y="141198"/>
                  </a:cubicBezTo>
                  <a:cubicBezTo>
                    <a:pt x="438" y="104247"/>
                    <a:pt x="5233" y="69025"/>
                    <a:pt x="14386" y="35530"/>
                  </a:cubicBezTo>
                  <a:lnTo>
                    <a:pt x="294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3795538" y="3304043"/>
              <a:ext cx="541880" cy="526303"/>
            </a:xfrm>
            <a:custGeom>
              <a:avLst/>
              <a:gdLst>
                <a:gd name="connsiteX0" fmla="*/ 541880 w 541880"/>
                <a:gd name="connsiteY0" fmla="*/ 0 h 526303"/>
                <a:gd name="connsiteX1" fmla="*/ 541880 w 541880"/>
                <a:gd name="connsiteY1" fmla="*/ 510529 h 526303"/>
                <a:gd name="connsiteX2" fmla="*/ 424456 w 541880"/>
                <a:gd name="connsiteY2" fmla="*/ 510529 h 526303"/>
                <a:gd name="connsiteX3" fmla="*/ 424456 w 541880"/>
                <a:gd name="connsiteY3" fmla="*/ 384342 h 526303"/>
                <a:gd name="connsiteX4" fmla="*/ 296735 w 541880"/>
                <a:gd name="connsiteY4" fmla="*/ 487527 h 526303"/>
                <a:gd name="connsiteX5" fmla="*/ 133525 w 541880"/>
                <a:gd name="connsiteY5" fmla="*/ 526303 h 526303"/>
                <a:gd name="connsiteX6" fmla="*/ 27857 w 541880"/>
                <a:gd name="connsiteY6" fmla="*/ 511414 h 526303"/>
                <a:gd name="connsiteX7" fmla="*/ 0 w 541880"/>
                <a:gd name="connsiteY7" fmla="*/ 499220 h 526303"/>
                <a:gd name="connsiteX8" fmla="*/ 85348 w 541880"/>
                <a:gd name="connsiteY8" fmla="*/ 405314 h 526303"/>
                <a:gd name="connsiteX9" fmla="*/ 130019 w 541880"/>
                <a:gd name="connsiteY9" fmla="*/ 410631 h 526303"/>
                <a:gd name="connsiteX10" fmla="*/ 330911 w 541880"/>
                <a:gd name="connsiteY10" fmla="*/ 324097 h 526303"/>
                <a:gd name="connsiteX11" fmla="*/ 417446 w 541880"/>
                <a:gd name="connsiteY11" fmla="*/ 123205 h 526303"/>
                <a:gd name="connsiteX12" fmla="*/ 414180 w 541880"/>
                <a:gd name="connsiteY12" fmla="*/ 95493 h 526303"/>
                <a:gd name="connsiteX13" fmla="*/ 541880 w 541880"/>
                <a:gd name="connsiteY13" fmla="*/ 0 h 526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880" h="526303">
                  <a:moveTo>
                    <a:pt x="541880" y="0"/>
                  </a:moveTo>
                  <a:lnTo>
                    <a:pt x="541880" y="510529"/>
                  </a:lnTo>
                  <a:lnTo>
                    <a:pt x="424456" y="510529"/>
                  </a:lnTo>
                  <a:lnTo>
                    <a:pt x="424456" y="384342"/>
                  </a:lnTo>
                  <a:cubicBezTo>
                    <a:pt x="389003" y="427829"/>
                    <a:pt x="346429" y="462223"/>
                    <a:pt x="296735" y="487527"/>
                  </a:cubicBezTo>
                  <a:cubicBezTo>
                    <a:pt x="247042" y="512830"/>
                    <a:pt x="192638" y="525755"/>
                    <a:pt x="133525" y="526303"/>
                  </a:cubicBezTo>
                  <a:cubicBezTo>
                    <a:pt x="96574" y="525811"/>
                    <a:pt x="61352" y="520848"/>
                    <a:pt x="27857" y="511414"/>
                  </a:cubicBezTo>
                  <a:lnTo>
                    <a:pt x="0" y="499220"/>
                  </a:lnTo>
                  <a:lnTo>
                    <a:pt x="85348" y="405314"/>
                  </a:lnTo>
                  <a:lnTo>
                    <a:pt x="130019" y="410631"/>
                  </a:lnTo>
                  <a:cubicBezTo>
                    <a:pt x="208704" y="408185"/>
                    <a:pt x="275668" y="379340"/>
                    <a:pt x="330911" y="324097"/>
                  </a:cubicBezTo>
                  <a:cubicBezTo>
                    <a:pt x="386155" y="268853"/>
                    <a:pt x="414999" y="201889"/>
                    <a:pt x="417446" y="123205"/>
                  </a:cubicBezTo>
                  <a:lnTo>
                    <a:pt x="414180" y="95493"/>
                  </a:lnTo>
                  <a:lnTo>
                    <a:pt x="54188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811911" y="6008210"/>
            <a:ext cx="2568178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d-ID" sz="1200" b="1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Ut wisi enim ad minim veniam</a:t>
            </a: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quis nostrud exerci tation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778696" y="642659"/>
            <a:ext cx="863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FOYDALANILGAN TEXNOLOGIYALAR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1260764" y="6276053"/>
            <a:ext cx="2675590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Прямоугольник 95"/>
          <p:cNvSpPr/>
          <p:nvPr/>
        </p:nvSpPr>
        <p:spPr>
          <a:xfrm>
            <a:off x="312864" y="2188582"/>
            <a:ext cx="356582" cy="289833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4811911" y="5375361"/>
            <a:ext cx="2711107" cy="1291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Группа 9"/>
          <p:cNvGrpSpPr/>
          <p:nvPr/>
        </p:nvGrpSpPr>
        <p:grpSpPr>
          <a:xfrm>
            <a:off x="3086100" y="3384638"/>
            <a:ext cx="6019800" cy="3795689"/>
            <a:chOff x="3086100" y="3384638"/>
            <a:chExt cx="6019800" cy="3795689"/>
          </a:xfrm>
        </p:grpSpPr>
        <p:grpSp>
          <p:nvGrpSpPr>
            <p:cNvPr id="47" name="Group 46"/>
            <p:cNvGrpSpPr/>
            <p:nvPr/>
          </p:nvGrpSpPr>
          <p:grpSpPr>
            <a:xfrm>
              <a:off x="3086100" y="3384638"/>
              <a:ext cx="6019800" cy="3473362"/>
              <a:chOff x="2777874" y="3028950"/>
              <a:chExt cx="6636253" cy="3829050"/>
            </a:xfrm>
          </p:grpSpPr>
          <p:sp>
            <p:nvSpPr>
              <p:cNvPr id="2" name="Up Arrow 14"/>
              <p:cNvSpPr/>
              <p:nvPr/>
            </p:nvSpPr>
            <p:spPr>
              <a:xfrm flipH="1">
                <a:off x="5633692" y="3028950"/>
                <a:ext cx="924617" cy="2369310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Up Arrow 17"/>
              <p:cNvSpPr/>
              <p:nvPr/>
            </p:nvSpPr>
            <p:spPr>
              <a:xfrm rot="16800000" flipH="1">
                <a:off x="4118659" y="4124907"/>
                <a:ext cx="822940" cy="3504509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Up Arrow 22"/>
              <p:cNvSpPr/>
              <p:nvPr/>
            </p:nvSpPr>
            <p:spPr>
              <a:xfrm rot="4800000" flipH="1">
                <a:off x="7247227" y="4182188"/>
                <a:ext cx="827400" cy="3506400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" name="Up Arrow 16"/>
              <p:cNvSpPr/>
              <p:nvPr/>
            </p:nvSpPr>
            <p:spPr>
              <a:xfrm rot="19200000" flipH="1">
                <a:off x="4495043" y="3544057"/>
                <a:ext cx="902266" cy="3118359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" name="Up Arrow 23"/>
              <p:cNvSpPr>
                <a:spLocks/>
              </p:cNvSpPr>
              <p:nvPr/>
            </p:nvSpPr>
            <p:spPr>
              <a:xfrm rot="2400000" flipH="1">
                <a:off x="6882575" y="3572303"/>
                <a:ext cx="814382" cy="3118359"/>
              </a:xfrm>
              <a:prstGeom prst="upArrow">
                <a:avLst>
                  <a:gd name="adj1" fmla="val 65908"/>
                  <a:gd name="adj2" fmla="val 6373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705803" y="4476698"/>
                <a:ext cx="4826598" cy="2381302"/>
              </a:xfrm>
              <a:custGeom>
                <a:avLst/>
                <a:gdLst>
                  <a:gd name="connsiteX0" fmla="*/ 2046432 w 4092864"/>
                  <a:gd name="connsiteY0" fmla="*/ 0 h 2019300"/>
                  <a:gd name="connsiteX1" fmla="*/ 4083734 w 4092864"/>
                  <a:gd name="connsiteY1" fmla="*/ 1838492 h 2019300"/>
                  <a:gd name="connsiteX2" fmla="*/ 4092864 w 4092864"/>
                  <a:gd name="connsiteY2" fmla="*/ 2019300 h 2019300"/>
                  <a:gd name="connsiteX3" fmla="*/ 0 w 4092864"/>
                  <a:gd name="connsiteY3" fmla="*/ 2019300 h 2019300"/>
                  <a:gd name="connsiteX4" fmla="*/ 9130 w 4092864"/>
                  <a:gd name="connsiteY4" fmla="*/ 1838492 h 2019300"/>
                  <a:gd name="connsiteX5" fmla="*/ 2046432 w 4092864"/>
                  <a:gd name="connsiteY5" fmla="*/ 0 h 201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92864" h="2019300">
                    <a:moveTo>
                      <a:pt x="2046432" y="0"/>
                    </a:moveTo>
                    <a:cubicBezTo>
                      <a:pt x="3106754" y="0"/>
                      <a:pt x="3978863" y="805839"/>
                      <a:pt x="4083734" y="1838492"/>
                    </a:cubicBezTo>
                    <a:lnTo>
                      <a:pt x="4092864" y="2019300"/>
                    </a:lnTo>
                    <a:lnTo>
                      <a:pt x="0" y="2019300"/>
                    </a:lnTo>
                    <a:lnTo>
                      <a:pt x="9130" y="1838492"/>
                    </a:lnTo>
                    <a:cubicBezTo>
                      <a:pt x="114002" y="805839"/>
                      <a:pt x="986110" y="0"/>
                      <a:pt x="20464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270000" algn="ctr" rotWithShape="0">
                  <a:schemeClr val="tx1">
                    <a:lumMod val="95000"/>
                    <a:lumOff val="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900000" bIns="612000" rtlCol="0" anchor="b"/>
              <a:lstStyle/>
              <a:p>
                <a:pPr lvl="0" algn="ctr"/>
                <a:endPara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828188" y="5610667"/>
              <a:ext cx="30968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b="1" dirty="0">
                  <a:latin typeface="Century Gothic" panose="020B0502020202020204" pitchFamily="34" charset="0"/>
                </a:rPr>
                <a:t>ZERO-AI</a:t>
              </a:r>
              <a:endParaRPr lang="en-US" sz="4800" b="1" dirty="0">
                <a:latin typeface="Century Gothic" panose="020B0502020202020204" pitchFamily="34" charset="0"/>
              </a:endParaRPr>
            </a:p>
            <a:p>
              <a:endParaRPr lang="en-US" sz="4800" dirty="0"/>
            </a:p>
          </p:txBody>
        </p:sp>
      </p:grpSp>
      <p:sp>
        <p:nvSpPr>
          <p:cNvPr id="101" name="AutoShape 112"/>
          <p:cNvSpPr>
            <a:spLocks/>
          </p:cNvSpPr>
          <p:nvPr/>
        </p:nvSpPr>
        <p:spPr bwMode="auto">
          <a:xfrm>
            <a:off x="2451564" y="4810829"/>
            <a:ext cx="212726" cy="21309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6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2959176" y="2365565"/>
            <a:ext cx="6299200" cy="3570544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  <a:effectLst>
            <a:outerShdw blurRad="749300" dist="381000" dir="5400000" sx="94000" sy="9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3456429" y="4403615"/>
            <a:ext cx="2589556" cy="641013"/>
            <a:chOff x="6465544" y="4357894"/>
            <a:chExt cx="2589556" cy="641013"/>
          </a:xfrm>
        </p:grpSpPr>
        <p:grpSp>
          <p:nvGrpSpPr>
            <p:cNvPr id="2" name="Group 1"/>
            <p:cNvGrpSpPr/>
            <p:nvPr/>
          </p:nvGrpSpPr>
          <p:grpSpPr>
            <a:xfrm>
              <a:off x="6469773" y="4357894"/>
              <a:ext cx="2314893" cy="276999"/>
              <a:chOff x="6469773" y="4357894"/>
              <a:chExt cx="2314893" cy="276999"/>
            </a:xfrm>
          </p:grpSpPr>
          <p:sp>
            <p:nvSpPr>
              <p:cNvPr id="6" name="Rectangle 5"/>
              <p:cNvSpPr/>
              <p:nvPr/>
            </p:nvSpPr>
            <p:spPr>
              <a:xfrm flipH="1">
                <a:off x="6825046" y="4357894"/>
                <a:ext cx="195962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1200" dirty="0" smtClean="0">
                    <a:latin typeface="+mj-lt"/>
                    <a:cs typeface="Calibri"/>
                  </a:rPr>
                  <a:t>+998 94 678 33 18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7" name="Freeform 178"/>
              <p:cNvSpPr>
                <a:spLocks noChangeArrowheads="1"/>
              </p:cNvSpPr>
              <p:nvPr/>
            </p:nvSpPr>
            <p:spPr bwMode="auto">
              <a:xfrm>
                <a:off x="6469773" y="4378169"/>
                <a:ext cx="243524" cy="236448"/>
              </a:xfrm>
              <a:custGeom>
                <a:avLst/>
                <a:gdLst>
                  <a:gd name="T0" fmla="*/ 217433 w 634"/>
                  <a:gd name="T1" fmla="*/ 26535 h 619"/>
                  <a:gd name="T2" fmla="*/ 217433 w 634"/>
                  <a:gd name="T3" fmla="*/ 26535 h 619"/>
                  <a:gd name="T4" fmla="*/ 196519 w 634"/>
                  <a:gd name="T5" fmla="*/ 5379 h 619"/>
                  <a:gd name="T6" fmla="*/ 175244 w 634"/>
                  <a:gd name="T7" fmla="*/ 5379 h 619"/>
                  <a:gd name="T8" fmla="*/ 148561 w 634"/>
                  <a:gd name="T9" fmla="*/ 47691 h 619"/>
                  <a:gd name="T10" fmla="*/ 148561 w 634"/>
                  <a:gd name="T11" fmla="*/ 68489 h 619"/>
                  <a:gd name="T12" fmla="*/ 159018 w 634"/>
                  <a:gd name="T13" fmla="*/ 79247 h 619"/>
                  <a:gd name="T14" fmla="*/ 127287 w 634"/>
                  <a:gd name="T15" fmla="*/ 116180 h 619"/>
                  <a:gd name="T16" fmla="*/ 84738 w 634"/>
                  <a:gd name="T17" fmla="*/ 153114 h 619"/>
                  <a:gd name="T18" fmla="*/ 68872 w 634"/>
                  <a:gd name="T19" fmla="*/ 142357 h 619"/>
                  <a:gd name="T20" fmla="*/ 47597 w 634"/>
                  <a:gd name="T21" fmla="*/ 142357 h 619"/>
                  <a:gd name="T22" fmla="*/ 10457 w 634"/>
                  <a:gd name="T23" fmla="*/ 174271 h 619"/>
                  <a:gd name="T24" fmla="*/ 10457 w 634"/>
                  <a:gd name="T25" fmla="*/ 190048 h 619"/>
                  <a:gd name="T26" fmla="*/ 31731 w 634"/>
                  <a:gd name="T27" fmla="*/ 211205 h 619"/>
                  <a:gd name="T28" fmla="*/ 68872 w 634"/>
                  <a:gd name="T29" fmla="*/ 211205 h 619"/>
                  <a:gd name="T30" fmla="*/ 153970 w 634"/>
                  <a:gd name="T31" fmla="*/ 147736 h 619"/>
                  <a:gd name="T32" fmla="*/ 217433 w 634"/>
                  <a:gd name="T33" fmla="*/ 68489 h 619"/>
                  <a:gd name="T34" fmla="*/ 217433 w 634"/>
                  <a:gd name="T35" fmla="*/ 26535 h 619"/>
                  <a:gd name="T36" fmla="*/ 206976 w 634"/>
                  <a:gd name="T37" fmla="*/ 58090 h 619"/>
                  <a:gd name="T38" fmla="*/ 206976 w 634"/>
                  <a:gd name="T39" fmla="*/ 58090 h 619"/>
                  <a:gd name="T40" fmla="*/ 148561 w 634"/>
                  <a:gd name="T41" fmla="*/ 137337 h 619"/>
                  <a:gd name="T42" fmla="*/ 58415 w 634"/>
                  <a:gd name="T43" fmla="*/ 200447 h 619"/>
                  <a:gd name="T44" fmla="*/ 37140 w 634"/>
                  <a:gd name="T45" fmla="*/ 200447 h 619"/>
                  <a:gd name="T46" fmla="*/ 26323 w 634"/>
                  <a:gd name="T47" fmla="*/ 190048 h 619"/>
                  <a:gd name="T48" fmla="*/ 26323 w 634"/>
                  <a:gd name="T49" fmla="*/ 174271 h 619"/>
                  <a:gd name="T50" fmla="*/ 53006 w 634"/>
                  <a:gd name="T51" fmla="*/ 158493 h 619"/>
                  <a:gd name="T52" fmla="*/ 63824 w 634"/>
                  <a:gd name="T53" fmla="*/ 158493 h 619"/>
                  <a:gd name="T54" fmla="*/ 79689 w 634"/>
                  <a:gd name="T55" fmla="*/ 174271 h 619"/>
                  <a:gd name="T56" fmla="*/ 180293 w 634"/>
                  <a:gd name="T57" fmla="*/ 79247 h 619"/>
                  <a:gd name="T58" fmla="*/ 159018 w 634"/>
                  <a:gd name="T59" fmla="*/ 63110 h 619"/>
                  <a:gd name="T60" fmla="*/ 159018 w 634"/>
                  <a:gd name="T61" fmla="*/ 47691 h 619"/>
                  <a:gd name="T62" fmla="*/ 180293 w 634"/>
                  <a:gd name="T63" fmla="*/ 21156 h 619"/>
                  <a:gd name="T64" fmla="*/ 196519 w 634"/>
                  <a:gd name="T65" fmla="*/ 21156 h 619"/>
                  <a:gd name="T66" fmla="*/ 206976 w 634"/>
                  <a:gd name="T67" fmla="*/ 36934 h 619"/>
                  <a:gd name="T68" fmla="*/ 206976 w 634"/>
                  <a:gd name="T69" fmla="*/ 58090 h 6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634" h="619">
                    <a:moveTo>
                      <a:pt x="603" y="74"/>
                    </a:moveTo>
                    <a:lnTo>
                      <a:pt x="603" y="74"/>
                    </a:lnTo>
                    <a:cubicBezTo>
                      <a:pt x="545" y="15"/>
                      <a:pt x="545" y="15"/>
                      <a:pt x="545" y="15"/>
                    </a:cubicBezTo>
                    <a:cubicBezTo>
                      <a:pt x="530" y="0"/>
                      <a:pt x="500" y="0"/>
                      <a:pt x="486" y="15"/>
                    </a:cubicBezTo>
                    <a:cubicBezTo>
                      <a:pt x="412" y="133"/>
                      <a:pt x="412" y="133"/>
                      <a:pt x="412" y="133"/>
                    </a:cubicBezTo>
                    <a:cubicBezTo>
                      <a:pt x="398" y="147"/>
                      <a:pt x="398" y="176"/>
                      <a:pt x="412" y="191"/>
                    </a:cubicBezTo>
                    <a:cubicBezTo>
                      <a:pt x="441" y="221"/>
                      <a:pt x="441" y="221"/>
                      <a:pt x="441" y="221"/>
                    </a:cubicBezTo>
                    <a:cubicBezTo>
                      <a:pt x="412" y="250"/>
                      <a:pt x="382" y="294"/>
                      <a:pt x="353" y="324"/>
                    </a:cubicBezTo>
                    <a:cubicBezTo>
                      <a:pt x="309" y="368"/>
                      <a:pt x="265" y="397"/>
                      <a:pt x="235" y="427"/>
                    </a:cubicBezTo>
                    <a:cubicBezTo>
                      <a:pt x="191" y="397"/>
                      <a:pt x="191" y="397"/>
                      <a:pt x="191" y="397"/>
                    </a:cubicBezTo>
                    <a:cubicBezTo>
                      <a:pt x="177" y="383"/>
                      <a:pt x="162" y="383"/>
                      <a:pt x="132" y="397"/>
                    </a:cubicBezTo>
                    <a:cubicBezTo>
                      <a:pt x="29" y="486"/>
                      <a:pt x="29" y="486"/>
                      <a:pt x="29" y="486"/>
                    </a:cubicBezTo>
                    <a:cubicBezTo>
                      <a:pt x="0" y="500"/>
                      <a:pt x="15" y="515"/>
                      <a:pt x="29" y="530"/>
                    </a:cubicBezTo>
                    <a:cubicBezTo>
                      <a:pt x="88" y="589"/>
                      <a:pt x="88" y="589"/>
                      <a:pt x="88" y="589"/>
                    </a:cubicBezTo>
                    <a:cubicBezTo>
                      <a:pt x="118" y="618"/>
                      <a:pt x="147" y="618"/>
                      <a:pt x="191" y="589"/>
                    </a:cubicBezTo>
                    <a:cubicBezTo>
                      <a:pt x="191" y="589"/>
                      <a:pt x="324" y="530"/>
                      <a:pt x="427" y="412"/>
                    </a:cubicBezTo>
                    <a:cubicBezTo>
                      <a:pt x="530" y="324"/>
                      <a:pt x="603" y="191"/>
                      <a:pt x="603" y="191"/>
                    </a:cubicBezTo>
                    <a:cubicBezTo>
                      <a:pt x="618" y="147"/>
                      <a:pt x="633" y="103"/>
                      <a:pt x="603" y="74"/>
                    </a:cubicBezTo>
                    <a:close/>
                    <a:moveTo>
                      <a:pt x="574" y="162"/>
                    </a:moveTo>
                    <a:lnTo>
                      <a:pt x="574" y="162"/>
                    </a:lnTo>
                    <a:cubicBezTo>
                      <a:pt x="545" y="221"/>
                      <a:pt x="471" y="324"/>
                      <a:pt x="412" y="383"/>
                    </a:cubicBezTo>
                    <a:cubicBezTo>
                      <a:pt x="339" y="456"/>
                      <a:pt x="162" y="559"/>
                      <a:pt x="162" y="559"/>
                    </a:cubicBezTo>
                    <a:cubicBezTo>
                      <a:pt x="147" y="574"/>
                      <a:pt x="118" y="574"/>
                      <a:pt x="103" y="559"/>
                    </a:cubicBezTo>
                    <a:cubicBezTo>
                      <a:pt x="73" y="530"/>
                      <a:pt x="73" y="530"/>
                      <a:pt x="73" y="530"/>
                    </a:cubicBezTo>
                    <a:cubicBezTo>
                      <a:pt x="59" y="515"/>
                      <a:pt x="59" y="500"/>
                      <a:pt x="73" y="486"/>
                    </a:cubicBezTo>
                    <a:cubicBezTo>
                      <a:pt x="147" y="442"/>
                      <a:pt x="147" y="442"/>
                      <a:pt x="147" y="442"/>
                    </a:cubicBezTo>
                    <a:cubicBezTo>
                      <a:pt x="162" y="427"/>
                      <a:pt x="177" y="427"/>
                      <a:pt x="177" y="442"/>
                    </a:cubicBezTo>
                    <a:cubicBezTo>
                      <a:pt x="221" y="486"/>
                      <a:pt x="221" y="486"/>
                      <a:pt x="221" y="486"/>
                    </a:cubicBezTo>
                    <a:cubicBezTo>
                      <a:pt x="235" y="471"/>
                      <a:pt x="398" y="368"/>
                      <a:pt x="500" y="221"/>
                    </a:cubicBezTo>
                    <a:cubicBezTo>
                      <a:pt x="441" y="176"/>
                      <a:pt x="441" y="176"/>
                      <a:pt x="441" y="176"/>
                    </a:cubicBezTo>
                    <a:cubicBezTo>
                      <a:pt x="441" y="162"/>
                      <a:pt x="441" y="147"/>
                      <a:pt x="441" y="133"/>
                    </a:cubicBezTo>
                    <a:cubicBezTo>
                      <a:pt x="500" y="59"/>
                      <a:pt x="500" y="59"/>
                      <a:pt x="500" y="59"/>
                    </a:cubicBezTo>
                    <a:cubicBezTo>
                      <a:pt x="515" y="44"/>
                      <a:pt x="530" y="59"/>
                      <a:pt x="545" y="59"/>
                    </a:cubicBezTo>
                    <a:cubicBezTo>
                      <a:pt x="574" y="103"/>
                      <a:pt x="574" y="103"/>
                      <a:pt x="574" y="103"/>
                    </a:cubicBezTo>
                    <a:cubicBezTo>
                      <a:pt x="589" y="117"/>
                      <a:pt x="589" y="147"/>
                      <a:pt x="574" y="16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wrap="none" lIns="91431" tIns="45716" rIns="91431" bIns="45716" anchor="ctr"/>
              <a:lstStyle/>
              <a:p>
                <a:pPr algn="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ller" panose="02000503030000020004" pitchFamily="2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465544" y="4737104"/>
              <a:ext cx="2589556" cy="261803"/>
              <a:chOff x="6465544" y="4737104"/>
              <a:chExt cx="2249271" cy="261803"/>
            </a:xfrm>
          </p:grpSpPr>
          <p:sp>
            <p:nvSpPr>
              <p:cNvPr id="8" name="Rectangle 7"/>
              <p:cNvSpPr/>
              <p:nvPr/>
            </p:nvSpPr>
            <p:spPr>
              <a:xfrm flipH="1">
                <a:off x="6825046" y="4737104"/>
                <a:ext cx="188976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GB" sz="1050" dirty="0" smtClean="0">
                    <a:latin typeface="+mj-lt"/>
                    <a:cs typeface="Calibri"/>
                  </a:rPr>
                  <a:t>a</a:t>
                </a:r>
                <a:r>
                  <a:rPr lang="en-GB" sz="1050" dirty="0" smtClean="0">
                    <a:latin typeface="+mj-lt"/>
                    <a:cs typeface="Calibri"/>
                  </a:rPr>
                  <a:t>bdurahmonquchqorov@gmail.com</a:t>
                </a:r>
                <a:endParaRPr lang="en-US" sz="1050" dirty="0">
                  <a:latin typeface="+mj-lt"/>
                </a:endParaRPr>
              </a:p>
            </p:txBody>
          </p:sp>
          <p:sp>
            <p:nvSpPr>
              <p:cNvPr id="9" name="AutoShape 28"/>
              <p:cNvSpPr>
                <a:spLocks/>
              </p:cNvSpPr>
              <p:nvPr/>
            </p:nvSpPr>
            <p:spPr bwMode="auto">
              <a:xfrm>
                <a:off x="6465544" y="4752299"/>
                <a:ext cx="246608" cy="24660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9450"/>
                    </a:moveTo>
                    <a:cubicBezTo>
                      <a:pt x="20249" y="9823"/>
                      <a:pt x="19947" y="10124"/>
                      <a:pt x="19575" y="10124"/>
                    </a:cubicBezTo>
                    <a:lnTo>
                      <a:pt x="18324" y="10124"/>
                    </a:lnTo>
                    <a:lnTo>
                      <a:pt x="15624" y="5400"/>
                    </a:lnTo>
                    <a:lnTo>
                      <a:pt x="17549" y="5400"/>
                    </a:lnTo>
                    <a:cubicBezTo>
                      <a:pt x="17762" y="5400"/>
                      <a:pt x="17962" y="5500"/>
                      <a:pt x="18089" y="5670"/>
                    </a:cubicBezTo>
                    <a:lnTo>
                      <a:pt x="20114" y="8370"/>
                    </a:lnTo>
                    <a:cubicBezTo>
                      <a:pt x="20202" y="8486"/>
                      <a:pt x="20249" y="8628"/>
                      <a:pt x="20249" y="8774"/>
                    </a:cubicBezTo>
                    <a:cubicBezTo>
                      <a:pt x="20249" y="8774"/>
                      <a:pt x="20249" y="9450"/>
                      <a:pt x="20249" y="9450"/>
                    </a:cubicBezTo>
                    <a:close/>
                    <a:moveTo>
                      <a:pt x="18224" y="20249"/>
                    </a:moveTo>
                    <a:lnTo>
                      <a:pt x="14174" y="20249"/>
                    </a:lnTo>
                    <a:lnTo>
                      <a:pt x="14174" y="13500"/>
                    </a:lnTo>
                    <a:cubicBezTo>
                      <a:pt x="14174" y="13126"/>
                      <a:pt x="13872" y="12825"/>
                      <a:pt x="13499" y="12825"/>
                    </a:cubicBezTo>
                    <a:lnTo>
                      <a:pt x="8437" y="12825"/>
                    </a:lnTo>
                    <a:cubicBezTo>
                      <a:pt x="8064" y="12825"/>
                      <a:pt x="7762" y="13126"/>
                      <a:pt x="7762" y="13500"/>
                    </a:cubicBezTo>
                    <a:lnTo>
                      <a:pt x="7762" y="20249"/>
                    </a:lnTo>
                    <a:lnTo>
                      <a:pt x="3374" y="20249"/>
                    </a:lnTo>
                    <a:lnTo>
                      <a:pt x="3374" y="11475"/>
                    </a:lnTo>
                    <a:lnTo>
                      <a:pt x="18224" y="11475"/>
                    </a:lnTo>
                    <a:cubicBezTo>
                      <a:pt x="18224" y="11475"/>
                      <a:pt x="18224" y="20249"/>
                      <a:pt x="18224" y="20249"/>
                    </a:cubicBezTo>
                    <a:close/>
                    <a:moveTo>
                      <a:pt x="13499" y="20249"/>
                    </a:moveTo>
                    <a:lnTo>
                      <a:pt x="8437" y="20249"/>
                    </a:lnTo>
                    <a:lnTo>
                      <a:pt x="8437" y="13500"/>
                    </a:lnTo>
                    <a:lnTo>
                      <a:pt x="13499" y="13500"/>
                    </a:lnTo>
                    <a:cubicBezTo>
                      <a:pt x="13499" y="13500"/>
                      <a:pt x="13499" y="20249"/>
                      <a:pt x="13499" y="20249"/>
                    </a:cubicBezTo>
                    <a:close/>
                    <a:moveTo>
                      <a:pt x="1349" y="9450"/>
                    </a:moveTo>
                    <a:lnTo>
                      <a:pt x="1349" y="8774"/>
                    </a:lnTo>
                    <a:cubicBezTo>
                      <a:pt x="1349" y="8628"/>
                      <a:pt x="1397" y="8486"/>
                      <a:pt x="1485" y="8370"/>
                    </a:cubicBezTo>
                    <a:lnTo>
                      <a:pt x="3510" y="5670"/>
                    </a:lnTo>
                    <a:cubicBezTo>
                      <a:pt x="3637" y="5500"/>
                      <a:pt x="3837" y="5400"/>
                      <a:pt x="4049" y="5400"/>
                    </a:cubicBezTo>
                    <a:lnTo>
                      <a:pt x="5975" y="5400"/>
                    </a:lnTo>
                    <a:lnTo>
                      <a:pt x="3275" y="10124"/>
                    </a:lnTo>
                    <a:lnTo>
                      <a:pt x="2024" y="10124"/>
                    </a:lnTo>
                    <a:cubicBezTo>
                      <a:pt x="1652" y="10124"/>
                      <a:pt x="1349" y="9823"/>
                      <a:pt x="1349" y="9450"/>
                    </a:cubicBezTo>
                    <a:moveTo>
                      <a:pt x="13369" y="5400"/>
                    </a:moveTo>
                    <a:lnTo>
                      <a:pt x="14846" y="5400"/>
                    </a:lnTo>
                    <a:lnTo>
                      <a:pt x="17546" y="10124"/>
                    </a:lnTo>
                    <a:lnTo>
                      <a:pt x="14719" y="10124"/>
                    </a:lnTo>
                    <a:cubicBezTo>
                      <a:pt x="14719" y="10124"/>
                      <a:pt x="13369" y="5400"/>
                      <a:pt x="13369" y="5400"/>
                    </a:cubicBezTo>
                    <a:close/>
                    <a:moveTo>
                      <a:pt x="11137" y="5400"/>
                    </a:moveTo>
                    <a:lnTo>
                      <a:pt x="12666" y="5400"/>
                    </a:lnTo>
                    <a:lnTo>
                      <a:pt x="14016" y="10124"/>
                    </a:lnTo>
                    <a:lnTo>
                      <a:pt x="11137" y="10124"/>
                    </a:lnTo>
                    <a:cubicBezTo>
                      <a:pt x="11137" y="10124"/>
                      <a:pt x="11137" y="5400"/>
                      <a:pt x="11137" y="5400"/>
                    </a:cubicBezTo>
                    <a:close/>
                    <a:moveTo>
                      <a:pt x="8932" y="5400"/>
                    </a:moveTo>
                    <a:lnTo>
                      <a:pt x="10462" y="5400"/>
                    </a:lnTo>
                    <a:lnTo>
                      <a:pt x="10462" y="10124"/>
                    </a:lnTo>
                    <a:lnTo>
                      <a:pt x="7582" y="10124"/>
                    </a:lnTo>
                    <a:cubicBezTo>
                      <a:pt x="7582" y="10124"/>
                      <a:pt x="8932" y="5400"/>
                      <a:pt x="8932" y="5400"/>
                    </a:cubicBezTo>
                    <a:close/>
                    <a:moveTo>
                      <a:pt x="6880" y="10124"/>
                    </a:moveTo>
                    <a:lnTo>
                      <a:pt x="4052" y="10124"/>
                    </a:lnTo>
                    <a:lnTo>
                      <a:pt x="6752" y="5400"/>
                    </a:lnTo>
                    <a:lnTo>
                      <a:pt x="8230" y="5400"/>
                    </a:lnTo>
                    <a:cubicBezTo>
                      <a:pt x="8230" y="5400"/>
                      <a:pt x="6880" y="10124"/>
                      <a:pt x="6880" y="10124"/>
                    </a:cubicBezTo>
                    <a:close/>
                    <a:moveTo>
                      <a:pt x="17549" y="1350"/>
                    </a:moveTo>
                    <a:lnTo>
                      <a:pt x="17549" y="4050"/>
                    </a:lnTo>
                    <a:lnTo>
                      <a:pt x="4049" y="4050"/>
                    </a:lnTo>
                    <a:lnTo>
                      <a:pt x="4049" y="1350"/>
                    </a:lnTo>
                    <a:cubicBezTo>
                      <a:pt x="4049" y="1350"/>
                      <a:pt x="17549" y="1350"/>
                      <a:pt x="17549" y="1350"/>
                    </a:cubicBezTo>
                    <a:close/>
                    <a:moveTo>
                      <a:pt x="21194" y="7560"/>
                    </a:moveTo>
                    <a:lnTo>
                      <a:pt x="19170" y="4861"/>
                    </a:lnTo>
                    <a:cubicBezTo>
                      <a:pt x="19091" y="4755"/>
                      <a:pt x="18997" y="4663"/>
                      <a:pt x="18899" y="4576"/>
                    </a:cubicBezTo>
                    <a:lnTo>
                      <a:pt x="18899" y="1350"/>
                    </a:lnTo>
                    <a:cubicBezTo>
                      <a:pt x="18899" y="605"/>
                      <a:pt x="18295" y="0"/>
                      <a:pt x="17549" y="0"/>
                    </a:cubicBezTo>
                    <a:lnTo>
                      <a:pt x="4049" y="0"/>
                    </a:lnTo>
                    <a:cubicBezTo>
                      <a:pt x="3304" y="0"/>
                      <a:pt x="2699" y="605"/>
                      <a:pt x="2699" y="1350"/>
                    </a:cubicBezTo>
                    <a:lnTo>
                      <a:pt x="2699" y="4576"/>
                    </a:lnTo>
                    <a:cubicBezTo>
                      <a:pt x="2602" y="4663"/>
                      <a:pt x="2508" y="4754"/>
                      <a:pt x="2430" y="4860"/>
                    </a:cubicBezTo>
                    <a:lnTo>
                      <a:pt x="406" y="7559"/>
                    </a:lnTo>
                    <a:cubicBezTo>
                      <a:pt x="143" y="7907"/>
                      <a:pt x="0" y="8338"/>
                      <a:pt x="0" y="8774"/>
                    </a:cubicBezTo>
                    <a:lnTo>
                      <a:pt x="0" y="9450"/>
                    </a:lnTo>
                    <a:cubicBezTo>
                      <a:pt x="0" y="10566"/>
                      <a:pt x="908" y="11475"/>
                      <a:pt x="2024" y="11475"/>
                    </a:cubicBezTo>
                    <a:lnTo>
                      <a:pt x="2024" y="20249"/>
                    </a:lnTo>
                    <a:cubicBezTo>
                      <a:pt x="2024" y="20994"/>
                      <a:pt x="2629" y="21599"/>
                      <a:pt x="3374" y="21599"/>
                    </a:cubicBezTo>
                    <a:lnTo>
                      <a:pt x="18224" y="21599"/>
                    </a:lnTo>
                    <a:cubicBezTo>
                      <a:pt x="18970" y="21599"/>
                      <a:pt x="19575" y="20994"/>
                      <a:pt x="19575" y="20249"/>
                    </a:cubicBezTo>
                    <a:lnTo>
                      <a:pt x="19575" y="11475"/>
                    </a:lnTo>
                    <a:cubicBezTo>
                      <a:pt x="20691" y="11475"/>
                      <a:pt x="21600" y="10566"/>
                      <a:pt x="21600" y="9450"/>
                    </a:cubicBezTo>
                    <a:lnTo>
                      <a:pt x="21600" y="8774"/>
                    </a:lnTo>
                    <a:cubicBezTo>
                      <a:pt x="21600" y="8338"/>
                      <a:pt x="21456" y="7907"/>
                      <a:pt x="21194" y="756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txBody>
              <a:bodyPr lIns="19051" tIns="19051" rIns="19051" bIns="19051" anchor="ctr"/>
              <a:lstStyle/>
              <a:p>
                <a:pPr algn="r" defTabSz="228589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ller" panose="02000503030000020004" pitchFamily="2" charset="0"/>
                  <a:sym typeface="Gill Sans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407334" y="3899801"/>
            <a:ext cx="788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Telefon</a:t>
            </a:r>
            <a:endParaRPr lang="id-ID" sz="1600" b="1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407335" y="3149487"/>
            <a:ext cx="5377331" cy="7674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4000"/>
              </a:lnSpc>
              <a:buNone/>
              <a:defRPr/>
            </a:pP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Mirzo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Ulug’bek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nomidagi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 IM </a:t>
            </a:r>
            <a:r>
              <a:rPr lang="en-GB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alibri"/>
              </a:rPr>
              <a:t>o’quvchilari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07335" y="2675959"/>
            <a:ext cx="1593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Haqimizda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152219" y="5306011"/>
            <a:ext cx="1887564" cy="348666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381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Topish</a:t>
            </a:r>
            <a:endParaRPr lang="id-ID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21582" y="792263"/>
            <a:ext cx="4987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Aloqa</a:t>
            </a:r>
            <a:r>
              <a:rPr lang="en-GB" sz="3600" dirty="0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latin typeface="HelveticaNeue medium" panose="00000400000000000000" pitchFamily="2" charset="0"/>
                <a:cs typeface="Segoe UI" panose="020B0502040204020203" pitchFamily="34" charset="0"/>
              </a:rPr>
              <a:t>uchun</a:t>
            </a:r>
            <a:endParaRPr lang="en-US" sz="3600" dirty="0">
              <a:solidFill>
                <a:schemeClr val="bg1"/>
              </a:solidFill>
              <a:latin typeface="HelveticaNeue medium" panose="000004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6"/>
          <p:cNvSpPr/>
          <p:nvPr/>
        </p:nvSpPr>
        <p:spPr>
          <a:xfrm>
            <a:off x="1274842" y="1526001"/>
            <a:ext cx="360000" cy="671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Прямоугольник 28"/>
          <p:cNvSpPr/>
          <p:nvPr/>
        </p:nvSpPr>
        <p:spPr>
          <a:xfrm>
            <a:off x="1327624" y="6262316"/>
            <a:ext cx="2939576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374074" y="2254288"/>
            <a:ext cx="360218" cy="2498011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487" y="4423889"/>
            <a:ext cx="220804" cy="215995"/>
          </a:xfrm>
          <a:prstGeom prst="rect">
            <a:avLst/>
          </a:prstGeom>
          <a:ln>
            <a:noFill/>
          </a:ln>
        </p:spPr>
      </p:pic>
      <p:sp>
        <p:nvSpPr>
          <p:cNvPr id="31" name="Rectangle 5"/>
          <p:cNvSpPr/>
          <p:nvPr/>
        </p:nvSpPr>
        <p:spPr>
          <a:xfrm flipH="1">
            <a:off x="6957128" y="4367133"/>
            <a:ext cx="19596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000" dirty="0" smtClean="0">
                <a:latin typeface="+mj-lt"/>
                <a:cs typeface="Calibri"/>
              </a:rPr>
              <a:t>📡  Telegram </a:t>
            </a:r>
            <a:r>
              <a:rPr lang="en-GB" sz="1000" dirty="0" err="1" smtClean="0">
                <a:latin typeface="+mj-lt"/>
                <a:cs typeface="Calibri"/>
              </a:rPr>
              <a:t>kanal</a:t>
            </a:r>
            <a:r>
              <a:rPr lang="en-GB" sz="1000" dirty="0" smtClean="0">
                <a:latin typeface="+mj-lt"/>
                <a:cs typeface="Calibri"/>
              </a:rPr>
              <a:t>: @</a:t>
            </a:r>
            <a:r>
              <a:rPr lang="en-GB" sz="1000" dirty="0" err="1" smtClean="0">
                <a:latin typeface="+mj-lt"/>
                <a:cs typeface="Calibri"/>
              </a:rPr>
              <a:t>thegoldenjet_uzb</a:t>
            </a:r>
            <a:endParaRPr lang="en-GB" sz="1000" dirty="0" smtClean="0">
              <a:latin typeface="+mj-lt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GB" sz="1000" dirty="0" smtClean="0">
                <a:latin typeface="+mj-lt"/>
                <a:cs typeface="Calibri"/>
              </a:rPr>
              <a:t>👥 Telegram </a:t>
            </a:r>
            <a:r>
              <a:rPr lang="en-GB" sz="1000" dirty="0" err="1" smtClean="0">
                <a:latin typeface="+mj-lt"/>
                <a:cs typeface="Calibri"/>
              </a:rPr>
              <a:t>guruh</a:t>
            </a:r>
            <a:r>
              <a:rPr lang="en-GB" sz="1000" dirty="0" smtClean="0">
                <a:latin typeface="+mj-lt"/>
                <a:cs typeface="Calibri"/>
              </a:rPr>
              <a:t>: @</a:t>
            </a:r>
            <a:r>
              <a:rPr lang="en-GB" sz="1000" dirty="0" err="1" smtClean="0">
                <a:latin typeface="+mj-lt"/>
                <a:cs typeface="Calibri"/>
              </a:rPr>
              <a:t>thegoldenjet_chat</a:t>
            </a:r>
            <a:endParaRPr lang="en-GB" sz="10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 animBg="1"/>
      <p:bldP spid="21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27624" y="6262316"/>
            <a:ext cx="2939576" cy="366047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294690" y="2269067"/>
            <a:ext cx="501177" cy="2539999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/>
          <p:nvPr/>
        </p:nvSpPr>
        <p:spPr>
          <a:xfrm>
            <a:off x="0" y="0"/>
            <a:ext cx="12192000" cy="498495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" name="Group 18"/>
          <p:cNvGrpSpPr/>
          <p:nvPr/>
        </p:nvGrpSpPr>
        <p:grpSpPr>
          <a:xfrm>
            <a:off x="-492562" y="-1660849"/>
            <a:ext cx="15523628" cy="8779524"/>
            <a:chOff x="-644962" y="-1805690"/>
            <a:chExt cx="15523628" cy="8779524"/>
          </a:xfrm>
          <a:solidFill>
            <a:schemeClr val="bg1">
              <a:alpha val="20000"/>
            </a:schemeClr>
          </a:solidFill>
        </p:grpSpPr>
        <p:sp>
          <p:nvSpPr>
            <p:cNvPr id="7" name="Rectangle: Rounded Corners 19"/>
            <p:cNvSpPr/>
            <p:nvPr/>
          </p:nvSpPr>
          <p:spPr>
            <a:xfrm rot="2700000">
              <a:off x="10540832" y="-2630215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: Rounded Corners 20"/>
            <p:cNvSpPr/>
            <p:nvPr/>
          </p:nvSpPr>
          <p:spPr>
            <a:xfrm rot="2700000">
              <a:off x="11562152" y="-3645270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" name="Rectangle: Rounded Corners 21"/>
            <p:cNvSpPr/>
            <p:nvPr/>
          </p:nvSpPr>
          <p:spPr>
            <a:xfrm rot="2700000">
              <a:off x="10580305" y="-4106204"/>
              <a:ext cx="1016000" cy="56170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0" name="Rectangle: Rounded Corners 22"/>
            <p:cNvSpPr/>
            <p:nvPr/>
          </p:nvSpPr>
          <p:spPr>
            <a:xfrm rot="2700000">
              <a:off x="11095057" y="620978"/>
              <a:ext cx="695083" cy="15263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11" name="Group 23"/>
            <p:cNvGrpSpPr/>
            <p:nvPr/>
          </p:nvGrpSpPr>
          <p:grpSpPr>
            <a:xfrm>
              <a:off x="10896101" y="831111"/>
              <a:ext cx="1092994" cy="1106107"/>
              <a:chOff x="9789319" y="1181099"/>
              <a:chExt cx="1092994" cy="1106107"/>
            </a:xfrm>
            <a:grpFill/>
          </p:grpSpPr>
          <p:sp>
            <p:nvSpPr>
              <p:cNvPr id="32" name="Oval 44"/>
              <p:cNvSpPr/>
              <p:nvPr/>
            </p:nvSpPr>
            <p:spPr>
              <a:xfrm>
                <a:off x="10365582" y="1181099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3" name="Oval 45"/>
              <p:cNvSpPr/>
              <p:nvPr/>
            </p:nvSpPr>
            <p:spPr>
              <a:xfrm>
                <a:off x="9789319" y="1770475"/>
                <a:ext cx="516731" cy="5167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2" name="Group 24"/>
            <p:cNvGrpSpPr/>
            <p:nvPr/>
          </p:nvGrpSpPr>
          <p:grpSpPr>
            <a:xfrm>
              <a:off x="6287839" y="389917"/>
              <a:ext cx="6096503" cy="56431"/>
              <a:chOff x="2110637" y="95339"/>
              <a:chExt cx="6096503" cy="56431"/>
            </a:xfrm>
            <a:grpFill/>
          </p:grpSpPr>
          <p:sp>
            <p:nvSpPr>
              <p:cNvPr id="27" name="Rectangle: Rounded Corners 39"/>
              <p:cNvSpPr/>
              <p:nvPr/>
            </p:nvSpPr>
            <p:spPr>
              <a:xfrm rot="2700000" flipH="1">
                <a:off x="468682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" name="Rectangle: Rounded Corners 40"/>
              <p:cNvSpPr/>
              <p:nvPr/>
            </p:nvSpPr>
            <p:spPr>
              <a:xfrm rot="2700000" flipH="1">
                <a:off x="4908751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Rectangle: Rounded Corners 41"/>
              <p:cNvSpPr/>
              <p:nvPr/>
            </p:nvSpPr>
            <p:spPr>
              <a:xfrm rot="2700000" flipH="1">
                <a:off x="5130674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Rectangle: Rounded Corners 42"/>
              <p:cNvSpPr/>
              <p:nvPr/>
            </p:nvSpPr>
            <p:spPr>
              <a:xfrm rot="2700000" flipH="1">
                <a:off x="5352597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1" name="Rectangle: Rounded Corners 43"/>
              <p:cNvSpPr/>
              <p:nvPr/>
            </p:nvSpPr>
            <p:spPr>
              <a:xfrm rot="2700000" flipH="1">
                <a:off x="5574518" y="-2480852"/>
                <a:ext cx="56431" cy="52088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grpSp>
          <p:nvGrpSpPr>
            <p:cNvPr id="13" name="Group 25"/>
            <p:cNvGrpSpPr/>
            <p:nvPr/>
          </p:nvGrpSpPr>
          <p:grpSpPr>
            <a:xfrm>
              <a:off x="1407475" y="6364769"/>
              <a:ext cx="2428754" cy="261610"/>
              <a:chOff x="242614" y="6328854"/>
              <a:chExt cx="2428754" cy="261610"/>
            </a:xfrm>
            <a:grpFill/>
          </p:grpSpPr>
          <p:sp>
            <p:nvSpPr>
              <p:cNvPr id="25" name="Freeform 62"/>
              <p:cNvSpPr>
                <a:spLocks noEditPoints="1"/>
              </p:cNvSpPr>
              <p:nvPr/>
            </p:nvSpPr>
            <p:spPr bwMode="auto">
              <a:xfrm>
                <a:off x="242614" y="6399940"/>
                <a:ext cx="121482" cy="119439"/>
              </a:xfrm>
              <a:custGeom>
                <a:avLst/>
                <a:gdLst>
                  <a:gd name="T0" fmla="*/ 92739 w 55"/>
                  <a:gd name="T1" fmla="*/ 185737 h 54"/>
                  <a:gd name="T2" fmla="*/ 0 w 55"/>
                  <a:gd name="T3" fmla="*/ 92869 h 54"/>
                  <a:gd name="T4" fmla="*/ 92739 w 55"/>
                  <a:gd name="T5" fmla="*/ 0 h 54"/>
                  <a:gd name="T6" fmla="*/ 188913 w 55"/>
                  <a:gd name="T7" fmla="*/ 92869 h 54"/>
                  <a:gd name="T8" fmla="*/ 92739 w 55"/>
                  <a:gd name="T9" fmla="*/ 185737 h 54"/>
                  <a:gd name="T10" fmla="*/ 13739 w 55"/>
                  <a:gd name="T11" fmla="*/ 92869 h 54"/>
                  <a:gd name="T12" fmla="*/ 92739 w 55"/>
                  <a:gd name="T13" fmla="*/ 171979 h 54"/>
                  <a:gd name="T14" fmla="*/ 171739 w 55"/>
                  <a:gd name="T15" fmla="*/ 92869 h 54"/>
                  <a:gd name="T16" fmla="*/ 92739 w 55"/>
                  <a:gd name="T17" fmla="*/ 13758 h 54"/>
                  <a:gd name="T18" fmla="*/ 13739 w 55"/>
                  <a:gd name="T19" fmla="*/ 92869 h 54"/>
                  <a:gd name="T20" fmla="*/ 140826 w 55"/>
                  <a:gd name="T21" fmla="*/ 127264 h 54"/>
                  <a:gd name="T22" fmla="*/ 96174 w 55"/>
                  <a:gd name="T23" fmla="*/ 151341 h 54"/>
                  <a:gd name="T24" fmla="*/ 37783 w 55"/>
                  <a:gd name="T25" fmla="*/ 92869 h 54"/>
                  <a:gd name="T26" fmla="*/ 96174 w 55"/>
                  <a:gd name="T27" fmla="*/ 34396 h 54"/>
                  <a:gd name="T28" fmla="*/ 137391 w 55"/>
                  <a:gd name="T29" fmla="*/ 58473 h 54"/>
                  <a:gd name="T30" fmla="*/ 137391 w 55"/>
                  <a:gd name="T31" fmla="*/ 72231 h 54"/>
                  <a:gd name="T32" fmla="*/ 137391 w 55"/>
                  <a:gd name="T33" fmla="*/ 72231 h 54"/>
                  <a:gd name="T34" fmla="*/ 123652 w 55"/>
                  <a:gd name="T35" fmla="*/ 72231 h 54"/>
                  <a:gd name="T36" fmla="*/ 120217 w 55"/>
                  <a:gd name="T37" fmla="*/ 72231 h 54"/>
                  <a:gd name="T38" fmla="*/ 120217 w 55"/>
                  <a:gd name="T39" fmla="*/ 61912 h 54"/>
                  <a:gd name="T40" fmla="*/ 96174 w 55"/>
                  <a:gd name="T41" fmla="*/ 51594 h 54"/>
                  <a:gd name="T42" fmla="*/ 54957 w 55"/>
                  <a:gd name="T43" fmla="*/ 92869 h 54"/>
                  <a:gd name="T44" fmla="*/ 96174 w 55"/>
                  <a:gd name="T45" fmla="*/ 134143 h 54"/>
                  <a:gd name="T46" fmla="*/ 120217 w 55"/>
                  <a:gd name="T47" fmla="*/ 123825 h 54"/>
                  <a:gd name="T48" fmla="*/ 120217 w 55"/>
                  <a:gd name="T49" fmla="*/ 113506 h 54"/>
                  <a:gd name="T50" fmla="*/ 123652 w 55"/>
                  <a:gd name="T51" fmla="*/ 113506 h 54"/>
                  <a:gd name="T52" fmla="*/ 137391 w 55"/>
                  <a:gd name="T53" fmla="*/ 113506 h 54"/>
                  <a:gd name="T54" fmla="*/ 140826 w 55"/>
                  <a:gd name="T55" fmla="*/ 113506 h 54"/>
                  <a:gd name="T56" fmla="*/ 140826 w 55"/>
                  <a:gd name="T57" fmla="*/ 127264 h 5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54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4"/>
                      <a:pt x="27" y="54"/>
                    </a:cubicBezTo>
                    <a:close/>
                    <a:moveTo>
                      <a:pt x="4" y="27"/>
                    </a:moveTo>
                    <a:cubicBezTo>
                      <a:pt x="4" y="40"/>
                      <a:pt x="15" y="50"/>
                      <a:pt x="27" y="50"/>
                    </a:cubicBezTo>
                    <a:cubicBezTo>
                      <a:pt x="40" y="50"/>
                      <a:pt x="50" y="40"/>
                      <a:pt x="50" y="27"/>
                    </a:cubicBezTo>
                    <a:cubicBezTo>
                      <a:pt x="50" y="14"/>
                      <a:pt x="40" y="4"/>
                      <a:pt x="27" y="4"/>
                    </a:cubicBezTo>
                    <a:cubicBezTo>
                      <a:pt x="15" y="4"/>
                      <a:pt x="4" y="14"/>
                      <a:pt x="4" y="27"/>
                    </a:cubicBezTo>
                    <a:close/>
                    <a:moveTo>
                      <a:pt x="41" y="37"/>
                    </a:moveTo>
                    <a:cubicBezTo>
                      <a:pt x="41" y="42"/>
                      <a:pt x="33" y="44"/>
                      <a:pt x="28" y="44"/>
                    </a:cubicBezTo>
                    <a:cubicBezTo>
                      <a:pt x="18" y="44"/>
                      <a:pt x="11" y="37"/>
                      <a:pt x="11" y="27"/>
                    </a:cubicBezTo>
                    <a:cubicBezTo>
                      <a:pt x="11" y="17"/>
                      <a:pt x="18" y="10"/>
                      <a:pt x="28" y="10"/>
                    </a:cubicBezTo>
                    <a:cubicBezTo>
                      <a:pt x="31" y="10"/>
                      <a:pt x="40" y="11"/>
                      <a:pt x="40" y="17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1" y="15"/>
                      <a:pt x="16" y="20"/>
                      <a:pt x="16" y="27"/>
                    </a:cubicBezTo>
                    <a:cubicBezTo>
                      <a:pt x="16" y="34"/>
                      <a:pt x="21" y="39"/>
                      <a:pt x="28" y="39"/>
                    </a:cubicBezTo>
                    <a:cubicBezTo>
                      <a:pt x="31" y="39"/>
                      <a:pt x="35" y="38"/>
                      <a:pt x="35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3"/>
                      <a:pt x="36" y="33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1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6236" y="6328854"/>
                <a:ext cx="2355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0" dirty="0">
                    <a:solidFill>
                      <a:schemeClr val="bg1">
                        <a:lumMod val="75000"/>
                      </a:schemeClr>
                    </a:solidFill>
                    <a:latin typeface="Gotham Light" panose="02000603030000020004" pitchFamily="2" charset="0"/>
                    <a:cs typeface="Segoe UI" panose="020B0502040204020203" pitchFamily="34" charset="0"/>
                  </a:rPr>
                  <a:t>2017arouse.All Rights Reserved</a:t>
                </a:r>
                <a:endParaRPr lang="id-ID" sz="1100" b="0" dirty="0">
                  <a:solidFill>
                    <a:schemeClr val="bg1">
                      <a:lumMod val="75000"/>
                    </a:schemeClr>
                  </a:solidFill>
                  <a:latin typeface="Gotham Light" panose="02000603030000020004" pitchFamily="2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: Rounded Corners 26"/>
            <p:cNvSpPr/>
            <p:nvPr/>
          </p:nvSpPr>
          <p:spPr>
            <a:xfrm rot="2700000">
              <a:off x="-59091" y="5630552"/>
              <a:ext cx="101600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" name="Rectangle: Rounded Corners 27"/>
            <p:cNvSpPr/>
            <p:nvPr/>
          </p:nvSpPr>
          <p:spPr>
            <a:xfrm rot="2700000" flipH="1">
              <a:off x="253214" y="5169707"/>
              <a:ext cx="82145" cy="12684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: Rounded Corners 28"/>
            <p:cNvSpPr/>
            <p:nvPr/>
          </p:nvSpPr>
          <p:spPr>
            <a:xfrm rot="2700000" flipH="1">
              <a:off x="2316474" y="4352866"/>
              <a:ext cx="45719" cy="200455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Rectangle: Rounded Corners 29"/>
            <p:cNvSpPr/>
            <p:nvPr/>
          </p:nvSpPr>
          <p:spPr>
            <a:xfrm rot="2700000" flipH="1">
              <a:off x="7578004" y="4063217"/>
              <a:ext cx="45793" cy="381159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: Rounded Corners 30"/>
            <p:cNvSpPr/>
            <p:nvPr/>
          </p:nvSpPr>
          <p:spPr>
            <a:xfrm rot="2700000" flipH="1">
              <a:off x="9656665" y="2296495"/>
              <a:ext cx="184279" cy="383177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: Rounded Corners 31"/>
            <p:cNvSpPr/>
            <p:nvPr/>
          </p:nvSpPr>
          <p:spPr>
            <a:xfrm rot="2700000">
              <a:off x="7063233" y="373967"/>
              <a:ext cx="550790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0" name="Rectangle: Rounded Corners 32"/>
            <p:cNvSpPr/>
            <p:nvPr/>
          </p:nvSpPr>
          <p:spPr>
            <a:xfrm rot="2700000">
              <a:off x="7552981" y="-744033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1" name="Rectangle: Rounded Corners 33"/>
            <p:cNvSpPr/>
            <p:nvPr/>
          </p:nvSpPr>
          <p:spPr>
            <a:xfrm rot="2700000">
              <a:off x="2300396" y="-937515"/>
              <a:ext cx="350766" cy="16705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2" name="Rectangle: Rounded Corners 34"/>
            <p:cNvSpPr/>
            <p:nvPr/>
          </p:nvSpPr>
          <p:spPr>
            <a:xfrm rot="2700000">
              <a:off x="887945" y="-1179708"/>
              <a:ext cx="764930" cy="26443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3" name="Rectangle: Rounded Corners 35"/>
            <p:cNvSpPr/>
            <p:nvPr/>
          </p:nvSpPr>
          <p:spPr>
            <a:xfrm rot="2700000" flipH="1">
              <a:off x="625789" y="-228792"/>
              <a:ext cx="50701" cy="259220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: Rounded Corners 36"/>
            <p:cNvSpPr/>
            <p:nvPr/>
          </p:nvSpPr>
          <p:spPr>
            <a:xfrm rot="2700000" flipH="1">
              <a:off x="11207545" y="4393474"/>
              <a:ext cx="66130" cy="22801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1341436" y="6359236"/>
            <a:ext cx="2816227" cy="3556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Прямоугольник 34"/>
          <p:cNvSpPr/>
          <p:nvPr/>
        </p:nvSpPr>
        <p:spPr>
          <a:xfrm>
            <a:off x="1874331" y="2786978"/>
            <a:ext cx="8443337" cy="796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E’TIBORINGIZ UCHUN RAHMAT!</a:t>
            </a:r>
            <a:endParaRPr lang="id-ID" sz="44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4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lticolor 10">
      <a:dk1>
        <a:sysClr val="windowText" lastClr="000000"/>
      </a:dk1>
      <a:lt1>
        <a:sysClr val="window" lastClr="FFFFFF"/>
      </a:lt1>
      <a:dk2>
        <a:srgbClr val="2D3847"/>
      </a:dk2>
      <a:lt2>
        <a:srgbClr val="111111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162</Words>
  <Application>Microsoft Office PowerPoint</Application>
  <PresentationFormat>Широкоэкранный</PresentationFormat>
  <Paragraphs>40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8" baseType="lpstr">
      <vt:lpstr>Aller</vt:lpstr>
      <vt:lpstr>Arial</vt:lpstr>
      <vt:lpstr>Calibri</vt:lpstr>
      <vt:lpstr>Calibri Light</vt:lpstr>
      <vt:lpstr>Century Gothic</vt:lpstr>
      <vt:lpstr>Clarendon Lt BT</vt:lpstr>
      <vt:lpstr>Cooper Black</vt:lpstr>
      <vt:lpstr>Gill Sans</vt:lpstr>
      <vt:lpstr>Gotham Bold</vt:lpstr>
      <vt:lpstr>Gotham Light</vt:lpstr>
      <vt:lpstr>HelveticaNeue light</vt:lpstr>
      <vt:lpstr>HelveticaNeue medium</vt:lpstr>
      <vt:lpstr>Lato</vt:lpstr>
      <vt:lpstr>Liberation Sans</vt:lpstr>
      <vt:lpstr>Rockwell Extra Bold</vt:lpstr>
      <vt:lpstr>Segoe UI</vt:lpstr>
      <vt:lpstr>Segoe UI Light</vt:lpstr>
      <vt:lpstr>Swis721 BT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pratamayoga</dc:creator>
  <cp:lastModifiedBy>Lenova</cp:lastModifiedBy>
  <cp:revision>265</cp:revision>
  <dcterms:created xsi:type="dcterms:W3CDTF">2017-02-28T05:28:20Z</dcterms:created>
  <dcterms:modified xsi:type="dcterms:W3CDTF">2021-12-26T09:44:33Z</dcterms:modified>
</cp:coreProperties>
</file>