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5" r:id="rId2"/>
    <p:sldId id="256" r:id="rId3"/>
    <p:sldId id="274" r:id="rId4"/>
    <p:sldId id="353" r:id="rId5"/>
    <p:sldId id="352" r:id="rId6"/>
    <p:sldId id="370" r:id="rId7"/>
    <p:sldId id="373" r:id="rId8"/>
    <p:sldId id="372" r:id="rId9"/>
    <p:sldId id="374" r:id="rId10"/>
    <p:sldId id="277" r:id="rId11"/>
    <p:sldId id="368" r:id="rId12"/>
    <p:sldId id="369" r:id="rId13"/>
    <p:sldId id="367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262626"/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004" autoAdjust="0"/>
  </p:normalViewPr>
  <p:slideViewPr>
    <p:cSldViewPr snapToGrid="0">
      <p:cViewPr varScale="1">
        <p:scale>
          <a:sx n="69" d="100"/>
          <a:sy n="69" d="100"/>
        </p:scale>
        <p:origin x="93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26/12/2021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8649-DEA3-43CA-BBD9-CBA46697201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96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: Rounded Corners 4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: Rounded Corners 4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: Rounded Corners 4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: Rounded Corners 5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5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54" name="Oval 5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717534" y="-1748939"/>
            <a:ext cx="15523628" cy="7372314"/>
            <a:chOff x="-644962" y="-1805690"/>
            <a:chExt cx="15523628" cy="7372314"/>
          </a:xfrm>
          <a:solidFill>
            <a:srgbClr val="FFC000"/>
          </a:solidFill>
        </p:grpSpPr>
        <p:sp>
          <p:nvSpPr>
            <p:cNvPr id="57" name="Rectangle: Rounded Corners 5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8" name="Rectangle: Rounded Corners 57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9" name="Rectangle: Rounded Corners 58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: Rounded Corners 59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2" name="Rectangle: Rounded Corners 61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ectangle: Rounded Corners 89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784688" y="505001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larendon Lt BT" panose="02040604040505020204" pitchFamily="18" charset="0"/>
              </a:rPr>
              <a:t>Never say never</a:t>
            </a:r>
            <a:endParaRPr lang="id-ID" sz="1600" dirty="0">
              <a:solidFill>
                <a:schemeClr val="bg1"/>
              </a:solidFill>
              <a:latin typeface="Clarendon Lt BT" panose="0204060404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1E583-8552-4331-9EA2-E7E15BC41D60}"/>
              </a:ext>
            </a:extLst>
          </p:cNvPr>
          <p:cNvSpPr txBox="1"/>
          <p:nvPr/>
        </p:nvSpPr>
        <p:spPr>
          <a:xfrm>
            <a:off x="608464" y="4126688"/>
            <a:ext cx="627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Cooper Black" panose="0208090404030B020404" pitchFamily="18" charset="0"/>
              </a:rPr>
              <a:t>The Golden Jet</a:t>
            </a:r>
            <a:endParaRPr lang="ru-RU" sz="5400" dirty="0">
              <a:solidFill>
                <a:srgbClr val="FFC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54" y="1172741"/>
            <a:ext cx="2672253" cy="2672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475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/>
        </p:nvSpPr>
        <p:spPr>
          <a:xfrm rot="18900000" flipH="1">
            <a:off x="5155001" y="5241516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/>
        </p:nvSpPr>
        <p:spPr>
          <a:xfrm rot="18900000" flipH="1">
            <a:off x="-122657" y="-2972072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3840307" y="622589"/>
            <a:ext cx="8089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Bizga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imalar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kerak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?</a:t>
            </a:r>
            <a:endParaRPr lang="en-US" sz="54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085850" y="2185054"/>
            <a:ext cx="10082894" cy="2374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buAutoNum type="arabicPeriod"/>
              <a:defRPr/>
            </a:pP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Yaxshi</a:t>
            </a: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server</a:t>
            </a:r>
          </a:p>
          <a:p>
            <a:pPr algn="just">
              <a:lnSpc>
                <a:spcPct val="114000"/>
              </a:lnSpc>
              <a:buAutoNum type="arabicPeriod"/>
              <a:defRPr/>
            </a:pP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TTS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sintezator</a:t>
            </a:r>
            <a:endParaRPr lang="en-GB" sz="3600" dirty="0" smtClean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14000"/>
              </a:lnSpc>
              <a:buAutoNum type="arabicPeriod"/>
              <a:defRPr/>
            </a:pP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Reklama</a:t>
            </a:r>
            <a:endParaRPr lang="id-ID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1782" y="2294392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875818" y="6359236"/>
            <a:ext cx="1216317" cy="36618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341436" y="6359236"/>
            <a:ext cx="2816227" cy="3556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76136" y="1757014"/>
            <a:ext cx="639726" cy="639726"/>
            <a:chOff x="8867845" y="1783124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28" name="Oval 27"/>
            <p:cNvSpPr/>
            <p:nvPr/>
          </p:nvSpPr>
          <p:spPr>
            <a:xfrm>
              <a:off x="8867845" y="1783124"/>
              <a:ext cx="1026356" cy="10263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201809" y="2117086"/>
              <a:ext cx="358432" cy="358432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30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1" name="Oval 20"/>
          <p:cNvSpPr/>
          <p:nvPr/>
        </p:nvSpPr>
        <p:spPr>
          <a:xfrm>
            <a:off x="2238064" y="4599233"/>
            <a:ext cx="639726" cy="639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/>
          <p:cNvGrpSpPr/>
          <p:nvPr/>
        </p:nvGrpSpPr>
        <p:grpSpPr>
          <a:xfrm>
            <a:off x="9314211" y="4599233"/>
            <a:ext cx="639726" cy="639726"/>
            <a:chOff x="8867847" y="4140485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33" name="Oval 32"/>
            <p:cNvSpPr/>
            <p:nvPr/>
          </p:nvSpPr>
          <p:spPr>
            <a:xfrm>
              <a:off x="8867847" y="4140485"/>
              <a:ext cx="1026356" cy="10263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AutoShape 139"/>
            <p:cNvSpPr>
              <a:spLocks/>
            </p:cNvSpPr>
            <p:nvPr/>
          </p:nvSpPr>
          <p:spPr bwMode="auto">
            <a:xfrm>
              <a:off x="9201809" y="4479963"/>
              <a:ext cx="358432" cy="347402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1589" y="5351459"/>
            <a:ext cx="2568177" cy="609217"/>
            <a:chOff x="299255" y="5351459"/>
            <a:chExt cx="2568177" cy="609217"/>
          </a:xfrm>
        </p:grpSpPr>
        <p:sp>
          <p:nvSpPr>
            <p:cNvPr id="35" name="TextBox 34"/>
            <p:cNvSpPr txBox="1"/>
            <p:nvPr/>
          </p:nvSpPr>
          <p:spPr>
            <a:xfrm flipH="1">
              <a:off x="714373" y="5351459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2000" dirty="0" smtClean="0">
                  <a:solidFill>
                    <a:schemeClr val="accent1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VOSK-AI</a:t>
              </a:r>
              <a:endParaRPr lang="id-ID" sz="2000" dirty="0">
                <a:solidFill>
                  <a:schemeClr val="accent1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299255" y="5683677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1901" y="3477660"/>
            <a:ext cx="2568177" cy="609217"/>
            <a:chOff x="1387238" y="3477660"/>
            <a:chExt cx="2568177" cy="609217"/>
          </a:xfrm>
        </p:grpSpPr>
        <p:sp>
          <p:nvSpPr>
            <p:cNvPr id="37" name="TextBox 36"/>
            <p:cNvSpPr txBox="1"/>
            <p:nvPr/>
          </p:nvSpPr>
          <p:spPr>
            <a:xfrm flipH="1">
              <a:off x="1802356" y="3477660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2000" dirty="0" smtClean="0">
                  <a:solidFill>
                    <a:schemeClr val="accent2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TTS-AI</a:t>
              </a:r>
              <a:endParaRPr lang="id-ID" sz="2000" dirty="0">
                <a:solidFill>
                  <a:schemeClr val="accent2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1387238" y="3809878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11912" y="2500244"/>
            <a:ext cx="2568177" cy="609217"/>
            <a:chOff x="5339331" y="2332191"/>
            <a:chExt cx="2568177" cy="609217"/>
          </a:xfrm>
        </p:grpSpPr>
        <p:sp>
          <p:nvSpPr>
            <p:cNvPr id="39" name="TextBox 38"/>
            <p:cNvSpPr txBox="1"/>
            <p:nvPr/>
          </p:nvSpPr>
          <p:spPr>
            <a:xfrm flipH="1">
              <a:off x="5546890" y="2332191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2000" dirty="0" smtClean="0">
                  <a:solidFill>
                    <a:schemeClr val="accent3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PYTHON</a:t>
              </a:r>
              <a:endParaRPr lang="id-ID" sz="2000" dirty="0">
                <a:solidFill>
                  <a:schemeClr val="accent3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5339331" y="2664409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49492" y="5351459"/>
            <a:ext cx="2568177" cy="609217"/>
            <a:chOff x="9249492" y="5535138"/>
            <a:chExt cx="2568177" cy="609217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9249494" y="5535138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000" dirty="0" err="1" smtClean="0">
                  <a:solidFill>
                    <a:schemeClr val="accent5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PyTelegramBotAPI</a:t>
              </a:r>
              <a:endParaRPr lang="id-ID" sz="2000" dirty="0">
                <a:solidFill>
                  <a:schemeClr val="accent5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9249492" y="5867356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49683" y="3477660"/>
            <a:ext cx="2309883" cy="612561"/>
            <a:chOff x="8890353" y="3099819"/>
            <a:chExt cx="2309883" cy="612561"/>
          </a:xfrm>
        </p:grpSpPr>
        <p:sp>
          <p:nvSpPr>
            <p:cNvPr id="53" name="TextBox 52"/>
            <p:cNvSpPr txBox="1"/>
            <p:nvPr/>
          </p:nvSpPr>
          <p:spPr>
            <a:xfrm>
              <a:off x="8890353" y="3099819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GOOGLETRANSLATE</a:t>
              </a:r>
              <a:endParaRPr lang="id-ID" sz="2000" dirty="0">
                <a:solidFill>
                  <a:schemeClr val="accent4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90353" y="3435381"/>
              <a:ext cx="230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91999" y="2741230"/>
            <a:ext cx="639726" cy="639726"/>
            <a:chOff x="5582822" y="4140485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15" name="Oval 14"/>
            <p:cNvSpPr/>
            <p:nvPr/>
          </p:nvSpPr>
          <p:spPr>
            <a:xfrm>
              <a:off x="5582822" y="4140485"/>
              <a:ext cx="1026356" cy="10263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916784" y="4474447"/>
              <a:ext cx="358432" cy="358432"/>
              <a:chOff x="4427654" y="3049909"/>
              <a:chExt cx="464344" cy="464344"/>
            </a:xfrm>
            <a:solidFill>
              <a:srgbClr val="F8F8F8"/>
            </a:solidFill>
          </p:grpSpPr>
          <p:sp>
            <p:nvSpPr>
              <p:cNvPr id="17" name="AutoShape 123"/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124"/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25"/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8149683" y="2730638"/>
            <a:ext cx="650318" cy="650318"/>
            <a:chOff x="4434190" y="2218306"/>
            <a:chExt cx="570454" cy="570454"/>
          </a:xfrm>
        </p:grpSpPr>
        <p:sp>
          <p:nvSpPr>
            <p:cNvPr id="56" name="Oval 55"/>
            <p:cNvSpPr/>
            <p:nvPr/>
          </p:nvSpPr>
          <p:spPr>
            <a:xfrm>
              <a:off x="4434190" y="2218306"/>
              <a:ext cx="570454" cy="5704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638460" y="2385813"/>
              <a:ext cx="161914" cy="235440"/>
              <a:chOff x="10146507" y="3505994"/>
              <a:chExt cx="319881" cy="465138"/>
            </a:xfrm>
            <a:solidFill>
              <a:schemeClr val="bg1"/>
            </a:solidFill>
          </p:grpSpPr>
          <p:sp>
            <p:nvSpPr>
              <p:cNvPr id="58" name="AutoShape 30"/>
              <p:cNvSpPr>
                <a:spLocks/>
              </p:cNvSpPr>
              <p:nvPr/>
            </p:nvSpPr>
            <p:spPr bwMode="auto">
              <a:xfrm>
                <a:off x="10146507" y="3505994"/>
                <a:ext cx="319881" cy="465138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9" name="AutoShape 31"/>
              <p:cNvSpPr>
                <a:spLocks/>
              </p:cNvSpPr>
              <p:nvPr/>
            </p:nvSpPr>
            <p:spPr bwMode="auto">
              <a:xfrm>
                <a:off x="10205244" y="3709194"/>
                <a:ext cx="205581" cy="166688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189496" y="5498356"/>
            <a:ext cx="1813008" cy="283510"/>
            <a:chOff x="3529470" y="3027655"/>
            <a:chExt cx="5133061" cy="802691"/>
          </a:xfrm>
          <a:effectLst/>
        </p:grpSpPr>
        <p:sp>
          <p:nvSpPr>
            <p:cNvPr id="70" name="Freeform: Shape 69"/>
            <p:cNvSpPr/>
            <p:nvPr/>
          </p:nvSpPr>
          <p:spPr>
            <a:xfrm>
              <a:off x="7480093" y="3040999"/>
              <a:ext cx="94968" cy="45748"/>
            </a:xfrm>
            <a:custGeom>
              <a:avLst/>
              <a:gdLst>
                <a:gd name="connsiteX0" fmla="*/ 0 w 94968"/>
                <a:gd name="connsiteY0" fmla="*/ 0 h 45748"/>
                <a:gd name="connsiteX1" fmla="*/ 11379 w 94968"/>
                <a:gd name="connsiteY1" fmla="*/ 1635 h 45748"/>
                <a:gd name="connsiteX2" fmla="*/ 92930 w 94968"/>
                <a:gd name="connsiteY2" fmla="*/ 43396 h 45748"/>
                <a:gd name="connsiteX3" fmla="*/ 94968 w 94968"/>
                <a:gd name="connsiteY3" fmla="*/ 45748 h 45748"/>
                <a:gd name="connsiteX4" fmla="*/ 0 w 94968"/>
                <a:gd name="connsiteY4" fmla="*/ 0 h 4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68" h="45748">
                  <a:moveTo>
                    <a:pt x="0" y="0"/>
                  </a:moveTo>
                  <a:lnTo>
                    <a:pt x="11379" y="1635"/>
                  </a:lnTo>
                  <a:cubicBezTo>
                    <a:pt x="42341" y="11092"/>
                    <a:pt x="69525" y="25012"/>
                    <a:pt x="92930" y="43396"/>
                  </a:cubicBezTo>
                  <a:lnTo>
                    <a:pt x="94968" y="4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7991285" y="3361841"/>
              <a:ext cx="13034" cy="7571"/>
            </a:xfrm>
            <a:custGeom>
              <a:avLst/>
              <a:gdLst>
                <a:gd name="connsiteX0" fmla="*/ 2909 w 13034"/>
                <a:gd name="connsiteY0" fmla="*/ 0 h 7571"/>
                <a:gd name="connsiteX1" fmla="*/ 13034 w 13034"/>
                <a:gd name="connsiteY1" fmla="*/ 7571 h 7571"/>
                <a:gd name="connsiteX2" fmla="*/ 0 w 13034"/>
                <a:gd name="connsiteY2" fmla="*/ 7571 h 7571"/>
                <a:gd name="connsiteX3" fmla="*/ 2909 w 13034"/>
                <a:gd name="connsiteY3" fmla="*/ 0 h 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34" h="7571">
                  <a:moveTo>
                    <a:pt x="2909" y="0"/>
                  </a:moveTo>
                  <a:lnTo>
                    <a:pt x="13034" y="7571"/>
                  </a:lnTo>
                  <a:lnTo>
                    <a:pt x="0" y="7571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570702" y="3039923"/>
              <a:ext cx="5051519" cy="763340"/>
              <a:chOff x="3570702" y="3039923"/>
              <a:chExt cx="5051519" cy="763340"/>
            </a:xfr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3000000" scaled="0"/>
            </a:gradFill>
          </p:grpSpPr>
          <p:sp>
            <p:nvSpPr>
              <p:cNvPr id="87" name="Freeform: Shape 86"/>
              <p:cNvSpPr/>
              <p:nvPr/>
            </p:nvSpPr>
            <p:spPr>
              <a:xfrm>
                <a:off x="4017850" y="3039923"/>
                <a:ext cx="319569" cy="359613"/>
              </a:xfrm>
              <a:custGeom>
                <a:avLst/>
                <a:gdLst>
                  <a:gd name="connsiteX0" fmla="*/ 202145 w 319569"/>
                  <a:gd name="connsiteY0" fmla="*/ 0 h 359613"/>
                  <a:gd name="connsiteX1" fmla="*/ 319569 w 319569"/>
                  <a:gd name="connsiteY1" fmla="*/ 0 h 359613"/>
                  <a:gd name="connsiteX2" fmla="*/ 319569 w 319569"/>
                  <a:gd name="connsiteY2" fmla="*/ 264120 h 359613"/>
                  <a:gd name="connsiteX3" fmla="*/ 191869 w 319569"/>
                  <a:gd name="connsiteY3" fmla="*/ 359613 h 359613"/>
                  <a:gd name="connsiteX4" fmla="*/ 188350 w 319569"/>
                  <a:gd name="connsiteY4" fmla="*/ 329756 h 359613"/>
                  <a:gd name="connsiteX5" fmla="*/ 108600 w 319569"/>
                  <a:gd name="connsiteY5" fmla="*/ 186871 h 359613"/>
                  <a:gd name="connsiteX6" fmla="*/ 16945 w 319569"/>
                  <a:gd name="connsiteY6" fmla="*/ 125831 h 359613"/>
                  <a:gd name="connsiteX7" fmla="*/ 0 w 319569"/>
                  <a:gd name="connsiteY7" fmla="*/ 120646 h 359613"/>
                  <a:gd name="connsiteX8" fmla="*/ 103135 w 319569"/>
                  <a:gd name="connsiteY8" fmla="*/ 43523 h 359613"/>
                  <a:gd name="connsiteX9" fmla="*/ 143625 w 319569"/>
                  <a:gd name="connsiteY9" fmla="*/ 69063 h 359613"/>
                  <a:gd name="connsiteX10" fmla="*/ 202145 w 319569"/>
                  <a:gd name="connsiteY10" fmla="*/ 126187 h 359613"/>
                  <a:gd name="connsiteX11" fmla="*/ 202145 w 319569"/>
                  <a:gd name="connsiteY11" fmla="*/ 0 h 35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569" h="359613">
                    <a:moveTo>
                      <a:pt x="202145" y="0"/>
                    </a:moveTo>
                    <a:lnTo>
                      <a:pt x="319569" y="0"/>
                    </a:lnTo>
                    <a:lnTo>
                      <a:pt x="319569" y="264120"/>
                    </a:lnTo>
                    <a:lnTo>
                      <a:pt x="191869" y="359613"/>
                    </a:lnTo>
                    <a:lnTo>
                      <a:pt x="188350" y="329756"/>
                    </a:lnTo>
                    <a:cubicBezTo>
                      <a:pt x="176616" y="274673"/>
                      <a:pt x="150033" y="227044"/>
                      <a:pt x="108600" y="186871"/>
                    </a:cubicBezTo>
                    <a:cubicBezTo>
                      <a:pt x="80979" y="160089"/>
                      <a:pt x="50427" y="139743"/>
                      <a:pt x="16945" y="125831"/>
                    </a:cubicBezTo>
                    <a:lnTo>
                      <a:pt x="0" y="120646"/>
                    </a:lnTo>
                    <a:lnTo>
                      <a:pt x="103135" y="43523"/>
                    </a:lnTo>
                    <a:lnTo>
                      <a:pt x="143625" y="69063"/>
                    </a:lnTo>
                    <a:cubicBezTo>
                      <a:pt x="164912" y="85859"/>
                      <a:pt x="184419" y="104901"/>
                      <a:pt x="202145" y="126187"/>
                    </a:cubicBezTo>
                    <a:lnTo>
                      <a:pt x="202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4629036" y="3039923"/>
                <a:ext cx="117424" cy="75950"/>
              </a:xfrm>
              <a:custGeom>
                <a:avLst/>
                <a:gdLst>
                  <a:gd name="connsiteX0" fmla="*/ 0 w 117424"/>
                  <a:gd name="connsiteY0" fmla="*/ 0 h 75950"/>
                  <a:gd name="connsiteX1" fmla="*/ 117424 w 117424"/>
                  <a:gd name="connsiteY1" fmla="*/ 0 h 75950"/>
                  <a:gd name="connsiteX2" fmla="*/ 117424 w 117424"/>
                  <a:gd name="connsiteY2" fmla="*/ 14452 h 75950"/>
                  <a:gd name="connsiteX3" fmla="*/ 39213 w 117424"/>
                  <a:gd name="connsiteY3" fmla="*/ 52128 h 75950"/>
                  <a:gd name="connsiteX4" fmla="*/ 0 w 117424"/>
                  <a:gd name="connsiteY4" fmla="*/ 75950 h 75950"/>
                  <a:gd name="connsiteX5" fmla="*/ 0 w 117424"/>
                  <a:gd name="connsiteY5" fmla="*/ 0 h 7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424" h="75950">
                    <a:moveTo>
                      <a:pt x="0" y="0"/>
                    </a:moveTo>
                    <a:lnTo>
                      <a:pt x="117424" y="0"/>
                    </a:lnTo>
                    <a:lnTo>
                      <a:pt x="117424" y="14452"/>
                    </a:lnTo>
                    <a:lnTo>
                      <a:pt x="39213" y="52128"/>
                    </a:lnTo>
                    <a:lnTo>
                      <a:pt x="0" y="759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7892842" y="3063541"/>
                <a:ext cx="326261" cy="298300"/>
              </a:xfrm>
              <a:custGeom>
                <a:avLst/>
                <a:gdLst>
                  <a:gd name="connsiteX0" fmla="*/ 213876 w 326261"/>
                  <a:gd name="connsiteY0" fmla="*/ 0 h 298300"/>
                  <a:gd name="connsiteX1" fmla="*/ 326261 w 326261"/>
                  <a:gd name="connsiteY1" fmla="*/ 84040 h 298300"/>
                  <a:gd name="connsiteX2" fmla="*/ 319935 w 326261"/>
                  <a:gd name="connsiteY2" fmla="*/ 84654 h 298300"/>
                  <a:gd name="connsiteX3" fmla="*/ 192865 w 326261"/>
                  <a:gd name="connsiteY3" fmla="*/ 144851 h 298300"/>
                  <a:gd name="connsiteX4" fmla="*/ 132756 w 326261"/>
                  <a:gd name="connsiteY4" fmla="*/ 216571 h 298300"/>
                  <a:gd name="connsiteX5" fmla="*/ 101353 w 326261"/>
                  <a:gd name="connsiteY5" fmla="*/ 298300 h 298300"/>
                  <a:gd name="connsiteX6" fmla="*/ 0 w 326261"/>
                  <a:gd name="connsiteY6" fmla="*/ 222509 h 298300"/>
                  <a:gd name="connsiteX7" fmla="*/ 25418 w 326261"/>
                  <a:gd name="connsiteY7" fmla="*/ 162742 h 298300"/>
                  <a:gd name="connsiteX8" fmla="*/ 169132 w 326261"/>
                  <a:gd name="connsiteY8" fmla="*/ 19029 h 298300"/>
                  <a:gd name="connsiteX9" fmla="*/ 213876 w 326261"/>
                  <a:gd name="connsiteY9" fmla="*/ 0 h 29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6261" h="298300">
                    <a:moveTo>
                      <a:pt x="213876" y="0"/>
                    </a:moveTo>
                    <a:lnTo>
                      <a:pt x="326261" y="84040"/>
                    </a:lnTo>
                    <a:lnTo>
                      <a:pt x="319935" y="84654"/>
                    </a:lnTo>
                    <a:cubicBezTo>
                      <a:pt x="271725" y="93321"/>
                      <a:pt x="229368" y="113386"/>
                      <a:pt x="192865" y="144851"/>
                    </a:cubicBezTo>
                    <a:cubicBezTo>
                      <a:pt x="168529" y="165828"/>
                      <a:pt x="148493" y="189734"/>
                      <a:pt x="132756" y="216571"/>
                    </a:cubicBezTo>
                    <a:lnTo>
                      <a:pt x="101353" y="298300"/>
                    </a:lnTo>
                    <a:lnTo>
                      <a:pt x="0" y="222509"/>
                    </a:lnTo>
                    <a:lnTo>
                      <a:pt x="25418" y="162742"/>
                    </a:lnTo>
                    <a:cubicBezTo>
                      <a:pt x="61152" y="102667"/>
                      <a:pt x="109056" y="54762"/>
                      <a:pt x="169132" y="19029"/>
                    </a:cubicBezTo>
                    <a:lnTo>
                      <a:pt x="2138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8004320" y="3369412"/>
                <a:ext cx="575953" cy="112166"/>
              </a:xfrm>
              <a:custGeom>
                <a:avLst/>
                <a:gdLst>
                  <a:gd name="connsiteX0" fmla="*/ 0 w 575953"/>
                  <a:gd name="connsiteY0" fmla="*/ 0 h 112166"/>
                  <a:gd name="connsiteX1" fmla="*/ 467716 w 575953"/>
                  <a:gd name="connsiteY1" fmla="*/ 0 h 112166"/>
                  <a:gd name="connsiteX2" fmla="*/ 503891 w 575953"/>
                  <a:gd name="connsiteY2" fmla="*/ 32878 h 112166"/>
                  <a:gd name="connsiteX3" fmla="*/ 575953 w 575953"/>
                  <a:gd name="connsiteY3" fmla="*/ 112166 h 112166"/>
                  <a:gd name="connsiteX4" fmla="*/ 135771 w 575953"/>
                  <a:gd name="connsiteY4" fmla="*/ 112166 h 112166"/>
                  <a:gd name="connsiteX5" fmla="*/ 69730 w 575953"/>
                  <a:gd name="connsiteY5" fmla="*/ 52144 h 112166"/>
                  <a:gd name="connsiteX6" fmla="*/ 0 w 575953"/>
                  <a:gd name="connsiteY6" fmla="*/ 0 h 11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53" h="112166">
                    <a:moveTo>
                      <a:pt x="0" y="0"/>
                    </a:moveTo>
                    <a:lnTo>
                      <a:pt x="467716" y="0"/>
                    </a:lnTo>
                    <a:lnTo>
                      <a:pt x="503891" y="32878"/>
                    </a:lnTo>
                    <a:lnTo>
                      <a:pt x="575953" y="112166"/>
                    </a:lnTo>
                    <a:lnTo>
                      <a:pt x="135771" y="112166"/>
                    </a:lnTo>
                    <a:lnTo>
                      <a:pt x="69730" y="5214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3570702" y="3495637"/>
                <a:ext cx="310184" cy="307626"/>
              </a:xfrm>
              <a:custGeom>
                <a:avLst/>
                <a:gdLst>
                  <a:gd name="connsiteX0" fmla="*/ 90568 w 310184"/>
                  <a:gd name="connsiteY0" fmla="*/ 0 h 307626"/>
                  <a:gd name="connsiteX1" fmla="*/ 102235 w 310184"/>
                  <a:gd name="connsiteY1" fmla="*/ 40847 h 307626"/>
                  <a:gd name="connsiteX2" fmla="*/ 159659 w 310184"/>
                  <a:gd name="connsiteY2" fmla="*/ 132503 h 307626"/>
                  <a:gd name="connsiteX3" fmla="*/ 297862 w 310184"/>
                  <a:gd name="connsiteY3" fmla="*/ 212253 h 307626"/>
                  <a:gd name="connsiteX4" fmla="*/ 310184 w 310184"/>
                  <a:gd name="connsiteY4" fmla="*/ 213720 h 307626"/>
                  <a:gd name="connsiteX5" fmla="*/ 224836 w 310184"/>
                  <a:gd name="connsiteY5" fmla="*/ 307626 h 307626"/>
                  <a:gd name="connsiteX6" fmla="*/ 157396 w 310184"/>
                  <a:gd name="connsiteY6" fmla="*/ 278106 h 307626"/>
                  <a:gd name="connsiteX7" fmla="*/ 13683 w 310184"/>
                  <a:gd name="connsiteY7" fmla="*/ 131926 h 307626"/>
                  <a:gd name="connsiteX8" fmla="*/ 0 w 310184"/>
                  <a:gd name="connsiteY8" fmla="*/ 99649 h 307626"/>
                  <a:gd name="connsiteX9" fmla="*/ 90568 w 310184"/>
                  <a:gd name="connsiteY9" fmla="*/ 0 h 30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184" h="307626">
                    <a:moveTo>
                      <a:pt x="90568" y="0"/>
                    </a:moveTo>
                    <a:lnTo>
                      <a:pt x="102235" y="40847"/>
                    </a:lnTo>
                    <a:cubicBezTo>
                      <a:pt x="115270" y="74329"/>
                      <a:pt x="134411" y="104881"/>
                      <a:pt x="159659" y="132503"/>
                    </a:cubicBezTo>
                    <a:cubicBezTo>
                      <a:pt x="197532" y="173935"/>
                      <a:pt x="243600" y="200519"/>
                      <a:pt x="297862" y="212253"/>
                    </a:cubicBezTo>
                    <a:lnTo>
                      <a:pt x="310184" y="213720"/>
                    </a:lnTo>
                    <a:lnTo>
                      <a:pt x="224836" y="307626"/>
                    </a:lnTo>
                    <a:lnTo>
                      <a:pt x="157396" y="278106"/>
                    </a:lnTo>
                    <a:cubicBezTo>
                      <a:pt x="97320" y="241356"/>
                      <a:pt x="49416" y="192629"/>
                      <a:pt x="13683" y="131926"/>
                    </a:cubicBezTo>
                    <a:lnTo>
                      <a:pt x="0" y="99649"/>
                    </a:lnTo>
                    <a:lnTo>
                      <a:pt x="90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8359858" y="3607766"/>
                <a:ext cx="262363" cy="176886"/>
              </a:xfrm>
              <a:custGeom>
                <a:avLst/>
                <a:gdLst>
                  <a:gd name="connsiteX0" fmla="*/ 116898 w 262363"/>
                  <a:gd name="connsiteY0" fmla="*/ 0 h 176886"/>
                  <a:gd name="connsiteX1" fmla="*/ 262363 w 262363"/>
                  <a:gd name="connsiteY1" fmla="*/ 0 h 176886"/>
                  <a:gd name="connsiteX2" fmla="*/ 116898 w 262363"/>
                  <a:gd name="connsiteY2" fmla="*/ 161239 h 176886"/>
                  <a:gd name="connsiteX3" fmla="*/ 82009 w 262363"/>
                  <a:gd name="connsiteY3" fmla="*/ 176886 h 176886"/>
                  <a:gd name="connsiteX4" fmla="*/ 0 w 262363"/>
                  <a:gd name="connsiteY4" fmla="*/ 86652 h 176886"/>
                  <a:gd name="connsiteX5" fmla="*/ 25105 w 262363"/>
                  <a:gd name="connsiteY5" fmla="*/ 77114 h 176886"/>
                  <a:gd name="connsiteX6" fmla="*/ 116898 w 262363"/>
                  <a:gd name="connsiteY6" fmla="*/ 0 h 17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2363" h="176886">
                    <a:moveTo>
                      <a:pt x="116898" y="0"/>
                    </a:moveTo>
                    <a:lnTo>
                      <a:pt x="262363" y="0"/>
                    </a:lnTo>
                    <a:cubicBezTo>
                      <a:pt x="228772" y="67548"/>
                      <a:pt x="180282" y="121294"/>
                      <a:pt x="116898" y="161239"/>
                    </a:cubicBezTo>
                    <a:lnTo>
                      <a:pt x="82009" y="176886"/>
                    </a:lnTo>
                    <a:lnTo>
                      <a:pt x="0" y="86652"/>
                    </a:lnTo>
                    <a:lnTo>
                      <a:pt x="25105" y="77114"/>
                    </a:lnTo>
                    <a:cubicBezTo>
                      <a:pt x="61508" y="57762"/>
                      <a:pt x="92106" y="32058"/>
                      <a:pt x="1168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3" name="Freeform: Shape 72"/>
            <p:cNvSpPr/>
            <p:nvPr/>
          </p:nvSpPr>
          <p:spPr>
            <a:xfrm>
              <a:off x="7545815" y="3072659"/>
              <a:ext cx="29246" cy="14088"/>
            </a:xfrm>
            <a:custGeom>
              <a:avLst/>
              <a:gdLst>
                <a:gd name="connsiteX0" fmla="*/ 0 w 29246"/>
                <a:gd name="connsiteY0" fmla="*/ 0 h 14088"/>
                <a:gd name="connsiteX1" fmla="*/ 29245 w 29246"/>
                <a:gd name="connsiteY1" fmla="*/ 14088 h 14088"/>
                <a:gd name="connsiteX2" fmla="*/ 29246 w 29246"/>
                <a:gd name="connsiteY2" fmla="*/ 14088 h 14088"/>
                <a:gd name="connsiteX3" fmla="*/ 0 w 29246"/>
                <a:gd name="connsiteY3" fmla="*/ 0 h 1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6" h="14088">
                  <a:moveTo>
                    <a:pt x="0" y="0"/>
                  </a:moveTo>
                  <a:lnTo>
                    <a:pt x="29245" y="14088"/>
                  </a:lnTo>
                  <a:lnTo>
                    <a:pt x="29246" y="14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3529470" y="3027655"/>
              <a:ext cx="591514" cy="567631"/>
            </a:xfrm>
            <a:custGeom>
              <a:avLst/>
              <a:gdLst>
                <a:gd name="connsiteX0" fmla="*/ 399593 w 591514"/>
                <a:gd name="connsiteY0" fmla="*/ 0 h 567631"/>
                <a:gd name="connsiteX1" fmla="*/ 562803 w 591514"/>
                <a:gd name="connsiteY1" fmla="*/ 37681 h 567631"/>
                <a:gd name="connsiteX2" fmla="*/ 591514 w 591514"/>
                <a:gd name="connsiteY2" fmla="*/ 55791 h 567631"/>
                <a:gd name="connsiteX3" fmla="*/ 488379 w 591514"/>
                <a:gd name="connsiteY3" fmla="*/ 132914 h 567631"/>
                <a:gd name="connsiteX4" fmla="*/ 452903 w 591514"/>
                <a:gd name="connsiteY4" fmla="*/ 122059 h 567631"/>
                <a:gd name="connsiteX5" fmla="*/ 396087 w 591514"/>
                <a:gd name="connsiteY5" fmla="*/ 115672 h 567631"/>
                <a:gd name="connsiteX6" fmla="*/ 200891 w 591514"/>
                <a:gd name="connsiteY6" fmla="*/ 199139 h 567631"/>
                <a:gd name="connsiteX7" fmla="*/ 122682 w 591514"/>
                <a:gd name="connsiteY7" fmla="*/ 399593 h 567631"/>
                <a:gd name="connsiteX8" fmla="*/ 128494 w 591514"/>
                <a:gd name="connsiteY8" fmla="*/ 456409 h 567631"/>
                <a:gd name="connsiteX9" fmla="*/ 131800 w 591514"/>
                <a:gd name="connsiteY9" fmla="*/ 467982 h 567631"/>
                <a:gd name="connsiteX10" fmla="*/ 41232 w 591514"/>
                <a:gd name="connsiteY10" fmla="*/ 567631 h 567631"/>
                <a:gd name="connsiteX11" fmla="*/ 14386 w 591514"/>
                <a:gd name="connsiteY11" fmla="*/ 504303 h 567631"/>
                <a:gd name="connsiteX12" fmla="*/ 0 w 591514"/>
                <a:gd name="connsiteY12" fmla="*/ 399593 h 567631"/>
                <a:gd name="connsiteX13" fmla="*/ 54914 w 591514"/>
                <a:gd name="connsiteY13" fmla="*/ 198628 h 567631"/>
                <a:gd name="connsiteX14" fmla="*/ 198628 w 591514"/>
                <a:gd name="connsiteY14" fmla="*/ 54915 h 567631"/>
                <a:gd name="connsiteX15" fmla="*/ 399593 w 591514"/>
                <a:gd name="connsiteY15" fmla="*/ 0 h 56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514" h="567631">
                  <a:moveTo>
                    <a:pt x="399593" y="0"/>
                  </a:moveTo>
                  <a:cubicBezTo>
                    <a:pt x="458706" y="511"/>
                    <a:pt x="513110" y="13071"/>
                    <a:pt x="562803" y="37681"/>
                  </a:cubicBezTo>
                  <a:lnTo>
                    <a:pt x="591514" y="55791"/>
                  </a:lnTo>
                  <a:lnTo>
                    <a:pt x="488379" y="132914"/>
                  </a:lnTo>
                  <a:lnTo>
                    <a:pt x="452903" y="122059"/>
                  </a:lnTo>
                  <a:cubicBezTo>
                    <a:pt x="434697" y="118321"/>
                    <a:pt x="415758" y="116192"/>
                    <a:pt x="396087" y="115672"/>
                  </a:cubicBezTo>
                  <a:cubicBezTo>
                    <a:pt x="316454" y="117753"/>
                    <a:pt x="251388" y="145575"/>
                    <a:pt x="200891" y="199139"/>
                  </a:cubicBezTo>
                  <a:cubicBezTo>
                    <a:pt x="150395" y="252703"/>
                    <a:pt x="124325" y="319521"/>
                    <a:pt x="122682" y="399593"/>
                  </a:cubicBezTo>
                  <a:cubicBezTo>
                    <a:pt x="123093" y="419264"/>
                    <a:pt x="125030" y="438203"/>
                    <a:pt x="128494" y="456409"/>
                  </a:cubicBezTo>
                  <a:lnTo>
                    <a:pt x="131800" y="467982"/>
                  </a:lnTo>
                  <a:lnTo>
                    <a:pt x="41232" y="567631"/>
                  </a:lnTo>
                  <a:lnTo>
                    <a:pt x="14386" y="504303"/>
                  </a:lnTo>
                  <a:cubicBezTo>
                    <a:pt x="5233" y="470917"/>
                    <a:pt x="438" y="436014"/>
                    <a:pt x="0" y="399593"/>
                  </a:cubicBezTo>
                  <a:cubicBezTo>
                    <a:pt x="876" y="325691"/>
                    <a:pt x="19181" y="258703"/>
                    <a:pt x="54914" y="198628"/>
                  </a:cubicBezTo>
                  <a:cubicBezTo>
                    <a:pt x="90648" y="138553"/>
                    <a:pt x="138552" y="90648"/>
                    <a:pt x="198628" y="54915"/>
                  </a:cubicBezTo>
                  <a:cubicBezTo>
                    <a:pt x="258703" y="19181"/>
                    <a:pt x="325691" y="876"/>
                    <a:pt x="3995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164073" y="3092342"/>
              <a:ext cx="685279" cy="731021"/>
            </a:xfrm>
            <a:custGeom>
              <a:avLst/>
              <a:gdLst>
                <a:gd name="connsiteX0" fmla="*/ 13 w 685279"/>
                <a:gd name="connsiteY0" fmla="*/ 0 h 731021"/>
                <a:gd name="connsiteX1" fmla="*/ 117437 w 685279"/>
                <a:gd name="connsiteY1" fmla="*/ 5929 h 731021"/>
                <a:gd name="connsiteX2" fmla="*/ 117437 w 685279"/>
                <a:gd name="connsiteY2" fmla="*/ 387484 h 731021"/>
                <a:gd name="connsiteX3" fmla="*/ 168481 w 685279"/>
                <a:gd name="connsiteY3" fmla="*/ 558581 h 731021"/>
                <a:gd name="connsiteX4" fmla="*/ 315481 w 685279"/>
                <a:gd name="connsiteY4" fmla="*/ 615322 h 731021"/>
                <a:gd name="connsiteX5" fmla="*/ 500161 w 685279"/>
                <a:gd name="connsiteY5" fmla="*/ 550257 h 731021"/>
                <a:gd name="connsiteX6" fmla="*/ 567855 w 685279"/>
                <a:gd name="connsiteY6" fmla="*/ 357690 h 731021"/>
                <a:gd name="connsiteX7" fmla="*/ 567855 w 685279"/>
                <a:gd name="connsiteY7" fmla="*/ 68802 h 731021"/>
                <a:gd name="connsiteX8" fmla="*/ 685279 w 685279"/>
                <a:gd name="connsiteY8" fmla="*/ 98995 h 731021"/>
                <a:gd name="connsiteX9" fmla="*/ 685279 w 685279"/>
                <a:gd name="connsiteY9" fmla="*/ 718725 h 731021"/>
                <a:gd name="connsiteX10" fmla="*/ 567855 w 685279"/>
                <a:gd name="connsiteY10" fmla="*/ 718725 h 731021"/>
                <a:gd name="connsiteX11" fmla="*/ 567855 w 685279"/>
                <a:gd name="connsiteY11" fmla="*/ 625837 h 731021"/>
                <a:gd name="connsiteX12" fmla="*/ 458098 w 685279"/>
                <a:gd name="connsiteY12" fmla="*/ 703390 h 731021"/>
                <a:gd name="connsiteX13" fmla="*/ 315481 w 685279"/>
                <a:gd name="connsiteY13" fmla="*/ 730993 h 731021"/>
                <a:gd name="connsiteX14" fmla="*/ 74936 w 685279"/>
                <a:gd name="connsiteY14" fmla="*/ 651250 h 731021"/>
                <a:gd name="connsiteX15" fmla="*/ 13 w 685279"/>
                <a:gd name="connsiteY15" fmla="*/ 387484 h 731021"/>
                <a:gd name="connsiteX16" fmla="*/ 13 w 685279"/>
                <a:gd name="connsiteY16" fmla="*/ 0 h 7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279" h="731021">
                  <a:moveTo>
                    <a:pt x="13" y="0"/>
                  </a:moveTo>
                  <a:lnTo>
                    <a:pt x="117437" y="5929"/>
                  </a:lnTo>
                  <a:lnTo>
                    <a:pt x="117437" y="387484"/>
                  </a:lnTo>
                  <a:cubicBezTo>
                    <a:pt x="117692" y="463685"/>
                    <a:pt x="134707" y="520718"/>
                    <a:pt x="168481" y="558581"/>
                  </a:cubicBezTo>
                  <a:cubicBezTo>
                    <a:pt x="202255" y="596445"/>
                    <a:pt x="251255" y="615358"/>
                    <a:pt x="315481" y="615322"/>
                  </a:cubicBezTo>
                  <a:cubicBezTo>
                    <a:pt x="394238" y="615212"/>
                    <a:pt x="455798" y="593524"/>
                    <a:pt x="500161" y="550257"/>
                  </a:cubicBezTo>
                  <a:cubicBezTo>
                    <a:pt x="544524" y="506989"/>
                    <a:pt x="567088" y="442800"/>
                    <a:pt x="567855" y="357690"/>
                  </a:cubicBezTo>
                  <a:lnTo>
                    <a:pt x="567855" y="68802"/>
                  </a:lnTo>
                  <a:lnTo>
                    <a:pt x="685279" y="98995"/>
                  </a:lnTo>
                  <a:lnTo>
                    <a:pt x="685279" y="718725"/>
                  </a:lnTo>
                  <a:lnTo>
                    <a:pt x="567855" y="718725"/>
                  </a:lnTo>
                  <a:lnTo>
                    <a:pt x="567855" y="625837"/>
                  </a:lnTo>
                  <a:cubicBezTo>
                    <a:pt x="537075" y="659356"/>
                    <a:pt x="500489" y="685207"/>
                    <a:pt x="458098" y="703390"/>
                  </a:cubicBezTo>
                  <a:cubicBezTo>
                    <a:pt x="415707" y="721573"/>
                    <a:pt x="368168" y="730774"/>
                    <a:pt x="315481" y="730993"/>
                  </a:cubicBezTo>
                  <a:cubicBezTo>
                    <a:pt x="205724" y="732016"/>
                    <a:pt x="125543" y="705435"/>
                    <a:pt x="74936" y="651250"/>
                  </a:cubicBezTo>
                  <a:cubicBezTo>
                    <a:pt x="24330" y="597065"/>
                    <a:pt x="-645" y="509143"/>
                    <a:pt x="13" y="387484"/>
                  </a:cubicBez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5148721" y="3113865"/>
              <a:ext cx="799185" cy="716481"/>
            </a:xfrm>
            <a:custGeom>
              <a:avLst/>
              <a:gdLst>
                <a:gd name="connsiteX0" fmla="*/ 640961 w 799185"/>
                <a:gd name="connsiteY0" fmla="*/ 0 h 716481"/>
                <a:gd name="connsiteX1" fmla="*/ 681542 w 799185"/>
                <a:gd name="connsiteY1" fmla="*/ 31433 h 716481"/>
                <a:gd name="connsiteX2" fmla="*/ 744271 w 799185"/>
                <a:gd name="connsiteY2" fmla="*/ 112418 h 716481"/>
                <a:gd name="connsiteX3" fmla="*/ 799185 w 799185"/>
                <a:gd name="connsiteY3" fmla="*/ 313383 h 716481"/>
                <a:gd name="connsiteX4" fmla="*/ 744271 w 799185"/>
                <a:gd name="connsiteY4" fmla="*/ 513698 h 716481"/>
                <a:gd name="connsiteX5" fmla="*/ 600557 w 799185"/>
                <a:gd name="connsiteY5" fmla="*/ 659878 h 716481"/>
                <a:gd name="connsiteX6" fmla="*/ 399593 w 799185"/>
                <a:gd name="connsiteY6" fmla="*/ 716481 h 716481"/>
                <a:gd name="connsiteX7" fmla="*/ 198628 w 799185"/>
                <a:gd name="connsiteY7" fmla="*/ 659878 h 716481"/>
                <a:gd name="connsiteX8" fmla="*/ 54914 w 799185"/>
                <a:gd name="connsiteY8" fmla="*/ 513698 h 716481"/>
                <a:gd name="connsiteX9" fmla="*/ 0 w 799185"/>
                <a:gd name="connsiteY9" fmla="*/ 313383 h 716481"/>
                <a:gd name="connsiteX10" fmla="*/ 14386 w 799185"/>
                <a:gd name="connsiteY10" fmla="*/ 207715 h 716481"/>
                <a:gd name="connsiteX11" fmla="*/ 39710 w 799185"/>
                <a:gd name="connsiteY11" fmla="*/ 148170 h 716481"/>
                <a:gd name="connsiteX12" fmla="*/ 177664 w 799185"/>
                <a:gd name="connsiteY12" fmla="*/ 97678 h 716481"/>
                <a:gd name="connsiteX13" fmla="*/ 238832 w 799185"/>
                <a:gd name="connsiteY13" fmla="*/ 81950 h 716481"/>
                <a:gd name="connsiteX14" fmla="*/ 202644 w 799185"/>
                <a:gd name="connsiteY14" fmla="*/ 112929 h 716481"/>
                <a:gd name="connsiteX15" fmla="*/ 122682 w 799185"/>
                <a:gd name="connsiteY15" fmla="*/ 313383 h 716481"/>
                <a:gd name="connsiteX16" fmla="*/ 202644 w 799185"/>
                <a:gd name="connsiteY16" fmla="*/ 514275 h 716481"/>
                <a:gd name="connsiteX17" fmla="*/ 399593 w 799185"/>
                <a:gd name="connsiteY17" fmla="*/ 600809 h 716481"/>
                <a:gd name="connsiteX18" fmla="*/ 596541 w 799185"/>
                <a:gd name="connsiteY18" fmla="*/ 514275 h 716481"/>
                <a:gd name="connsiteX19" fmla="*/ 676503 w 799185"/>
                <a:gd name="connsiteY19" fmla="*/ 313383 h 716481"/>
                <a:gd name="connsiteX20" fmla="*/ 596541 w 799185"/>
                <a:gd name="connsiteY20" fmla="*/ 112929 h 716481"/>
                <a:gd name="connsiteX21" fmla="*/ 456778 w 799185"/>
                <a:gd name="connsiteY21" fmla="*/ 35849 h 716481"/>
                <a:gd name="connsiteX22" fmla="*/ 429829 w 799185"/>
                <a:gd name="connsiteY22" fmla="*/ 32839 h 716481"/>
                <a:gd name="connsiteX23" fmla="*/ 435733 w 799185"/>
                <a:gd name="connsiteY23" fmla="*/ 31321 h 716481"/>
                <a:gd name="connsiteX24" fmla="*/ 640961 w 799185"/>
                <a:gd name="connsiteY24" fmla="*/ 0 h 7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9185" h="716481">
                  <a:moveTo>
                    <a:pt x="640961" y="0"/>
                  </a:moveTo>
                  <a:lnTo>
                    <a:pt x="681542" y="31433"/>
                  </a:lnTo>
                  <a:cubicBezTo>
                    <a:pt x="705494" y="55386"/>
                    <a:pt x="726404" y="82381"/>
                    <a:pt x="744271" y="112418"/>
                  </a:cubicBezTo>
                  <a:cubicBezTo>
                    <a:pt x="780004" y="172493"/>
                    <a:pt x="798309" y="239481"/>
                    <a:pt x="799185" y="313383"/>
                  </a:cubicBezTo>
                  <a:cubicBezTo>
                    <a:pt x="798309" y="386224"/>
                    <a:pt x="780004" y="452996"/>
                    <a:pt x="744271" y="513698"/>
                  </a:cubicBezTo>
                  <a:cubicBezTo>
                    <a:pt x="708537" y="574401"/>
                    <a:pt x="660632" y="623128"/>
                    <a:pt x="600557" y="659878"/>
                  </a:cubicBezTo>
                  <a:cubicBezTo>
                    <a:pt x="540482" y="696629"/>
                    <a:pt x="473494" y="715496"/>
                    <a:pt x="399593" y="716481"/>
                  </a:cubicBezTo>
                  <a:cubicBezTo>
                    <a:pt x="325691" y="715496"/>
                    <a:pt x="258703" y="696629"/>
                    <a:pt x="198628" y="659878"/>
                  </a:cubicBezTo>
                  <a:cubicBezTo>
                    <a:pt x="138553" y="623128"/>
                    <a:pt x="90648" y="574401"/>
                    <a:pt x="54914" y="513698"/>
                  </a:cubicBezTo>
                  <a:cubicBezTo>
                    <a:pt x="19181" y="452996"/>
                    <a:pt x="876" y="386224"/>
                    <a:pt x="0" y="313383"/>
                  </a:cubicBezTo>
                  <a:cubicBezTo>
                    <a:pt x="438" y="276432"/>
                    <a:pt x="5233" y="241210"/>
                    <a:pt x="14386" y="207715"/>
                  </a:cubicBezTo>
                  <a:lnTo>
                    <a:pt x="39710" y="148170"/>
                  </a:lnTo>
                  <a:lnTo>
                    <a:pt x="177664" y="97678"/>
                  </a:lnTo>
                  <a:lnTo>
                    <a:pt x="238832" y="81950"/>
                  </a:lnTo>
                  <a:lnTo>
                    <a:pt x="202644" y="112929"/>
                  </a:lnTo>
                  <a:cubicBezTo>
                    <a:pt x="151125" y="166493"/>
                    <a:pt x="124471" y="233311"/>
                    <a:pt x="122682" y="313383"/>
                  </a:cubicBezTo>
                  <a:cubicBezTo>
                    <a:pt x="124471" y="392067"/>
                    <a:pt x="151125" y="459031"/>
                    <a:pt x="202644" y="514275"/>
                  </a:cubicBezTo>
                  <a:cubicBezTo>
                    <a:pt x="254163" y="569518"/>
                    <a:pt x="319813" y="598363"/>
                    <a:pt x="399593" y="600809"/>
                  </a:cubicBezTo>
                  <a:cubicBezTo>
                    <a:pt x="479372" y="598363"/>
                    <a:pt x="545022" y="569518"/>
                    <a:pt x="596541" y="514275"/>
                  </a:cubicBezTo>
                  <a:cubicBezTo>
                    <a:pt x="648060" y="459031"/>
                    <a:pt x="674714" y="392067"/>
                    <a:pt x="676503" y="313383"/>
                  </a:cubicBezTo>
                  <a:cubicBezTo>
                    <a:pt x="674714" y="233311"/>
                    <a:pt x="648060" y="166493"/>
                    <a:pt x="596541" y="112929"/>
                  </a:cubicBezTo>
                  <a:cubicBezTo>
                    <a:pt x="557902" y="72756"/>
                    <a:pt x="511314" y="47063"/>
                    <a:pt x="456778" y="35849"/>
                  </a:cubicBezTo>
                  <a:lnTo>
                    <a:pt x="429829" y="32839"/>
                  </a:lnTo>
                  <a:lnTo>
                    <a:pt x="435733" y="31321"/>
                  </a:lnTo>
                  <a:lnTo>
                    <a:pt x="64096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7091057" y="3283606"/>
              <a:ext cx="592379" cy="539729"/>
            </a:xfrm>
            <a:custGeom>
              <a:avLst/>
              <a:gdLst>
                <a:gd name="connsiteX0" fmla="*/ 33771 w 592379"/>
                <a:gd name="connsiteY0" fmla="*/ 0 h 539729"/>
                <a:gd name="connsiteX1" fmla="*/ 84288 w 592379"/>
                <a:gd name="connsiteY1" fmla="*/ 18490 h 539729"/>
                <a:gd name="connsiteX2" fmla="*/ 541710 w 592379"/>
                <a:gd name="connsiteY2" fmla="*/ 266770 h 539729"/>
                <a:gd name="connsiteX3" fmla="*/ 592068 w 592379"/>
                <a:gd name="connsiteY3" fmla="*/ 304427 h 539729"/>
                <a:gd name="connsiteX4" fmla="*/ 592379 w 592379"/>
                <a:gd name="connsiteY4" fmla="*/ 308386 h 539729"/>
                <a:gd name="connsiteX5" fmla="*/ 516580 w 592379"/>
                <a:gd name="connsiteY5" fmla="*/ 474664 h 539729"/>
                <a:gd name="connsiteX6" fmla="*/ 296190 w 592379"/>
                <a:gd name="connsiteY6" fmla="*/ 539729 h 539729"/>
                <a:gd name="connsiteX7" fmla="*/ 85659 w 592379"/>
                <a:gd name="connsiteY7" fmla="*/ 474664 h 539729"/>
                <a:gd name="connsiteX8" fmla="*/ 0 w 592379"/>
                <a:gd name="connsiteY8" fmla="*/ 308386 h 539729"/>
                <a:gd name="connsiteX9" fmla="*/ 106909 w 592379"/>
                <a:gd name="connsiteY9" fmla="*/ 308386 h 539729"/>
                <a:gd name="connsiteX10" fmla="*/ 168031 w 592379"/>
                <a:gd name="connsiteY10" fmla="*/ 393168 h 539729"/>
                <a:gd name="connsiteX11" fmla="*/ 296190 w 592379"/>
                <a:gd name="connsiteY11" fmla="*/ 429316 h 539729"/>
                <a:gd name="connsiteX12" fmla="*/ 433550 w 592379"/>
                <a:gd name="connsiteY12" fmla="*/ 395140 h 539729"/>
                <a:gd name="connsiteX13" fmla="*/ 485471 w 592379"/>
                <a:gd name="connsiteY13" fmla="*/ 308386 h 539729"/>
                <a:gd name="connsiteX14" fmla="*/ 443408 w 592379"/>
                <a:gd name="connsiteY14" fmla="*/ 228205 h 539729"/>
                <a:gd name="connsiteX15" fmla="*/ 296190 w 592379"/>
                <a:gd name="connsiteY15" fmla="*/ 182199 h 539729"/>
                <a:gd name="connsiteX16" fmla="*/ 93984 w 592379"/>
                <a:gd name="connsiteY16" fmla="*/ 101360 h 539729"/>
                <a:gd name="connsiteX17" fmla="*/ 45541 w 592379"/>
                <a:gd name="connsiteY17" fmla="*/ 38020 h 539729"/>
                <a:gd name="connsiteX18" fmla="*/ 33771 w 592379"/>
                <a:gd name="connsiteY18" fmla="*/ 0 h 53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2379" h="539729">
                  <a:moveTo>
                    <a:pt x="33771" y="0"/>
                  </a:moveTo>
                  <a:lnTo>
                    <a:pt x="84288" y="18490"/>
                  </a:lnTo>
                  <a:cubicBezTo>
                    <a:pt x="245373" y="86623"/>
                    <a:pt x="398449" y="169984"/>
                    <a:pt x="541710" y="266770"/>
                  </a:cubicBezTo>
                  <a:lnTo>
                    <a:pt x="592068" y="304427"/>
                  </a:lnTo>
                  <a:lnTo>
                    <a:pt x="592379" y="308386"/>
                  </a:lnTo>
                  <a:cubicBezTo>
                    <a:pt x="592088" y="377066"/>
                    <a:pt x="566821" y="432492"/>
                    <a:pt x="516580" y="474664"/>
                  </a:cubicBezTo>
                  <a:cubicBezTo>
                    <a:pt x="466338" y="516836"/>
                    <a:pt x="392875" y="538524"/>
                    <a:pt x="296190" y="539729"/>
                  </a:cubicBezTo>
                  <a:cubicBezTo>
                    <a:pt x="208378" y="538524"/>
                    <a:pt x="138200" y="516836"/>
                    <a:pt x="85659" y="474664"/>
                  </a:cubicBezTo>
                  <a:cubicBezTo>
                    <a:pt x="33118" y="432492"/>
                    <a:pt x="4565" y="377066"/>
                    <a:pt x="0" y="308386"/>
                  </a:cubicBezTo>
                  <a:lnTo>
                    <a:pt x="106909" y="308386"/>
                  </a:lnTo>
                  <a:cubicBezTo>
                    <a:pt x="113153" y="341795"/>
                    <a:pt x="133527" y="370056"/>
                    <a:pt x="168031" y="393168"/>
                  </a:cubicBezTo>
                  <a:cubicBezTo>
                    <a:pt x="202535" y="416281"/>
                    <a:pt x="245255" y="428330"/>
                    <a:pt x="296190" y="429316"/>
                  </a:cubicBezTo>
                  <a:cubicBezTo>
                    <a:pt x="353916" y="428658"/>
                    <a:pt x="399703" y="417266"/>
                    <a:pt x="433550" y="395140"/>
                  </a:cubicBezTo>
                  <a:cubicBezTo>
                    <a:pt x="467397" y="373013"/>
                    <a:pt x="484704" y="344095"/>
                    <a:pt x="485471" y="308386"/>
                  </a:cubicBezTo>
                  <a:cubicBezTo>
                    <a:pt x="486347" y="272677"/>
                    <a:pt x="472326" y="245950"/>
                    <a:pt x="443408" y="228205"/>
                  </a:cubicBezTo>
                  <a:cubicBezTo>
                    <a:pt x="414490" y="210460"/>
                    <a:pt x="365418" y="195124"/>
                    <a:pt x="296190" y="182199"/>
                  </a:cubicBezTo>
                  <a:cubicBezTo>
                    <a:pt x="204580" y="164344"/>
                    <a:pt x="137178" y="137398"/>
                    <a:pt x="93984" y="101360"/>
                  </a:cubicBezTo>
                  <a:cubicBezTo>
                    <a:pt x="72387" y="83341"/>
                    <a:pt x="56239" y="62228"/>
                    <a:pt x="45541" y="38020"/>
                  </a:cubicBezTo>
                  <a:lnTo>
                    <a:pt x="337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4629036" y="3474493"/>
              <a:ext cx="117424" cy="336574"/>
            </a:xfrm>
            <a:custGeom>
              <a:avLst/>
              <a:gdLst>
                <a:gd name="connsiteX0" fmla="*/ 117424 w 117424"/>
                <a:gd name="connsiteY0" fmla="*/ 0 h 336574"/>
                <a:gd name="connsiteX1" fmla="*/ 117424 w 117424"/>
                <a:gd name="connsiteY1" fmla="*/ 336574 h 336574"/>
                <a:gd name="connsiteX2" fmla="*/ 0 w 117424"/>
                <a:gd name="connsiteY2" fmla="*/ 336574 h 336574"/>
                <a:gd name="connsiteX3" fmla="*/ 0 w 117424"/>
                <a:gd name="connsiteY3" fmla="*/ 71337 h 336574"/>
                <a:gd name="connsiteX4" fmla="*/ 117424 w 117424"/>
                <a:gd name="connsiteY4" fmla="*/ 0 h 33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24" h="336574">
                  <a:moveTo>
                    <a:pt x="117424" y="0"/>
                  </a:moveTo>
                  <a:lnTo>
                    <a:pt x="117424" y="336574"/>
                  </a:lnTo>
                  <a:lnTo>
                    <a:pt x="0" y="336574"/>
                  </a:lnTo>
                  <a:lnTo>
                    <a:pt x="0" y="71337"/>
                  </a:lnTo>
                  <a:lnTo>
                    <a:pt x="1174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8106718" y="3027655"/>
              <a:ext cx="555813" cy="453923"/>
            </a:xfrm>
            <a:custGeom>
              <a:avLst/>
              <a:gdLst>
                <a:gd name="connsiteX0" fmla="*/ 156221 w 555813"/>
                <a:gd name="connsiteY0" fmla="*/ 0 h 453923"/>
                <a:gd name="connsiteX1" fmla="*/ 357185 w 555813"/>
                <a:gd name="connsiteY1" fmla="*/ 54915 h 453923"/>
                <a:gd name="connsiteX2" fmla="*/ 500898 w 555813"/>
                <a:gd name="connsiteY2" fmla="*/ 198628 h 453923"/>
                <a:gd name="connsiteX3" fmla="*/ 555813 w 555813"/>
                <a:gd name="connsiteY3" fmla="*/ 399593 h 453923"/>
                <a:gd name="connsiteX4" fmla="*/ 555813 w 555813"/>
                <a:gd name="connsiteY4" fmla="*/ 453923 h 453923"/>
                <a:gd name="connsiteX5" fmla="*/ 473555 w 555813"/>
                <a:gd name="connsiteY5" fmla="*/ 453923 h 453923"/>
                <a:gd name="connsiteX6" fmla="*/ 401493 w 555813"/>
                <a:gd name="connsiteY6" fmla="*/ 374635 h 453923"/>
                <a:gd name="connsiteX7" fmla="*/ 365318 w 555813"/>
                <a:gd name="connsiteY7" fmla="*/ 341757 h 453923"/>
                <a:gd name="connsiteX8" fmla="*/ 427873 w 555813"/>
                <a:gd name="connsiteY8" fmla="*/ 341757 h 453923"/>
                <a:gd name="connsiteX9" fmla="*/ 332794 w 555813"/>
                <a:gd name="connsiteY9" fmla="*/ 180737 h 453923"/>
                <a:gd name="connsiteX10" fmla="*/ 156221 w 555813"/>
                <a:gd name="connsiteY10" fmla="*/ 115672 h 453923"/>
                <a:gd name="connsiteX11" fmla="*/ 112385 w 555813"/>
                <a:gd name="connsiteY11" fmla="*/ 119926 h 453923"/>
                <a:gd name="connsiteX12" fmla="*/ 0 w 555813"/>
                <a:gd name="connsiteY12" fmla="*/ 35886 h 453923"/>
                <a:gd name="connsiteX13" fmla="*/ 50553 w 555813"/>
                <a:gd name="connsiteY13" fmla="*/ 14386 h 453923"/>
                <a:gd name="connsiteX14" fmla="*/ 156221 w 555813"/>
                <a:gd name="connsiteY14" fmla="*/ 0 h 4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5813" h="453923">
                  <a:moveTo>
                    <a:pt x="156221" y="0"/>
                  </a:moveTo>
                  <a:cubicBezTo>
                    <a:pt x="230122" y="876"/>
                    <a:pt x="297110" y="19181"/>
                    <a:pt x="357185" y="54915"/>
                  </a:cubicBezTo>
                  <a:cubicBezTo>
                    <a:pt x="417260" y="90648"/>
                    <a:pt x="465164" y="138553"/>
                    <a:pt x="500898" y="198628"/>
                  </a:cubicBezTo>
                  <a:cubicBezTo>
                    <a:pt x="536632" y="258703"/>
                    <a:pt x="554936" y="325691"/>
                    <a:pt x="555813" y="399593"/>
                  </a:cubicBezTo>
                  <a:lnTo>
                    <a:pt x="555813" y="453923"/>
                  </a:lnTo>
                  <a:lnTo>
                    <a:pt x="473555" y="453923"/>
                  </a:lnTo>
                  <a:lnTo>
                    <a:pt x="401493" y="374635"/>
                  </a:lnTo>
                  <a:lnTo>
                    <a:pt x="365318" y="341757"/>
                  </a:lnTo>
                  <a:lnTo>
                    <a:pt x="427873" y="341757"/>
                  </a:lnTo>
                  <a:cubicBezTo>
                    <a:pt x="413487" y="276363"/>
                    <a:pt x="381794" y="222690"/>
                    <a:pt x="332794" y="180737"/>
                  </a:cubicBezTo>
                  <a:cubicBezTo>
                    <a:pt x="283795" y="138784"/>
                    <a:pt x="224937" y="117096"/>
                    <a:pt x="156221" y="115672"/>
                  </a:cubicBezTo>
                  <a:lnTo>
                    <a:pt x="112385" y="119926"/>
                  </a:lnTo>
                  <a:lnTo>
                    <a:pt x="0" y="35886"/>
                  </a:lnTo>
                  <a:lnTo>
                    <a:pt x="50553" y="14386"/>
                  </a:lnTo>
                  <a:cubicBezTo>
                    <a:pt x="84048" y="5233"/>
                    <a:pt x="119270" y="438"/>
                    <a:pt x="15622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4629037" y="3027655"/>
              <a:ext cx="378561" cy="518175"/>
            </a:xfrm>
            <a:custGeom>
              <a:avLst/>
              <a:gdLst>
                <a:gd name="connsiteX0" fmla="*/ 378561 w 378561"/>
                <a:gd name="connsiteY0" fmla="*/ 0 h 518175"/>
                <a:gd name="connsiteX1" fmla="*/ 378561 w 378561"/>
                <a:gd name="connsiteY1" fmla="*/ 115672 h 518175"/>
                <a:gd name="connsiteX2" fmla="*/ 196729 w 378561"/>
                <a:gd name="connsiteY2" fmla="*/ 177451 h 518175"/>
                <a:gd name="connsiteX3" fmla="*/ 117424 w 378561"/>
                <a:gd name="connsiteY3" fmla="*/ 357530 h 518175"/>
                <a:gd name="connsiteX4" fmla="*/ 117424 w 378561"/>
                <a:gd name="connsiteY4" fmla="*/ 446838 h 518175"/>
                <a:gd name="connsiteX5" fmla="*/ 0 w 378561"/>
                <a:gd name="connsiteY5" fmla="*/ 518175 h 518175"/>
                <a:gd name="connsiteX6" fmla="*/ 0 w 378561"/>
                <a:gd name="connsiteY6" fmla="*/ 88218 h 518175"/>
                <a:gd name="connsiteX7" fmla="*/ 39213 w 378561"/>
                <a:gd name="connsiteY7" fmla="*/ 64396 h 518175"/>
                <a:gd name="connsiteX8" fmla="*/ 117424 w 378561"/>
                <a:gd name="connsiteY8" fmla="*/ 26720 h 518175"/>
                <a:gd name="connsiteX9" fmla="*/ 117424 w 378561"/>
                <a:gd name="connsiteY9" fmla="*/ 117424 h 518175"/>
                <a:gd name="connsiteX10" fmla="*/ 231562 w 378561"/>
                <a:gd name="connsiteY10" fmla="*/ 31766 h 518175"/>
                <a:gd name="connsiteX11" fmla="*/ 378561 w 378561"/>
                <a:gd name="connsiteY11" fmla="*/ 0 h 51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8561" h="518175">
                  <a:moveTo>
                    <a:pt x="378561" y="0"/>
                  </a:moveTo>
                  <a:lnTo>
                    <a:pt x="378561" y="115672"/>
                  </a:lnTo>
                  <a:cubicBezTo>
                    <a:pt x="307873" y="115891"/>
                    <a:pt x="247262" y="136484"/>
                    <a:pt x="196729" y="177451"/>
                  </a:cubicBezTo>
                  <a:cubicBezTo>
                    <a:pt x="146196" y="218418"/>
                    <a:pt x="119761" y="278444"/>
                    <a:pt x="117424" y="357530"/>
                  </a:cubicBezTo>
                  <a:lnTo>
                    <a:pt x="117424" y="446838"/>
                  </a:lnTo>
                  <a:lnTo>
                    <a:pt x="0" y="518175"/>
                  </a:lnTo>
                  <a:lnTo>
                    <a:pt x="0" y="88218"/>
                  </a:lnTo>
                  <a:lnTo>
                    <a:pt x="39213" y="64396"/>
                  </a:lnTo>
                  <a:lnTo>
                    <a:pt x="117424" y="26720"/>
                  </a:lnTo>
                  <a:lnTo>
                    <a:pt x="117424" y="117424"/>
                  </a:lnTo>
                  <a:cubicBezTo>
                    <a:pt x="149226" y="81094"/>
                    <a:pt x="187272" y="52541"/>
                    <a:pt x="231562" y="31766"/>
                  </a:cubicBezTo>
                  <a:cubicBezTo>
                    <a:pt x="275852" y="10990"/>
                    <a:pt x="324852" y="402"/>
                    <a:pt x="3785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188431" y="3027655"/>
              <a:ext cx="601251" cy="234380"/>
            </a:xfrm>
            <a:custGeom>
              <a:avLst/>
              <a:gdLst>
                <a:gd name="connsiteX0" fmla="*/ 359883 w 601251"/>
                <a:gd name="connsiteY0" fmla="*/ 0 h 234380"/>
                <a:gd name="connsiteX1" fmla="*/ 560847 w 601251"/>
                <a:gd name="connsiteY1" fmla="*/ 54915 h 234380"/>
                <a:gd name="connsiteX2" fmla="*/ 601251 w 601251"/>
                <a:gd name="connsiteY2" fmla="*/ 86210 h 234380"/>
                <a:gd name="connsiteX3" fmla="*/ 396023 w 601251"/>
                <a:gd name="connsiteY3" fmla="*/ 117531 h 234380"/>
                <a:gd name="connsiteX4" fmla="*/ 390119 w 601251"/>
                <a:gd name="connsiteY4" fmla="*/ 119049 h 234380"/>
                <a:gd name="connsiteX5" fmla="*/ 359883 w 601251"/>
                <a:gd name="connsiteY5" fmla="*/ 115672 h 234380"/>
                <a:gd name="connsiteX6" fmla="*/ 204223 w 601251"/>
                <a:gd name="connsiteY6" fmla="*/ 163793 h 234380"/>
                <a:gd name="connsiteX7" fmla="*/ 199122 w 601251"/>
                <a:gd name="connsiteY7" fmla="*/ 168160 h 234380"/>
                <a:gd name="connsiteX8" fmla="*/ 137954 w 601251"/>
                <a:gd name="connsiteY8" fmla="*/ 183888 h 234380"/>
                <a:gd name="connsiteX9" fmla="*/ 0 w 601251"/>
                <a:gd name="connsiteY9" fmla="*/ 234380 h 234380"/>
                <a:gd name="connsiteX10" fmla="*/ 15204 w 601251"/>
                <a:gd name="connsiteY10" fmla="*/ 198628 h 234380"/>
                <a:gd name="connsiteX11" fmla="*/ 158918 w 601251"/>
                <a:gd name="connsiteY11" fmla="*/ 54915 h 234380"/>
                <a:gd name="connsiteX12" fmla="*/ 359883 w 601251"/>
                <a:gd name="connsiteY12" fmla="*/ 0 h 23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251" h="234380">
                  <a:moveTo>
                    <a:pt x="359883" y="0"/>
                  </a:moveTo>
                  <a:cubicBezTo>
                    <a:pt x="433784" y="876"/>
                    <a:pt x="500772" y="19181"/>
                    <a:pt x="560847" y="54915"/>
                  </a:cubicBezTo>
                  <a:lnTo>
                    <a:pt x="601251" y="86210"/>
                  </a:lnTo>
                  <a:lnTo>
                    <a:pt x="396023" y="117531"/>
                  </a:lnTo>
                  <a:lnTo>
                    <a:pt x="390119" y="119049"/>
                  </a:lnTo>
                  <a:lnTo>
                    <a:pt x="359883" y="115672"/>
                  </a:lnTo>
                  <a:cubicBezTo>
                    <a:pt x="300048" y="117233"/>
                    <a:pt x="248161" y="133273"/>
                    <a:pt x="204223" y="163793"/>
                  </a:cubicBezTo>
                  <a:lnTo>
                    <a:pt x="199122" y="168160"/>
                  </a:lnTo>
                  <a:lnTo>
                    <a:pt x="137954" y="183888"/>
                  </a:lnTo>
                  <a:lnTo>
                    <a:pt x="0" y="234380"/>
                  </a:lnTo>
                  <a:lnTo>
                    <a:pt x="15204" y="198628"/>
                  </a:lnTo>
                  <a:cubicBezTo>
                    <a:pt x="50938" y="138553"/>
                    <a:pt x="98843" y="90648"/>
                    <a:pt x="158918" y="54915"/>
                  </a:cubicBezTo>
                  <a:cubicBezTo>
                    <a:pt x="218993" y="19181"/>
                    <a:pt x="285981" y="876"/>
                    <a:pt x="3598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7120846" y="3027655"/>
              <a:ext cx="562279" cy="560378"/>
            </a:xfrm>
            <a:custGeom>
              <a:avLst/>
              <a:gdLst>
                <a:gd name="connsiteX0" fmla="*/ 266401 w 562279"/>
                <a:gd name="connsiteY0" fmla="*/ 0 h 560378"/>
                <a:gd name="connsiteX1" fmla="*/ 359247 w 562279"/>
                <a:gd name="connsiteY1" fmla="*/ 13344 h 560378"/>
                <a:gd name="connsiteX2" fmla="*/ 424970 w 562279"/>
                <a:gd name="connsiteY2" fmla="*/ 45004 h 560378"/>
                <a:gd name="connsiteX3" fmla="*/ 454216 w 562279"/>
                <a:gd name="connsiteY3" fmla="*/ 59092 h 560378"/>
                <a:gd name="connsiteX4" fmla="*/ 507439 w 562279"/>
                <a:gd name="connsiteY4" fmla="*/ 120519 h 560378"/>
                <a:gd name="connsiteX5" fmla="*/ 532796 w 562279"/>
                <a:gd name="connsiteY5" fmla="*/ 201549 h 560378"/>
                <a:gd name="connsiteX6" fmla="*/ 425887 w 562279"/>
                <a:gd name="connsiteY6" fmla="*/ 201549 h 560378"/>
                <a:gd name="connsiteX7" fmla="*/ 376377 w 562279"/>
                <a:gd name="connsiteY7" fmla="*/ 136265 h 560378"/>
                <a:gd name="connsiteX8" fmla="*/ 266401 w 562279"/>
                <a:gd name="connsiteY8" fmla="*/ 110414 h 560378"/>
                <a:gd name="connsiteX9" fmla="*/ 152701 w 562279"/>
                <a:gd name="connsiteY9" fmla="*/ 139551 h 560378"/>
                <a:gd name="connsiteX10" fmla="*/ 108667 w 562279"/>
                <a:gd name="connsiteY10" fmla="*/ 212065 h 560378"/>
                <a:gd name="connsiteX11" fmla="*/ 149853 w 562279"/>
                <a:gd name="connsiteY11" fmla="*/ 282388 h 560378"/>
                <a:gd name="connsiteX12" fmla="*/ 285679 w 562279"/>
                <a:gd name="connsiteY12" fmla="*/ 327736 h 560378"/>
                <a:gd name="connsiteX13" fmla="*/ 498401 w 562279"/>
                <a:gd name="connsiteY13" fmla="*/ 413176 h 560378"/>
                <a:gd name="connsiteX14" fmla="*/ 559051 w 562279"/>
                <a:gd name="connsiteY14" fmla="*/ 519276 h 560378"/>
                <a:gd name="connsiteX15" fmla="*/ 562279 w 562279"/>
                <a:gd name="connsiteY15" fmla="*/ 560378 h 560378"/>
                <a:gd name="connsiteX16" fmla="*/ 511921 w 562279"/>
                <a:gd name="connsiteY16" fmla="*/ 522721 h 560378"/>
                <a:gd name="connsiteX17" fmla="*/ 54499 w 562279"/>
                <a:gd name="connsiteY17" fmla="*/ 274441 h 560378"/>
                <a:gd name="connsiteX18" fmla="*/ 3982 w 562279"/>
                <a:gd name="connsiteY18" fmla="*/ 255951 h 560378"/>
                <a:gd name="connsiteX19" fmla="*/ 3792 w 562279"/>
                <a:gd name="connsiteY19" fmla="*/ 255339 h 560378"/>
                <a:gd name="connsiteX20" fmla="*/ 6 w 562279"/>
                <a:gd name="connsiteY20" fmla="*/ 212065 h 560378"/>
                <a:gd name="connsiteX21" fmla="*/ 67481 w 562279"/>
                <a:gd name="connsiteY21" fmla="*/ 61998 h 560378"/>
                <a:gd name="connsiteX22" fmla="*/ 266401 w 562279"/>
                <a:gd name="connsiteY22" fmla="*/ 0 h 56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2279" h="560378">
                  <a:moveTo>
                    <a:pt x="266401" y="0"/>
                  </a:moveTo>
                  <a:lnTo>
                    <a:pt x="359247" y="13344"/>
                  </a:lnTo>
                  <a:lnTo>
                    <a:pt x="424970" y="45004"/>
                  </a:lnTo>
                  <a:lnTo>
                    <a:pt x="454216" y="59092"/>
                  </a:lnTo>
                  <a:lnTo>
                    <a:pt x="507439" y="120519"/>
                  </a:lnTo>
                  <a:cubicBezTo>
                    <a:pt x="520875" y="144654"/>
                    <a:pt x="529328" y="171664"/>
                    <a:pt x="532796" y="201549"/>
                  </a:cubicBezTo>
                  <a:lnTo>
                    <a:pt x="425887" y="201549"/>
                  </a:lnTo>
                  <a:cubicBezTo>
                    <a:pt x="420338" y="174749"/>
                    <a:pt x="403834" y="152987"/>
                    <a:pt x="376377" y="136265"/>
                  </a:cubicBezTo>
                  <a:cubicBezTo>
                    <a:pt x="348919" y="119542"/>
                    <a:pt x="312261" y="110925"/>
                    <a:pt x="266401" y="110414"/>
                  </a:cubicBezTo>
                  <a:cubicBezTo>
                    <a:pt x="219190" y="111035"/>
                    <a:pt x="181290" y="120747"/>
                    <a:pt x="152701" y="139551"/>
                  </a:cubicBezTo>
                  <a:cubicBezTo>
                    <a:pt x="124112" y="158355"/>
                    <a:pt x="109434" y="182526"/>
                    <a:pt x="108667" y="212065"/>
                  </a:cubicBezTo>
                  <a:cubicBezTo>
                    <a:pt x="108156" y="240654"/>
                    <a:pt x="121885" y="264095"/>
                    <a:pt x="149853" y="282388"/>
                  </a:cubicBezTo>
                  <a:cubicBezTo>
                    <a:pt x="177822" y="300680"/>
                    <a:pt x="223097" y="315797"/>
                    <a:pt x="285679" y="327736"/>
                  </a:cubicBezTo>
                  <a:cubicBezTo>
                    <a:pt x="383862" y="347234"/>
                    <a:pt x="454769" y="375714"/>
                    <a:pt x="498401" y="413176"/>
                  </a:cubicBezTo>
                  <a:cubicBezTo>
                    <a:pt x="531126" y="441272"/>
                    <a:pt x="551342" y="476639"/>
                    <a:pt x="559051" y="519276"/>
                  </a:cubicBezTo>
                  <a:lnTo>
                    <a:pt x="562279" y="560378"/>
                  </a:lnTo>
                  <a:lnTo>
                    <a:pt x="511921" y="522721"/>
                  </a:lnTo>
                  <a:cubicBezTo>
                    <a:pt x="368660" y="425935"/>
                    <a:pt x="215584" y="342574"/>
                    <a:pt x="54499" y="274441"/>
                  </a:cubicBezTo>
                  <a:lnTo>
                    <a:pt x="3982" y="255951"/>
                  </a:lnTo>
                  <a:lnTo>
                    <a:pt x="3792" y="255339"/>
                  </a:lnTo>
                  <a:cubicBezTo>
                    <a:pt x="1168" y="241688"/>
                    <a:pt x="-94" y="227263"/>
                    <a:pt x="6" y="212065"/>
                  </a:cubicBezTo>
                  <a:cubicBezTo>
                    <a:pt x="152" y="151855"/>
                    <a:pt x="22643" y="101833"/>
                    <a:pt x="67481" y="61998"/>
                  </a:cubicBezTo>
                  <a:cubicBezTo>
                    <a:pt x="112319" y="22163"/>
                    <a:pt x="178625" y="1497"/>
                    <a:pt x="26640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164085" y="3039923"/>
              <a:ext cx="117424" cy="58348"/>
            </a:xfrm>
            <a:custGeom>
              <a:avLst/>
              <a:gdLst>
                <a:gd name="connsiteX0" fmla="*/ 0 w 117424"/>
                <a:gd name="connsiteY0" fmla="*/ 0 h 58348"/>
                <a:gd name="connsiteX1" fmla="*/ 117424 w 117424"/>
                <a:gd name="connsiteY1" fmla="*/ 0 h 58348"/>
                <a:gd name="connsiteX2" fmla="*/ 117424 w 117424"/>
                <a:gd name="connsiteY2" fmla="*/ 58348 h 58348"/>
                <a:gd name="connsiteX3" fmla="*/ 0 w 117424"/>
                <a:gd name="connsiteY3" fmla="*/ 52419 h 58348"/>
                <a:gd name="connsiteX4" fmla="*/ 0 w 117424"/>
                <a:gd name="connsiteY4" fmla="*/ 0 h 5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24" h="58348">
                  <a:moveTo>
                    <a:pt x="0" y="0"/>
                  </a:moveTo>
                  <a:lnTo>
                    <a:pt x="117424" y="0"/>
                  </a:lnTo>
                  <a:lnTo>
                    <a:pt x="117424" y="58348"/>
                  </a:lnTo>
                  <a:lnTo>
                    <a:pt x="0" y="524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6731927" y="3039923"/>
              <a:ext cx="117424" cy="151414"/>
            </a:xfrm>
            <a:custGeom>
              <a:avLst/>
              <a:gdLst>
                <a:gd name="connsiteX0" fmla="*/ 0 w 117424"/>
                <a:gd name="connsiteY0" fmla="*/ 0 h 151414"/>
                <a:gd name="connsiteX1" fmla="*/ 117424 w 117424"/>
                <a:gd name="connsiteY1" fmla="*/ 0 h 151414"/>
                <a:gd name="connsiteX2" fmla="*/ 117424 w 117424"/>
                <a:gd name="connsiteY2" fmla="*/ 151414 h 151414"/>
                <a:gd name="connsiteX3" fmla="*/ 0 w 117424"/>
                <a:gd name="connsiteY3" fmla="*/ 121221 h 151414"/>
                <a:gd name="connsiteX4" fmla="*/ 0 w 117424"/>
                <a:gd name="connsiteY4" fmla="*/ 0 h 15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24" h="151414">
                  <a:moveTo>
                    <a:pt x="0" y="0"/>
                  </a:moveTo>
                  <a:lnTo>
                    <a:pt x="117424" y="0"/>
                  </a:lnTo>
                  <a:lnTo>
                    <a:pt x="117424" y="151414"/>
                  </a:lnTo>
                  <a:lnTo>
                    <a:pt x="0" y="121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7863346" y="3286050"/>
              <a:ext cx="578521" cy="544296"/>
            </a:xfrm>
            <a:custGeom>
              <a:avLst/>
              <a:gdLst>
                <a:gd name="connsiteX0" fmla="*/ 29496 w 578521"/>
                <a:gd name="connsiteY0" fmla="*/ 0 h 544296"/>
                <a:gd name="connsiteX1" fmla="*/ 130849 w 578521"/>
                <a:gd name="connsiteY1" fmla="*/ 75791 h 544296"/>
                <a:gd name="connsiteX2" fmla="*/ 127940 w 578521"/>
                <a:gd name="connsiteY2" fmla="*/ 83362 h 544296"/>
                <a:gd name="connsiteX3" fmla="*/ 140974 w 578521"/>
                <a:gd name="connsiteY3" fmla="*/ 83362 h 544296"/>
                <a:gd name="connsiteX4" fmla="*/ 210704 w 578521"/>
                <a:gd name="connsiteY4" fmla="*/ 135506 h 544296"/>
                <a:gd name="connsiteX5" fmla="*/ 276745 w 578521"/>
                <a:gd name="connsiteY5" fmla="*/ 195528 h 544296"/>
                <a:gd name="connsiteX6" fmla="*/ 127940 w 578521"/>
                <a:gd name="connsiteY6" fmla="*/ 195528 h 544296"/>
                <a:gd name="connsiteX7" fmla="*/ 221704 w 578521"/>
                <a:gd name="connsiteY7" fmla="*/ 360054 h 544296"/>
                <a:gd name="connsiteX8" fmla="*/ 399593 w 578521"/>
                <a:gd name="connsiteY8" fmla="*/ 428624 h 544296"/>
                <a:gd name="connsiteX9" fmla="*/ 463809 w 578521"/>
                <a:gd name="connsiteY9" fmla="*/ 420792 h 544296"/>
                <a:gd name="connsiteX10" fmla="*/ 496512 w 578521"/>
                <a:gd name="connsiteY10" fmla="*/ 408368 h 544296"/>
                <a:gd name="connsiteX11" fmla="*/ 578521 w 578521"/>
                <a:gd name="connsiteY11" fmla="*/ 498602 h 544296"/>
                <a:gd name="connsiteX12" fmla="*/ 512416 w 578521"/>
                <a:gd name="connsiteY12" fmla="*/ 528248 h 544296"/>
                <a:gd name="connsiteX13" fmla="*/ 399593 w 578521"/>
                <a:gd name="connsiteY13" fmla="*/ 544296 h 544296"/>
                <a:gd name="connsiteX14" fmla="*/ 198628 w 578521"/>
                <a:gd name="connsiteY14" fmla="*/ 487693 h 544296"/>
                <a:gd name="connsiteX15" fmla="*/ 54914 w 578521"/>
                <a:gd name="connsiteY15" fmla="*/ 341513 h 544296"/>
                <a:gd name="connsiteX16" fmla="*/ 0 w 578521"/>
                <a:gd name="connsiteY16" fmla="*/ 141198 h 544296"/>
                <a:gd name="connsiteX17" fmla="*/ 14386 w 578521"/>
                <a:gd name="connsiteY17" fmla="*/ 35530 h 544296"/>
                <a:gd name="connsiteX18" fmla="*/ 29496 w 578521"/>
                <a:gd name="connsiteY18" fmla="*/ 0 h 5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8521" h="544296">
                  <a:moveTo>
                    <a:pt x="29496" y="0"/>
                  </a:moveTo>
                  <a:lnTo>
                    <a:pt x="130849" y="75791"/>
                  </a:lnTo>
                  <a:lnTo>
                    <a:pt x="127940" y="83362"/>
                  </a:lnTo>
                  <a:lnTo>
                    <a:pt x="140974" y="83362"/>
                  </a:lnTo>
                  <a:lnTo>
                    <a:pt x="210704" y="135506"/>
                  </a:lnTo>
                  <a:lnTo>
                    <a:pt x="276745" y="195528"/>
                  </a:lnTo>
                  <a:lnTo>
                    <a:pt x="127940" y="195528"/>
                  </a:lnTo>
                  <a:cubicBezTo>
                    <a:pt x="141449" y="261214"/>
                    <a:pt x="172704" y="316056"/>
                    <a:pt x="221704" y="360054"/>
                  </a:cubicBezTo>
                  <a:cubicBezTo>
                    <a:pt x="270703" y="404051"/>
                    <a:pt x="330000" y="426908"/>
                    <a:pt x="399593" y="428624"/>
                  </a:cubicBezTo>
                  <a:cubicBezTo>
                    <a:pt x="422066" y="428369"/>
                    <a:pt x="443471" y="425758"/>
                    <a:pt x="463809" y="420792"/>
                  </a:cubicBezTo>
                  <a:lnTo>
                    <a:pt x="496512" y="408368"/>
                  </a:lnTo>
                  <a:lnTo>
                    <a:pt x="578521" y="498602"/>
                  </a:lnTo>
                  <a:lnTo>
                    <a:pt x="512416" y="528248"/>
                  </a:lnTo>
                  <a:cubicBezTo>
                    <a:pt x="476780" y="538472"/>
                    <a:pt x="439173" y="543821"/>
                    <a:pt x="399593" y="544296"/>
                  </a:cubicBezTo>
                  <a:cubicBezTo>
                    <a:pt x="325691" y="543311"/>
                    <a:pt x="258703" y="524444"/>
                    <a:pt x="198628" y="487693"/>
                  </a:cubicBezTo>
                  <a:cubicBezTo>
                    <a:pt x="138552" y="450943"/>
                    <a:pt x="90648" y="402216"/>
                    <a:pt x="54914" y="341513"/>
                  </a:cubicBezTo>
                  <a:cubicBezTo>
                    <a:pt x="19181" y="280811"/>
                    <a:pt x="876" y="214039"/>
                    <a:pt x="0" y="141198"/>
                  </a:cubicBezTo>
                  <a:cubicBezTo>
                    <a:pt x="438" y="104247"/>
                    <a:pt x="5233" y="69025"/>
                    <a:pt x="14386" y="35530"/>
                  </a:cubicBezTo>
                  <a:lnTo>
                    <a:pt x="294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795538" y="3304043"/>
              <a:ext cx="541880" cy="526303"/>
            </a:xfrm>
            <a:custGeom>
              <a:avLst/>
              <a:gdLst>
                <a:gd name="connsiteX0" fmla="*/ 541880 w 541880"/>
                <a:gd name="connsiteY0" fmla="*/ 0 h 526303"/>
                <a:gd name="connsiteX1" fmla="*/ 541880 w 541880"/>
                <a:gd name="connsiteY1" fmla="*/ 510529 h 526303"/>
                <a:gd name="connsiteX2" fmla="*/ 424456 w 541880"/>
                <a:gd name="connsiteY2" fmla="*/ 510529 h 526303"/>
                <a:gd name="connsiteX3" fmla="*/ 424456 w 541880"/>
                <a:gd name="connsiteY3" fmla="*/ 384342 h 526303"/>
                <a:gd name="connsiteX4" fmla="*/ 296735 w 541880"/>
                <a:gd name="connsiteY4" fmla="*/ 487527 h 526303"/>
                <a:gd name="connsiteX5" fmla="*/ 133525 w 541880"/>
                <a:gd name="connsiteY5" fmla="*/ 526303 h 526303"/>
                <a:gd name="connsiteX6" fmla="*/ 27857 w 541880"/>
                <a:gd name="connsiteY6" fmla="*/ 511414 h 526303"/>
                <a:gd name="connsiteX7" fmla="*/ 0 w 541880"/>
                <a:gd name="connsiteY7" fmla="*/ 499220 h 526303"/>
                <a:gd name="connsiteX8" fmla="*/ 85348 w 541880"/>
                <a:gd name="connsiteY8" fmla="*/ 405314 h 526303"/>
                <a:gd name="connsiteX9" fmla="*/ 130019 w 541880"/>
                <a:gd name="connsiteY9" fmla="*/ 410631 h 526303"/>
                <a:gd name="connsiteX10" fmla="*/ 330911 w 541880"/>
                <a:gd name="connsiteY10" fmla="*/ 324097 h 526303"/>
                <a:gd name="connsiteX11" fmla="*/ 417446 w 541880"/>
                <a:gd name="connsiteY11" fmla="*/ 123205 h 526303"/>
                <a:gd name="connsiteX12" fmla="*/ 414180 w 541880"/>
                <a:gd name="connsiteY12" fmla="*/ 95493 h 526303"/>
                <a:gd name="connsiteX13" fmla="*/ 541880 w 541880"/>
                <a:gd name="connsiteY13" fmla="*/ 0 h 52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880" h="526303">
                  <a:moveTo>
                    <a:pt x="541880" y="0"/>
                  </a:moveTo>
                  <a:lnTo>
                    <a:pt x="541880" y="510529"/>
                  </a:lnTo>
                  <a:lnTo>
                    <a:pt x="424456" y="510529"/>
                  </a:lnTo>
                  <a:lnTo>
                    <a:pt x="424456" y="384342"/>
                  </a:lnTo>
                  <a:cubicBezTo>
                    <a:pt x="389003" y="427829"/>
                    <a:pt x="346429" y="462223"/>
                    <a:pt x="296735" y="487527"/>
                  </a:cubicBezTo>
                  <a:cubicBezTo>
                    <a:pt x="247042" y="512830"/>
                    <a:pt x="192638" y="525755"/>
                    <a:pt x="133525" y="526303"/>
                  </a:cubicBezTo>
                  <a:cubicBezTo>
                    <a:pt x="96574" y="525811"/>
                    <a:pt x="61352" y="520848"/>
                    <a:pt x="27857" y="511414"/>
                  </a:cubicBezTo>
                  <a:lnTo>
                    <a:pt x="0" y="499220"/>
                  </a:lnTo>
                  <a:lnTo>
                    <a:pt x="85348" y="405314"/>
                  </a:lnTo>
                  <a:lnTo>
                    <a:pt x="130019" y="410631"/>
                  </a:lnTo>
                  <a:cubicBezTo>
                    <a:pt x="208704" y="408185"/>
                    <a:pt x="275668" y="379340"/>
                    <a:pt x="330911" y="324097"/>
                  </a:cubicBezTo>
                  <a:cubicBezTo>
                    <a:pt x="386155" y="268853"/>
                    <a:pt x="414999" y="201889"/>
                    <a:pt x="417446" y="123205"/>
                  </a:cubicBezTo>
                  <a:lnTo>
                    <a:pt x="414180" y="95493"/>
                  </a:lnTo>
                  <a:lnTo>
                    <a:pt x="54188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811911" y="6008210"/>
            <a:ext cx="2568178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 wisi enim ad minim veniam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quis nostrud exerci tation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FOYDALANILGAN TEXNOLOGIYALAR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260764" y="6276053"/>
            <a:ext cx="2675590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Прямоугольник 95"/>
          <p:cNvSpPr/>
          <p:nvPr/>
        </p:nvSpPr>
        <p:spPr>
          <a:xfrm>
            <a:off x="312864" y="2188582"/>
            <a:ext cx="356582" cy="289833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811911" y="5375361"/>
            <a:ext cx="2711107" cy="1291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Группа 9"/>
          <p:cNvGrpSpPr/>
          <p:nvPr/>
        </p:nvGrpSpPr>
        <p:grpSpPr>
          <a:xfrm>
            <a:off x="3086100" y="3384638"/>
            <a:ext cx="6019800" cy="3795689"/>
            <a:chOff x="3086100" y="3384638"/>
            <a:chExt cx="6019800" cy="3795689"/>
          </a:xfrm>
        </p:grpSpPr>
        <p:grpSp>
          <p:nvGrpSpPr>
            <p:cNvPr id="47" name="Group 46"/>
            <p:cNvGrpSpPr/>
            <p:nvPr/>
          </p:nvGrpSpPr>
          <p:grpSpPr>
            <a:xfrm>
              <a:off x="3086100" y="3384638"/>
              <a:ext cx="6019800" cy="3473362"/>
              <a:chOff x="2777874" y="3028950"/>
              <a:chExt cx="6636253" cy="3829050"/>
            </a:xfrm>
          </p:grpSpPr>
          <p:sp>
            <p:nvSpPr>
              <p:cNvPr id="2" name="Up Arrow 14"/>
              <p:cNvSpPr/>
              <p:nvPr/>
            </p:nvSpPr>
            <p:spPr>
              <a:xfrm flipH="1">
                <a:off x="5633692" y="3028950"/>
                <a:ext cx="924617" cy="2369310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Up Arrow 17"/>
              <p:cNvSpPr/>
              <p:nvPr/>
            </p:nvSpPr>
            <p:spPr>
              <a:xfrm rot="16800000" flipH="1">
                <a:off x="4118659" y="4124907"/>
                <a:ext cx="822940" cy="3504509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Up Arrow 22"/>
              <p:cNvSpPr/>
              <p:nvPr/>
            </p:nvSpPr>
            <p:spPr>
              <a:xfrm rot="4800000" flipH="1">
                <a:off x="7247227" y="4182188"/>
                <a:ext cx="827400" cy="3506400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Up Arrow 16"/>
              <p:cNvSpPr/>
              <p:nvPr/>
            </p:nvSpPr>
            <p:spPr>
              <a:xfrm rot="19200000" flipH="1">
                <a:off x="4495043" y="3544057"/>
                <a:ext cx="902266" cy="3118359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Up Arrow 23"/>
              <p:cNvSpPr>
                <a:spLocks/>
              </p:cNvSpPr>
              <p:nvPr/>
            </p:nvSpPr>
            <p:spPr>
              <a:xfrm rot="2400000" flipH="1">
                <a:off x="6882575" y="3572303"/>
                <a:ext cx="814382" cy="3118359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705803" y="4476698"/>
                <a:ext cx="4826598" cy="2381302"/>
              </a:xfrm>
              <a:custGeom>
                <a:avLst/>
                <a:gdLst>
                  <a:gd name="connsiteX0" fmla="*/ 2046432 w 4092864"/>
                  <a:gd name="connsiteY0" fmla="*/ 0 h 2019300"/>
                  <a:gd name="connsiteX1" fmla="*/ 4083734 w 4092864"/>
                  <a:gd name="connsiteY1" fmla="*/ 1838492 h 2019300"/>
                  <a:gd name="connsiteX2" fmla="*/ 4092864 w 4092864"/>
                  <a:gd name="connsiteY2" fmla="*/ 2019300 h 2019300"/>
                  <a:gd name="connsiteX3" fmla="*/ 0 w 4092864"/>
                  <a:gd name="connsiteY3" fmla="*/ 2019300 h 2019300"/>
                  <a:gd name="connsiteX4" fmla="*/ 9130 w 4092864"/>
                  <a:gd name="connsiteY4" fmla="*/ 1838492 h 2019300"/>
                  <a:gd name="connsiteX5" fmla="*/ 2046432 w 4092864"/>
                  <a:gd name="connsiteY5" fmla="*/ 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92864" h="2019300">
                    <a:moveTo>
                      <a:pt x="2046432" y="0"/>
                    </a:moveTo>
                    <a:cubicBezTo>
                      <a:pt x="3106754" y="0"/>
                      <a:pt x="3978863" y="805839"/>
                      <a:pt x="4083734" y="1838492"/>
                    </a:cubicBezTo>
                    <a:lnTo>
                      <a:pt x="4092864" y="2019300"/>
                    </a:lnTo>
                    <a:lnTo>
                      <a:pt x="0" y="2019300"/>
                    </a:lnTo>
                    <a:lnTo>
                      <a:pt x="9130" y="1838492"/>
                    </a:lnTo>
                    <a:cubicBezTo>
                      <a:pt x="114002" y="805839"/>
                      <a:pt x="986110" y="0"/>
                      <a:pt x="20464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0" algn="ct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900000" bIns="612000" rtlCol="0" anchor="b"/>
              <a:lstStyle/>
              <a:p>
                <a:pPr lvl="0" algn="ctr"/>
                <a:endPara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828188" y="5610667"/>
              <a:ext cx="30968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latin typeface="Century Gothic" panose="020B0502020202020204" pitchFamily="34" charset="0"/>
                </a:rPr>
                <a:t>ZERO-AI</a:t>
              </a:r>
              <a:endParaRPr lang="en-US" sz="4800" b="1" dirty="0">
                <a:latin typeface="Century Gothic" panose="020B0502020202020204" pitchFamily="34" charset="0"/>
              </a:endParaRPr>
            </a:p>
            <a:p>
              <a:endParaRPr lang="en-US" sz="4800" dirty="0"/>
            </a:p>
          </p:txBody>
        </p:sp>
      </p:grpSp>
      <p:sp>
        <p:nvSpPr>
          <p:cNvPr id="101" name="AutoShape 112"/>
          <p:cNvSpPr>
            <a:spLocks/>
          </p:cNvSpPr>
          <p:nvPr/>
        </p:nvSpPr>
        <p:spPr bwMode="auto">
          <a:xfrm>
            <a:off x="2451564" y="4810829"/>
            <a:ext cx="212726" cy="21309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6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2959176" y="2365565"/>
            <a:ext cx="6299200" cy="3570544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  <a:effectLst>
            <a:outerShdw blurRad="749300" dist="381000" dir="5400000" sx="94000" sy="9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456429" y="4403615"/>
            <a:ext cx="2589556" cy="641013"/>
            <a:chOff x="6465544" y="4357894"/>
            <a:chExt cx="2589556" cy="641013"/>
          </a:xfrm>
        </p:grpSpPr>
        <p:grpSp>
          <p:nvGrpSpPr>
            <p:cNvPr id="2" name="Group 1"/>
            <p:cNvGrpSpPr/>
            <p:nvPr/>
          </p:nvGrpSpPr>
          <p:grpSpPr>
            <a:xfrm>
              <a:off x="6469773" y="4357894"/>
              <a:ext cx="2314893" cy="276999"/>
              <a:chOff x="6469773" y="4357894"/>
              <a:chExt cx="2314893" cy="276999"/>
            </a:xfrm>
          </p:grpSpPr>
          <p:sp>
            <p:nvSpPr>
              <p:cNvPr id="6" name="Rectangle 5"/>
              <p:cNvSpPr/>
              <p:nvPr/>
            </p:nvSpPr>
            <p:spPr>
              <a:xfrm flipH="1">
                <a:off x="6825046" y="4357894"/>
                <a:ext cx="195962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1200" dirty="0" smtClean="0">
                    <a:latin typeface="+mj-lt"/>
                    <a:cs typeface="Calibri"/>
                  </a:rPr>
                  <a:t>+998 94 678 33 18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7" name="Freeform 178"/>
              <p:cNvSpPr>
                <a:spLocks noChangeArrowheads="1"/>
              </p:cNvSpPr>
              <p:nvPr/>
            </p:nvSpPr>
            <p:spPr bwMode="auto">
              <a:xfrm>
                <a:off x="6469773" y="4378169"/>
                <a:ext cx="243524" cy="236448"/>
              </a:xfrm>
              <a:custGeom>
                <a:avLst/>
                <a:gdLst>
                  <a:gd name="T0" fmla="*/ 217433 w 634"/>
                  <a:gd name="T1" fmla="*/ 26535 h 619"/>
                  <a:gd name="T2" fmla="*/ 217433 w 634"/>
                  <a:gd name="T3" fmla="*/ 26535 h 619"/>
                  <a:gd name="T4" fmla="*/ 196519 w 634"/>
                  <a:gd name="T5" fmla="*/ 5379 h 619"/>
                  <a:gd name="T6" fmla="*/ 175244 w 634"/>
                  <a:gd name="T7" fmla="*/ 5379 h 619"/>
                  <a:gd name="T8" fmla="*/ 148561 w 634"/>
                  <a:gd name="T9" fmla="*/ 47691 h 619"/>
                  <a:gd name="T10" fmla="*/ 148561 w 634"/>
                  <a:gd name="T11" fmla="*/ 68489 h 619"/>
                  <a:gd name="T12" fmla="*/ 159018 w 634"/>
                  <a:gd name="T13" fmla="*/ 79247 h 619"/>
                  <a:gd name="T14" fmla="*/ 127287 w 634"/>
                  <a:gd name="T15" fmla="*/ 116180 h 619"/>
                  <a:gd name="T16" fmla="*/ 84738 w 634"/>
                  <a:gd name="T17" fmla="*/ 153114 h 619"/>
                  <a:gd name="T18" fmla="*/ 68872 w 634"/>
                  <a:gd name="T19" fmla="*/ 142357 h 619"/>
                  <a:gd name="T20" fmla="*/ 47597 w 634"/>
                  <a:gd name="T21" fmla="*/ 142357 h 619"/>
                  <a:gd name="T22" fmla="*/ 10457 w 634"/>
                  <a:gd name="T23" fmla="*/ 174271 h 619"/>
                  <a:gd name="T24" fmla="*/ 10457 w 634"/>
                  <a:gd name="T25" fmla="*/ 190048 h 619"/>
                  <a:gd name="T26" fmla="*/ 31731 w 634"/>
                  <a:gd name="T27" fmla="*/ 211205 h 619"/>
                  <a:gd name="T28" fmla="*/ 68872 w 634"/>
                  <a:gd name="T29" fmla="*/ 211205 h 619"/>
                  <a:gd name="T30" fmla="*/ 153970 w 634"/>
                  <a:gd name="T31" fmla="*/ 147736 h 619"/>
                  <a:gd name="T32" fmla="*/ 217433 w 634"/>
                  <a:gd name="T33" fmla="*/ 68489 h 619"/>
                  <a:gd name="T34" fmla="*/ 217433 w 634"/>
                  <a:gd name="T35" fmla="*/ 26535 h 619"/>
                  <a:gd name="T36" fmla="*/ 206976 w 634"/>
                  <a:gd name="T37" fmla="*/ 58090 h 619"/>
                  <a:gd name="T38" fmla="*/ 206976 w 634"/>
                  <a:gd name="T39" fmla="*/ 58090 h 619"/>
                  <a:gd name="T40" fmla="*/ 148561 w 634"/>
                  <a:gd name="T41" fmla="*/ 137337 h 619"/>
                  <a:gd name="T42" fmla="*/ 58415 w 634"/>
                  <a:gd name="T43" fmla="*/ 200447 h 619"/>
                  <a:gd name="T44" fmla="*/ 37140 w 634"/>
                  <a:gd name="T45" fmla="*/ 200447 h 619"/>
                  <a:gd name="T46" fmla="*/ 26323 w 634"/>
                  <a:gd name="T47" fmla="*/ 190048 h 619"/>
                  <a:gd name="T48" fmla="*/ 26323 w 634"/>
                  <a:gd name="T49" fmla="*/ 174271 h 619"/>
                  <a:gd name="T50" fmla="*/ 53006 w 634"/>
                  <a:gd name="T51" fmla="*/ 158493 h 619"/>
                  <a:gd name="T52" fmla="*/ 63824 w 634"/>
                  <a:gd name="T53" fmla="*/ 158493 h 619"/>
                  <a:gd name="T54" fmla="*/ 79689 w 634"/>
                  <a:gd name="T55" fmla="*/ 174271 h 619"/>
                  <a:gd name="T56" fmla="*/ 180293 w 634"/>
                  <a:gd name="T57" fmla="*/ 79247 h 619"/>
                  <a:gd name="T58" fmla="*/ 159018 w 634"/>
                  <a:gd name="T59" fmla="*/ 63110 h 619"/>
                  <a:gd name="T60" fmla="*/ 159018 w 634"/>
                  <a:gd name="T61" fmla="*/ 47691 h 619"/>
                  <a:gd name="T62" fmla="*/ 180293 w 634"/>
                  <a:gd name="T63" fmla="*/ 21156 h 619"/>
                  <a:gd name="T64" fmla="*/ 196519 w 634"/>
                  <a:gd name="T65" fmla="*/ 21156 h 619"/>
                  <a:gd name="T66" fmla="*/ 206976 w 634"/>
                  <a:gd name="T67" fmla="*/ 36934 h 619"/>
                  <a:gd name="T68" fmla="*/ 206976 w 634"/>
                  <a:gd name="T69" fmla="*/ 58090 h 6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34" h="619">
                    <a:moveTo>
                      <a:pt x="603" y="74"/>
                    </a:moveTo>
                    <a:lnTo>
                      <a:pt x="603" y="74"/>
                    </a:lnTo>
                    <a:cubicBezTo>
                      <a:pt x="545" y="15"/>
                      <a:pt x="545" y="15"/>
                      <a:pt x="545" y="15"/>
                    </a:cubicBezTo>
                    <a:cubicBezTo>
                      <a:pt x="530" y="0"/>
                      <a:pt x="500" y="0"/>
                      <a:pt x="486" y="15"/>
                    </a:cubicBezTo>
                    <a:cubicBezTo>
                      <a:pt x="412" y="133"/>
                      <a:pt x="412" y="133"/>
                      <a:pt x="412" y="133"/>
                    </a:cubicBezTo>
                    <a:cubicBezTo>
                      <a:pt x="398" y="147"/>
                      <a:pt x="398" y="176"/>
                      <a:pt x="412" y="191"/>
                    </a:cubicBezTo>
                    <a:cubicBezTo>
                      <a:pt x="441" y="221"/>
                      <a:pt x="441" y="221"/>
                      <a:pt x="441" y="221"/>
                    </a:cubicBezTo>
                    <a:cubicBezTo>
                      <a:pt x="412" y="250"/>
                      <a:pt x="382" y="294"/>
                      <a:pt x="353" y="324"/>
                    </a:cubicBezTo>
                    <a:cubicBezTo>
                      <a:pt x="309" y="368"/>
                      <a:pt x="265" y="397"/>
                      <a:pt x="235" y="427"/>
                    </a:cubicBezTo>
                    <a:cubicBezTo>
                      <a:pt x="191" y="397"/>
                      <a:pt x="191" y="397"/>
                      <a:pt x="191" y="397"/>
                    </a:cubicBezTo>
                    <a:cubicBezTo>
                      <a:pt x="177" y="383"/>
                      <a:pt x="162" y="383"/>
                      <a:pt x="132" y="397"/>
                    </a:cubicBezTo>
                    <a:cubicBezTo>
                      <a:pt x="29" y="486"/>
                      <a:pt x="29" y="486"/>
                      <a:pt x="29" y="486"/>
                    </a:cubicBezTo>
                    <a:cubicBezTo>
                      <a:pt x="0" y="500"/>
                      <a:pt x="15" y="515"/>
                      <a:pt x="29" y="530"/>
                    </a:cubicBezTo>
                    <a:cubicBezTo>
                      <a:pt x="88" y="589"/>
                      <a:pt x="88" y="589"/>
                      <a:pt x="88" y="589"/>
                    </a:cubicBezTo>
                    <a:cubicBezTo>
                      <a:pt x="118" y="618"/>
                      <a:pt x="147" y="618"/>
                      <a:pt x="191" y="589"/>
                    </a:cubicBezTo>
                    <a:cubicBezTo>
                      <a:pt x="191" y="589"/>
                      <a:pt x="324" y="530"/>
                      <a:pt x="427" y="412"/>
                    </a:cubicBezTo>
                    <a:cubicBezTo>
                      <a:pt x="530" y="324"/>
                      <a:pt x="603" y="191"/>
                      <a:pt x="603" y="191"/>
                    </a:cubicBezTo>
                    <a:cubicBezTo>
                      <a:pt x="618" y="147"/>
                      <a:pt x="633" y="103"/>
                      <a:pt x="603" y="74"/>
                    </a:cubicBezTo>
                    <a:close/>
                    <a:moveTo>
                      <a:pt x="574" y="162"/>
                    </a:moveTo>
                    <a:lnTo>
                      <a:pt x="574" y="162"/>
                    </a:lnTo>
                    <a:cubicBezTo>
                      <a:pt x="545" y="221"/>
                      <a:pt x="471" y="324"/>
                      <a:pt x="412" y="383"/>
                    </a:cubicBezTo>
                    <a:cubicBezTo>
                      <a:pt x="339" y="456"/>
                      <a:pt x="162" y="559"/>
                      <a:pt x="162" y="559"/>
                    </a:cubicBezTo>
                    <a:cubicBezTo>
                      <a:pt x="147" y="574"/>
                      <a:pt x="118" y="574"/>
                      <a:pt x="103" y="559"/>
                    </a:cubicBezTo>
                    <a:cubicBezTo>
                      <a:pt x="73" y="530"/>
                      <a:pt x="73" y="530"/>
                      <a:pt x="73" y="530"/>
                    </a:cubicBezTo>
                    <a:cubicBezTo>
                      <a:pt x="59" y="515"/>
                      <a:pt x="59" y="500"/>
                      <a:pt x="73" y="486"/>
                    </a:cubicBezTo>
                    <a:cubicBezTo>
                      <a:pt x="147" y="442"/>
                      <a:pt x="147" y="442"/>
                      <a:pt x="147" y="442"/>
                    </a:cubicBezTo>
                    <a:cubicBezTo>
                      <a:pt x="162" y="427"/>
                      <a:pt x="177" y="427"/>
                      <a:pt x="177" y="442"/>
                    </a:cubicBezTo>
                    <a:cubicBezTo>
                      <a:pt x="221" y="486"/>
                      <a:pt x="221" y="486"/>
                      <a:pt x="221" y="486"/>
                    </a:cubicBezTo>
                    <a:cubicBezTo>
                      <a:pt x="235" y="471"/>
                      <a:pt x="398" y="368"/>
                      <a:pt x="500" y="221"/>
                    </a:cubicBezTo>
                    <a:cubicBezTo>
                      <a:pt x="441" y="176"/>
                      <a:pt x="441" y="176"/>
                      <a:pt x="441" y="176"/>
                    </a:cubicBezTo>
                    <a:cubicBezTo>
                      <a:pt x="441" y="162"/>
                      <a:pt x="441" y="147"/>
                      <a:pt x="441" y="133"/>
                    </a:cubicBezTo>
                    <a:cubicBezTo>
                      <a:pt x="500" y="59"/>
                      <a:pt x="500" y="59"/>
                      <a:pt x="500" y="59"/>
                    </a:cubicBezTo>
                    <a:cubicBezTo>
                      <a:pt x="515" y="44"/>
                      <a:pt x="530" y="59"/>
                      <a:pt x="545" y="59"/>
                    </a:cubicBezTo>
                    <a:cubicBezTo>
                      <a:pt x="574" y="103"/>
                      <a:pt x="574" y="103"/>
                      <a:pt x="574" y="103"/>
                    </a:cubicBezTo>
                    <a:cubicBezTo>
                      <a:pt x="589" y="117"/>
                      <a:pt x="589" y="147"/>
                      <a:pt x="574" y="16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91431" tIns="45716" rIns="91431" bIns="45716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ller" panose="02000503030000020004" pitchFamily="2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465544" y="4737104"/>
              <a:ext cx="2589556" cy="261803"/>
              <a:chOff x="6465544" y="4737104"/>
              <a:chExt cx="2249271" cy="261803"/>
            </a:xfrm>
          </p:grpSpPr>
          <p:sp>
            <p:nvSpPr>
              <p:cNvPr id="8" name="Rectangle 7"/>
              <p:cNvSpPr/>
              <p:nvPr/>
            </p:nvSpPr>
            <p:spPr>
              <a:xfrm flipH="1">
                <a:off x="6825046" y="4737104"/>
                <a:ext cx="18897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1050" dirty="0" smtClean="0">
                    <a:latin typeface="+mj-lt"/>
                    <a:cs typeface="Calibri"/>
                  </a:rPr>
                  <a:t>abdurahmonquchqorov@gmail.com</a:t>
                </a:r>
                <a:endParaRPr lang="en-US" sz="1050" dirty="0">
                  <a:latin typeface="+mj-lt"/>
                </a:endParaRPr>
              </a:p>
            </p:txBody>
          </p:sp>
          <p:sp>
            <p:nvSpPr>
              <p:cNvPr id="9" name="AutoShape 28"/>
              <p:cNvSpPr>
                <a:spLocks/>
              </p:cNvSpPr>
              <p:nvPr/>
            </p:nvSpPr>
            <p:spPr bwMode="auto">
              <a:xfrm>
                <a:off x="6465544" y="4752299"/>
                <a:ext cx="246608" cy="24660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9450"/>
                    </a:moveTo>
                    <a:cubicBezTo>
                      <a:pt x="20249" y="9823"/>
                      <a:pt x="19947" y="10124"/>
                      <a:pt x="19575" y="10124"/>
                    </a:cubicBezTo>
                    <a:lnTo>
                      <a:pt x="18324" y="10124"/>
                    </a:lnTo>
                    <a:lnTo>
                      <a:pt x="15624" y="5400"/>
                    </a:lnTo>
                    <a:lnTo>
                      <a:pt x="17549" y="5400"/>
                    </a:lnTo>
                    <a:cubicBezTo>
                      <a:pt x="17762" y="5400"/>
                      <a:pt x="17962" y="5500"/>
                      <a:pt x="18089" y="5670"/>
                    </a:cubicBezTo>
                    <a:lnTo>
                      <a:pt x="20114" y="8370"/>
                    </a:lnTo>
                    <a:cubicBezTo>
                      <a:pt x="20202" y="8486"/>
                      <a:pt x="20249" y="8628"/>
                      <a:pt x="20249" y="8774"/>
                    </a:cubicBezTo>
                    <a:cubicBezTo>
                      <a:pt x="20249" y="8774"/>
                      <a:pt x="20249" y="9450"/>
                      <a:pt x="20249" y="9450"/>
                    </a:cubicBezTo>
                    <a:close/>
                    <a:moveTo>
                      <a:pt x="18224" y="20249"/>
                    </a:moveTo>
                    <a:lnTo>
                      <a:pt x="14174" y="20249"/>
                    </a:lnTo>
                    <a:lnTo>
                      <a:pt x="14174" y="13500"/>
                    </a:lnTo>
                    <a:cubicBezTo>
                      <a:pt x="14174" y="13126"/>
                      <a:pt x="13872" y="12825"/>
                      <a:pt x="13499" y="12825"/>
                    </a:cubicBezTo>
                    <a:lnTo>
                      <a:pt x="8437" y="12825"/>
                    </a:lnTo>
                    <a:cubicBezTo>
                      <a:pt x="8064" y="12825"/>
                      <a:pt x="7762" y="13126"/>
                      <a:pt x="7762" y="13500"/>
                    </a:cubicBezTo>
                    <a:lnTo>
                      <a:pt x="7762" y="20249"/>
                    </a:lnTo>
                    <a:lnTo>
                      <a:pt x="3374" y="20249"/>
                    </a:lnTo>
                    <a:lnTo>
                      <a:pt x="3374" y="11475"/>
                    </a:lnTo>
                    <a:lnTo>
                      <a:pt x="18224" y="11475"/>
                    </a:lnTo>
                    <a:cubicBezTo>
                      <a:pt x="18224" y="11475"/>
                      <a:pt x="18224" y="20249"/>
                      <a:pt x="18224" y="20249"/>
                    </a:cubicBezTo>
                    <a:close/>
                    <a:moveTo>
                      <a:pt x="13499" y="20249"/>
                    </a:moveTo>
                    <a:lnTo>
                      <a:pt x="8437" y="20249"/>
                    </a:lnTo>
                    <a:lnTo>
                      <a:pt x="8437" y="13500"/>
                    </a:lnTo>
                    <a:lnTo>
                      <a:pt x="13499" y="13500"/>
                    </a:lnTo>
                    <a:cubicBezTo>
                      <a:pt x="13499" y="13500"/>
                      <a:pt x="13499" y="20249"/>
                      <a:pt x="13499" y="20249"/>
                    </a:cubicBezTo>
                    <a:close/>
                    <a:moveTo>
                      <a:pt x="1349" y="9450"/>
                    </a:moveTo>
                    <a:lnTo>
                      <a:pt x="1349" y="8774"/>
                    </a:lnTo>
                    <a:cubicBezTo>
                      <a:pt x="1349" y="8628"/>
                      <a:pt x="1397" y="8486"/>
                      <a:pt x="1485" y="8370"/>
                    </a:cubicBezTo>
                    <a:lnTo>
                      <a:pt x="3510" y="5670"/>
                    </a:lnTo>
                    <a:cubicBezTo>
                      <a:pt x="3637" y="5500"/>
                      <a:pt x="3837" y="5400"/>
                      <a:pt x="4049" y="5400"/>
                    </a:cubicBezTo>
                    <a:lnTo>
                      <a:pt x="5975" y="5400"/>
                    </a:lnTo>
                    <a:lnTo>
                      <a:pt x="3275" y="10124"/>
                    </a:lnTo>
                    <a:lnTo>
                      <a:pt x="2024" y="10124"/>
                    </a:lnTo>
                    <a:cubicBezTo>
                      <a:pt x="1652" y="10124"/>
                      <a:pt x="1349" y="9823"/>
                      <a:pt x="1349" y="9450"/>
                    </a:cubicBezTo>
                    <a:moveTo>
                      <a:pt x="13369" y="5400"/>
                    </a:moveTo>
                    <a:lnTo>
                      <a:pt x="14846" y="5400"/>
                    </a:lnTo>
                    <a:lnTo>
                      <a:pt x="17546" y="10124"/>
                    </a:lnTo>
                    <a:lnTo>
                      <a:pt x="14719" y="10124"/>
                    </a:lnTo>
                    <a:cubicBezTo>
                      <a:pt x="14719" y="10124"/>
                      <a:pt x="13369" y="5400"/>
                      <a:pt x="13369" y="5400"/>
                    </a:cubicBezTo>
                    <a:close/>
                    <a:moveTo>
                      <a:pt x="11137" y="5400"/>
                    </a:moveTo>
                    <a:lnTo>
                      <a:pt x="12666" y="5400"/>
                    </a:lnTo>
                    <a:lnTo>
                      <a:pt x="14016" y="10124"/>
                    </a:lnTo>
                    <a:lnTo>
                      <a:pt x="11137" y="10124"/>
                    </a:lnTo>
                    <a:cubicBezTo>
                      <a:pt x="11137" y="10124"/>
                      <a:pt x="11137" y="5400"/>
                      <a:pt x="11137" y="5400"/>
                    </a:cubicBezTo>
                    <a:close/>
                    <a:moveTo>
                      <a:pt x="8932" y="5400"/>
                    </a:moveTo>
                    <a:lnTo>
                      <a:pt x="10462" y="5400"/>
                    </a:lnTo>
                    <a:lnTo>
                      <a:pt x="10462" y="10124"/>
                    </a:lnTo>
                    <a:lnTo>
                      <a:pt x="7582" y="10124"/>
                    </a:lnTo>
                    <a:cubicBezTo>
                      <a:pt x="7582" y="10124"/>
                      <a:pt x="8932" y="5400"/>
                      <a:pt x="8932" y="5400"/>
                    </a:cubicBezTo>
                    <a:close/>
                    <a:moveTo>
                      <a:pt x="6880" y="10124"/>
                    </a:moveTo>
                    <a:lnTo>
                      <a:pt x="4052" y="10124"/>
                    </a:lnTo>
                    <a:lnTo>
                      <a:pt x="6752" y="5400"/>
                    </a:lnTo>
                    <a:lnTo>
                      <a:pt x="8230" y="5400"/>
                    </a:lnTo>
                    <a:cubicBezTo>
                      <a:pt x="8230" y="5400"/>
                      <a:pt x="6880" y="10124"/>
                      <a:pt x="6880" y="10124"/>
                    </a:cubicBezTo>
                    <a:close/>
                    <a:moveTo>
                      <a:pt x="17549" y="1350"/>
                    </a:moveTo>
                    <a:lnTo>
                      <a:pt x="17549" y="4050"/>
                    </a:lnTo>
                    <a:lnTo>
                      <a:pt x="4049" y="4050"/>
                    </a:lnTo>
                    <a:lnTo>
                      <a:pt x="4049" y="1350"/>
                    </a:lnTo>
                    <a:cubicBezTo>
                      <a:pt x="4049" y="1350"/>
                      <a:pt x="17549" y="1350"/>
                      <a:pt x="17549" y="1350"/>
                    </a:cubicBezTo>
                    <a:close/>
                    <a:moveTo>
                      <a:pt x="21194" y="7560"/>
                    </a:moveTo>
                    <a:lnTo>
                      <a:pt x="19170" y="4861"/>
                    </a:lnTo>
                    <a:cubicBezTo>
                      <a:pt x="19091" y="4755"/>
                      <a:pt x="18997" y="4663"/>
                      <a:pt x="18899" y="4576"/>
                    </a:cubicBezTo>
                    <a:lnTo>
                      <a:pt x="18899" y="1350"/>
                    </a:lnTo>
                    <a:cubicBezTo>
                      <a:pt x="18899" y="605"/>
                      <a:pt x="18295" y="0"/>
                      <a:pt x="17549" y="0"/>
                    </a:cubicBezTo>
                    <a:lnTo>
                      <a:pt x="4049" y="0"/>
                    </a:lnTo>
                    <a:cubicBezTo>
                      <a:pt x="3304" y="0"/>
                      <a:pt x="2699" y="605"/>
                      <a:pt x="2699" y="1350"/>
                    </a:cubicBezTo>
                    <a:lnTo>
                      <a:pt x="2699" y="4576"/>
                    </a:lnTo>
                    <a:cubicBezTo>
                      <a:pt x="2602" y="4663"/>
                      <a:pt x="2508" y="4754"/>
                      <a:pt x="2430" y="4860"/>
                    </a:cubicBezTo>
                    <a:lnTo>
                      <a:pt x="406" y="7559"/>
                    </a:lnTo>
                    <a:cubicBezTo>
                      <a:pt x="143" y="7907"/>
                      <a:pt x="0" y="8338"/>
                      <a:pt x="0" y="8774"/>
                    </a:cubicBezTo>
                    <a:lnTo>
                      <a:pt x="0" y="9450"/>
                    </a:lnTo>
                    <a:cubicBezTo>
                      <a:pt x="0" y="10566"/>
                      <a:pt x="908" y="11475"/>
                      <a:pt x="2024" y="11475"/>
                    </a:cubicBezTo>
                    <a:lnTo>
                      <a:pt x="2024" y="20249"/>
                    </a:lnTo>
                    <a:cubicBezTo>
                      <a:pt x="2024" y="20994"/>
                      <a:pt x="2629" y="21599"/>
                      <a:pt x="3374" y="21599"/>
                    </a:cubicBezTo>
                    <a:lnTo>
                      <a:pt x="18224" y="21599"/>
                    </a:lnTo>
                    <a:cubicBezTo>
                      <a:pt x="18970" y="21599"/>
                      <a:pt x="19575" y="20994"/>
                      <a:pt x="19575" y="20249"/>
                    </a:cubicBezTo>
                    <a:lnTo>
                      <a:pt x="19575" y="11475"/>
                    </a:lnTo>
                    <a:cubicBezTo>
                      <a:pt x="20691" y="11475"/>
                      <a:pt x="21600" y="10566"/>
                      <a:pt x="21600" y="9450"/>
                    </a:cubicBezTo>
                    <a:lnTo>
                      <a:pt x="21600" y="8774"/>
                    </a:lnTo>
                    <a:cubicBezTo>
                      <a:pt x="21600" y="8338"/>
                      <a:pt x="21456" y="7907"/>
                      <a:pt x="21194" y="756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lIns="19051" tIns="19051" rIns="19051" bIns="19051" anchor="ctr"/>
              <a:lstStyle/>
              <a:p>
                <a:pPr algn="r" defTabSz="228589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ller" panose="02000503030000020004" pitchFamily="2" charset="0"/>
                  <a:sym typeface="Gill Sans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407334" y="3899801"/>
            <a:ext cx="788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Telefon</a:t>
            </a:r>
            <a:endParaRPr lang="id-ID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407335" y="3149487"/>
            <a:ext cx="5377331" cy="7674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  <a:defRPr/>
            </a:pP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Mirzo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Ulug’bek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nomidagi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 IM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o’quvchilari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7335" y="2675959"/>
            <a:ext cx="1593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Haqimizda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152219" y="5306011"/>
            <a:ext cx="1887564" cy="34866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381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Topish</a:t>
            </a:r>
            <a:endParaRPr lang="id-ID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1582" y="792263"/>
            <a:ext cx="4987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Aloqa</a:t>
            </a:r>
            <a:r>
              <a:rPr lang="en-GB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uchun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1274842" y="1526001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Прямоугольник 28"/>
          <p:cNvSpPr/>
          <p:nvPr/>
        </p:nvSpPr>
        <p:spPr>
          <a:xfrm>
            <a:off x="1327624" y="6262316"/>
            <a:ext cx="2939576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374074" y="2254288"/>
            <a:ext cx="360218" cy="249801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87" y="4423889"/>
            <a:ext cx="220804" cy="215995"/>
          </a:xfrm>
          <a:prstGeom prst="rect">
            <a:avLst/>
          </a:prstGeom>
          <a:ln>
            <a:noFill/>
          </a:ln>
        </p:spPr>
      </p:pic>
      <p:sp>
        <p:nvSpPr>
          <p:cNvPr id="31" name="Rectangle 5"/>
          <p:cNvSpPr/>
          <p:nvPr/>
        </p:nvSpPr>
        <p:spPr>
          <a:xfrm flipH="1">
            <a:off x="6957128" y="4367133"/>
            <a:ext cx="19596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000" dirty="0" smtClean="0">
                <a:latin typeface="+mj-lt"/>
                <a:cs typeface="Calibri"/>
              </a:rPr>
              <a:t>📡  Telegram </a:t>
            </a:r>
            <a:r>
              <a:rPr lang="en-GB" sz="1000" dirty="0" err="1" smtClean="0">
                <a:latin typeface="+mj-lt"/>
                <a:cs typeface="Calibri"/>
              </a:rPr>
              <a:t>kanal</a:t>
            </a:r>
            <a:r>
              <a:rPr lang="en-GB" sz="1000" dirty="0" smtClean="0">
                <a:latin typeface="+mj-lt"/>
                <a:cs typeface="Calibri"/>
              </a:rPr>
              <a:t>: @</a:t>
            </a:r>
            <a:r>
              <a:rPr lang="en-GB" sz="1000" dirty="0" err="1" smtClean="0">
                <a:latin typeface="+mj-lt"/>
                <a:cs typeface="Calibri"/>
              </a:rPr>
              <a:t>thegoldenjet_uzb</a:t>
            </a:r>
            <a:endParaRPr lang="en-GB" sz="1000" dirty="0" smtClean="0">
              <a:latin typeface="+mj-lt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GB" sz="1000" dirty="0" smtClean="0">
                <a:latin typeface="+mj-lt"/>
                <a:cs typeface="Calibri"/>
              </a:rPr>
              <a:t>👥 Telegram </a:t>
            </a:r>
            <a:r>
              <a:rPr lang="en-GB" sz="1000" dirty="0" err="1" smtClean="0">
                <a:latin typeface="+mj-lt"/>
                <a:cs typeface="Calibri"/>
              </a:rPr>
              <a:t>guruh</a:t>
            </a:r>
            <a:r>
              <a:rPr lang="en-GB" sz="1000" dirty="0" smtClean="0">
                <a:latin typeface="+mj-lt"/>
                <a:cs typeface="Calibri"/>
              </a:rPr>
              <a:t>: @</a:t>
            </a:r>
            <a:r>
              <a:rPr lang="en-GB" sz="1000" dirty="0" err="1" smtClean="0">
                <a:latin typeface="+mj-lt"/>
                <a:cs typeface="Calibri"/>
              </a:rPr>
              <a:t>thegoldenjet_chat</a:t>
            </a:r>
            <a:endParaRPr lang="en-GB" sz="10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 animBg="1"/>
      <p:bldP spid="21" grpId="0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27624" y="6262316"/>
            <a:ext cx="2939576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94690" y="2269067"/>
            <a:ext cx="501177" cy="253999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/>
          <p:nvPr/>
        </p:nvSpPr>
        <p:spPr>
          <a:xfrm>
            <a:off x="0" y="0"/>
            <a:ext cx="12192000" cy="49849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18"/>
          <p:cNvGrpSpPr/>
          <p:nvPr/>
        </p:nvGrpSpPr>
        <p:grpSpPr>
          <a:xfrm>
            <a:off x="-492562" y="-1660849"/>
            <a:ext cx="15523628" cy="8779524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7" name="Rectangle: Rounded Corners 19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: Rounded Corners 20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" name="Rectangle: Rounded Corners 21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0" name="Rectangle: Rounded Corners 22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1" name="Group 23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32" name="Oval 44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Oval 45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27" name="Rectangle: Rounded Corners 39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ectangle: Rounded Corners 40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Rectangle: Rounded Corners 41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Rectangle: Rounded Corners 42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Rectangle: Rounded Corners 43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25"/>
            <p:cNvGrpSpPr/>
            <p:nvPr/>
          </p:nvGrpSpPr>
          <p:grpSpPr>
            <a:xfrm>
              <a:off x="1407475" y="6364769"/>
              <a:ext cx="2428754" cy="261610"/>
              <a:chOff x="242614" y="6328854"/>
              <a:chExt cx="2428754" cy="261610"/>
            </a:xfrm>
            <a:grpFill/>
          </p:grpSpPr>
          <p:sp>
            <p:nvSpPr>
              <p:cNvPr id="25" name="Freeform 62"/>
              <p:cNvSpPr>
                <a:spLocks noEditPoints="1"/>
              </p:cNvSpPr>
              <p:nvPr/>
            </p:nvSpPr>
            <p:spPr bwMode="auto">
              <a:xfrm>
                <a:off x="242614" y="6399940"/>
                <a:ext cx="121482" cy="119439"/>
              </a:xfrm>
              <a:custGeom>
                <a:avLst/>
                <a:gdLst>
                  <a:gd name="T0" fmla="*/ 92739 w 55"/>
                  <a:gd name="T1" fmla="*/ 185737 h 54"/>
                  <a:gd name="T2" fmla="*/ 0 w 55"/>
                  <a:gd name="T3" fmla="*/ 92869 h 54"/>
                  <a:gd name="T4" fmla="*/ 92739 w 55"/>
                  <a:gd name="T5" fmla="*/ 0 h 54"/>
                  <a:gd name="T6" fmla="*/ 188913 w 55"/>
                  <a:gd name="T7" fmla="*/ 92869 h 54"/>
                  <a:gd name="T8" fmla="*/ 92739 w 55"/>
                  <a:gd name="T9" fmla="*/ 185737 h 54"/>
                  <a:gd name="T10" fmla="*/ 13739 w 55"/>
                  <a:gd name="T11" fmla="*/ 92869 h 54"/>
                  <a:gd name="T12" fmla="*/ 92739 w 55"/>
                  <a:gd name="T13" fmla="*/ 171979 h 54"/>
                  <a:gd name="T14" fmla="*/ 171739 w 55"/>
                  <a:gd name="T15" fmla="*/ 92869 h 54"/>
                  <a:gd name="T16" fmla="*/ 92739 w 55"/>
                  <a:gd name="T17" fmla="*/ 13758 h 54"/>
                  <a:gd name="T18" fmla="*/ 13739 w 55"/>
                  <a:gd name="T19" fmla="*/ 92869 h 54"/>
                  <a:gd name="T20" fmla="*/ 140826 w 55"/>
                  <a:gd name="T21" fmla="*/ 127264 h 54"/>
                  <a:gd name="T22" fmla="*/ 96174 w 55"/>
                  <a:gd name="T23" fmla="*/ 151341 h 54"/>
                  <a:gd name="T24" fmla="*/ 37783 w 55"/>
                  <a:gd name="T25" fmla="*/ 92869 h 54"/>
                  <a:gd name="T26" fmla="*/ 96174 w 55"/>
                  <a:gd name="T27" fmla="*/ 34396 h 54"/>
                  <a:gd name="T28" fmla="*/ 137391 w 55"/>
                  <a:gd name="T29" fmla="*/ 58473 h 54"/>
                  <a:gd name="T30" fmla="*/ 137391 w 55"/>
                  <a:gd name="T31" fmla="*/ 72231 h 54"/>
                  <a:gd name="T32" fmla="*/ 137391 w 55"/>
                  <a:gd name="T33" fmla="*/ 72231 h 54"/>
                  <a:gd name="T34" fmla="*/ 123652 w 55"/>
                  <a:gd name="T35" fmla="*/ 72231 h 54"/>
                  <a:gd name="T36" fmla="*/ 120217 w 55"/>
                  <a:gd name="T37" fmla="*/ 72231 h 54"/>
                  <a:gd name="T38" fmla="*/ 120217 w 55"/>
                  <a:gd name="T39" fmla="*/ 61912 h 54"/>
                  <a:gd name="T40" fmla="*/ 96174 w 55"/>
                  <a:gd name="T41" fmla="*/ 51594 h 54"/>
                  <a:gd name="T42" fmla="*/ 54957 w 55"/>
                  <a:gd name="T43" fmla="*/ 92869 h 54"/>
                  <a:gd name="T44" fmla="*/ 96174 w 55"/>
                  <a:gd name="T45" fmla="*/ 134143 h 54"/>
                  <a:gd name="T46" fmla="*/ 120217 w 55"/>
                  <a:gd name="T47" fmla="*/ 123825 h 54"/>
                  <a:gd name="T48" fmla="*/ 120217 w 55"/>
                  <a:gd name="T49" fmla="*/ 113506 h 54"/>
                  <a:gd name="T50" fmla="*/ 123652 w 55"/>
                  <a:gd name="T51" fmla="*/ 113506 h 54"/>
                  <a:gd name="T52" fmla="*/ 137391 w 55"/>
                  <a:gd name="T53" fmla="*/ 113506 h 54"/>
                  <a:gd name="T54" fmla="*/ 140826 w 55"/>
                  <a:gd name="T55" fmla="*/ 113506 h 54"/>
                  <a:gd name="T56" fmla="*/ 140826 w 55"/>
                  <a:gd name="T57" fmla="*/ 127264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4" y="27"/>
                    </a:moveTo>
                    <a:cubicBezTo>
                      <a:pt x="4" y="40"/>
                      <a:pt x="15" y="50"/>
                      <a:pt x="27" y="50"/>
                    </a:cubicBezTo>
                    <a:cubicBezTo>
                      <a:pt x="40" y="50"/>
                      <a:pt x="50" y="40"/>
                      <a:pt x="50" y="27"/>
                    </a:cubicBezTo>
                    <a:cubicBezTo>
                      <a:pt x="50" y="14"/>
                      <a:pt x="40" y="4"/>
                      <a:pt x="27" y="4"/>
                    </a:cubicBezTo>
                    <a:cubicBezTo>
                      <a:pt x="15" y="4"/>
                      <a:pt x="4" y="14"/>
                      <a:pt x="4" y="27"/>
                    </a:cubicBezTo>
                    <a:close/>
                    <a:moveTo>
                      <a:pt x="41" y="37"/>
                    </a:moveTo>
                    <a:cubicBezTo>
                      <a:pt x="41" y="42"/>
                      <a:pt x="33" y="44"/>
                      <a:pt x="28" y="44"/>
                    </a:cubicBezTo>
                    <a:cubicBezTo>
                      <a:pt x="18" y="44"/>
                      <a:pt x="11" y="37"/>
                      <a:pt x="11" y="27"/>
                    </a:cubicBezTo>
                    <a:cubicBezTo>
                      <a:pt x="11" y="17"/>
                      <a:pt x="18" y="10"/>
                      <a:pt x="28" y="10"/>
                    </a:cubicBezTo>
                    <a:cubicBezTo>
                      <a:pt x="31" y="10"/>
                      <a:pt x="40" y="11"/>
                      <a:pt x="40" y="17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1" y="15"/>
                      <a:pt x="16" y="20"/>
                      <a:pt x="16" y="27"/>
                    </a:cubicBezTo>
                    <a:cubicBezTo>
                      <a:pt x="16" y="34"/>
                      <a:pt x="21" y="39"/>
                      <a:pt x="28" y="39"/>
                    </a:cubicBezTo>
                    <a:cubicBezTo>
                      <a:pt x="31" y="39"/>
                      <a:pt x="35" y="38"/>
                      <a:pt x="35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6236" y="6328854"/>
                <a:ext cx="2355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solidFill>
                      <a:schemeClr val="bg1">
                        <a:lumMod val="75000"/>
                      </a:schemeClr>
                    </a:solidFill>
                    <a:latin typeface="Gotham Light" panose="02000603030000020004" pitchFamily="2" charset="0"/>
                    <a:cs typeface="Segoe UI" panose="020B0502040204020203" pitchFamily="34" charset="0"/>
                  </a:rPr>
                  <a:t>2017arouse.All Rights Reserved</a:t>
                </a:r>
                <a:endParaRPr lang="id-ID" sz="1100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: Rounded Corners 26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" name="Rectangle: Rounded Corners 27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: Rounded Corners 28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: Rounded Corners 29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: Rounded Corners 30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Rounded Corners 3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Rectangle: Rounded Corners 3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1" name="Rectangle: Rounded Corners 3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Rectangle: Rounded Corners 3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3" name="Rectangle: Rounded Corners 3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1341436" y="6359236"/>
            <a:ext cx="2816227" cy="3556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Прямоугольник 34"/>
          <p:cNvSpPr/>
          <p:nvPr/>
        </p:nvSpPr>
        <p:spPr>
          <a:xfrm>
            <a:off x="1874331" y="2786978"/>
            <a:ext cx="84433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E’TIBORINGIZ UCHUN RAHMAT!</a:t>
            </a:r>
            <a:endParaRPr lang="id-ID" sz="4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934598" y="-3106469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587940" y="-1951699"/>
            <a:ext cx="15523628" cy="7372314"/>
            <a:chOff x="-644962" y="-1805690"/>
            <a:chExt cx="15523628" cy="7372314"/>
          </a:xfrm>
          <a:solidFill>
            <a:srgbClr val="FFC000"/>
          </a:solidFill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779429" y="3770916"/>
            <a:ext cx="360000" cy="6714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5688719" y="1820825"/>
            <a:ext cx="5207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Men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qanday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qilib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odamlar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bilan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gaplashaman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429" y="3804487"/>
            <a:ext cx="3716299" cy="11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O’zbekistonga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kelgan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turistlarning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96%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o’zbek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tilini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bilmaydi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6378F-AB4D-475F-A2C9-7ABF53D7AF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r="20088"/>
          <a:stretch>
            <a:fillRect/>
          </a:stretch>
        </p:blipFill>
        <p:spPr>
          <a:xfrm>
            <a:off x="912909" y="1141902"/>
            <a:ext cx="4316170" cy="4809889"/>
          </a:xfr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8891426" y="4034067"/>
            <a:ext cx="1335450" cy="351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Batafsil</a:t>
            </a:r>
            <a:endParaRPr lang="id-ID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435" y="1930320"/>
            <a:ext cx="465114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 bot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sizga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ovozli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ravishda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yordam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oladi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Sizga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qanday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vaziyatda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muloqot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qilishingizni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ta’minlaydi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1801" y="2912464"/>
            <a:ext cx="318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ZERO-AI</a:t>
            </a:r>
            <a:endParaRPr lang="en-US" sz="3600" dirty="0">
              <a:solidFill>
                <a:schemeClr val="bg1"/>
              </a:solidFill>
              <a:latin typeface="Rockwell Extra Bold" panose="02060903040505020403" pitchFamily="18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6188" y="1610090"/>
            <a:ext cx="3716337" cy="3716337"/>
          </a:xfrm>
        </p:spPr>
      </p:pic>
      <p:sp>
        <p:nvSpPr>
          <p:cNvPr id="50" name="Rectangle: Rounded Corners 37">
            <a:extLst>
              <a:ext uri="{FF2B5EF4-FFF2-40B4-BE49-F238E27FC236}">
                <a16:creationId xmlns:a16="http://schemas.microsoft.com/office/drawing/2014/main" id="{BA9B21BA-580B-4A0B-A0F4-326A41A656D7}"/>
              </a:ext>
            </a:extLst>
          </p:cNvPr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F367C23A-42DC-41C8-86ED-6CD30A6EF710}"/>
              </a:ext>
            </a:extLst>
          </p:cNvPr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39">
            <a:extLst>
              <a:ext uri="{FF2B5EF4-FFF2-40B4-BE49-F238E27FC236}">
                <a16:creationId xmlns:a16="http://schemas.microsoft.com/office/drawing/2014/main" id="{279D069A-B9E3-4193-ABE6-10629DE4E0E5}"/>
              </a:ext>
            </a:extLst>
          </p:cNvPr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: Rounded Corners 41">
            <a:extLst>
              <a:ext uri="{FF2B5EF4-FFF2-40B4-BE49-F238E27FC236}">
                <a16:creationId xmlns:a16="http://schemas.microsoft.com/office/drawing/2014/main" id="{92FF9360-A559-4FD6-A6D1-1A5DE2A408E5}"/>
              </a:ext>
            </a:extLst>
          </p:cNvPr>
          <p:cNvSpPr/>
          <p:nvPr/>
        </p:nvSpPr>
        <p:spPr>
          <a:xfrm rot="2700000">
            <a:off x="10664738" y="383050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4" name="Group 42">
            <a:extLst>
              <a:ext uri="{FF2B5EF4-FFF2-40B4-BE49-F238E27FC236}">
                <a16:creationId xmlns:a16="http://schemas.microsoft.com/office/drawing/2014/main" id="{8B2CB205-054E-4C32-9F2D-80A119C89105}"/>
              </a:ext>
            </a:extLst>
          </p:cNvPr>
          <p:cNvGrpSpPr/>
          <p:nvPr/>
        </p:nvGrpSpPr>
        <p:grpSpPr>
          <a:xfrm>
            <a:off x="10469066" y="587803"/>
            <a:ext cx="1083613" cy="1095089"/>
            <a:chOff x="9374367" y="950756"/>
            <a:chExt cx="1083613" cy="1095089"/>
          </a:xfrm>
        </p:grpSpPr>
        <p:sp>
          <p:nvSpPr>
            <p:cNvPr id="55" name="Oval 43">
              <a:extLst>
                <a:ext uri="{FF2B5EF4-FFF2-40B4-BE49-F238E27FC236}">
                  <a16:creationId xmlns:a16="http://schemas.microsoft.com/office/drawing/2014/main" id="{F5285F70-67A3-4B0B-8442-21577C16B82F}"/>
                </a:ext>
              </a:extLst>
            </p:cNvPr>
            <p:cNvSpPr/>
            <p:nvPr/>
          </p:nvSpPr>
          <p:spPr>
            <a:xfrm>
              <a:off x="9941249" y="950756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6" name="Oval 44">
              <a:extLst>
                <a:ext uri="{FF2B5EF4-FFF2-40B4-BE49-F238E27FC236}">
                  <a16:creationId xmlns:a16="http://schemas.microsoft.com/office/drawing/2014/main" id="{92F39E9F-0A60-4C6C-A2A4-292C3DB45B56}"/>
                </a:ext>
              </a:extLst>
            </p:cNvPr>
            <p:cNvSpPr/>
            <p:nvPr/>
          </p:nvSpPr>
          <p:spPr>
            <a:xfrm>
              <a:off x="9374367" y="1529114"/>
              <a:ext cx="516731" cy="5167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57" name="Group 45">
            <a:extLst>
              <a:ext uri="{FF2B5EF4-FFF2-40B4-BE49-F238E27FC236}">
                <a16:creationId xmlns:a16="http://schemas.microsoft.com/office/drawing/2014/main" id="{9D5602C4-01C4-4A0F-9B5B-8B3E08A6487A}"/>
              </a:ext>
            </a:extLst>
          </p:cNvPr>
          <p:cNvGrpSpPr/>
          <p:nvPr/>
        </p:nvGrpSpPr>
        <p:grpSpPr>
          <a:xfrm>
            <a:off x="-822263" y="-1409462"/>
            <a:ext cx="15043609" cy="7975383"/>
            <a:chOff x="-396685" y="-2238974"/>
            <a:chExt cx="15043609" cy="7975383"/>
          </a:xfrm>
          <a:solidFill>
            <a:srgbClr val="FFC000"/>
          </a:solidFill>
        </p:grpSpPr>
        <p:sp>
          <p:nvSpPr>
            <p:cNvPr id="59" name="Rectangle: Rounded Corners 48">
              <a:extLst>
                <a:ext uri="{FF2B5EF4-FFF2-40B4-BE49-F238E27FC236}">
                  <a16:creationId xmlns:a16="http://schemas.microsoft.com/office/drawing/2014/main" id="{D5B17607-AA15-465B-94E3-AE3E43638777}"/>
                </a:ext>
              </a:extLst>
            </p:cNvPr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8" name="Rectangle: Rounded Corners 46">
              <a:extLst>
                <a:ext uri="{FF2B5EF4-FFF2-40B4-BE49-F238E27FC236}">
                  <a16:creationId xmlns:a16="http://schemas.microsoft.com/office/drawing/2014/main" id="{61136A5E-42EC-46C6-AC30-464D190BCD6F}"/>
                </a:ext>
              </a:extLst>
            </p:cNvPr>
            <p:cNvSpPr/>
            <p:nvPr/>
          </p:nvSpPr>
          <p:spPr>
            <a:xfrm rot="2700000">
              <a:off x="11330410" y="-4539488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0" name="Rectangle: Rounded Corners 49">
              <a:extLst>
                <a:ext uri="{FF2B5EF4-FFF2-40B4-BE49-F238E27FC236}">
                  <a16:creationId xmlns:a16="http://schemas.microsoft.com/office/drawing/2014/main" id="{2E8FF923-62C0-4723-8A36-6F520E05A433}"/>
                </a:ext>
              </a:extLst>
            </p:cNvPr>
            <p:cNvSpPr/>
            <p:nvPr/>
          </p:nvSpPr>
          <p:spPr>
            <a:xfrm rot="2700000" flipH="1">
              <a:off x="10191938" y="2488483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: Rounded Corners 82">
              <a:extLst>
                <a:ext uri="{FF2B5EF4-FFF2-40B4-BE49-F238E27FC236}">
                  <a16:creationId xmlns:a16="http://schemas.microsoft.com/office/drawing/2014/main" id="{744BF7CE-0588-4973-9F03-DDBE7F17E1DD}"/>
                </a:ext>
              </a:extLst>
            </p:cNvPr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3" name="Rectangle: Rounded Corners 83">
              <a:extLst>
                <a:ext uri="{FF2B5EF4-FFF2-40B4-BE49-F238E27FC236}">
                  <a16:creationId xmlns:a16="http://schemas.microsoft.com/office/drawing/2014/main" id="{A75B6A48-C38F-42D5-8FCF-D10BEA2737E5}"/>
                </a:ext>
              </a:extLst>
            </p:cNvPr>
            <p:cNvSpPr/>
            <p:nvPr/>
          </p:nvSpPr>
          <p:spPr>
            <a:xfrm rot="2700000">
              <a:off x="2732141" y="-11307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4" name="Rectangle: Rounded Corners 84">
              <a:extLst>
                <a:ext uri="{FF2B5EF4-FFF2-40B4-BE49-F238E27FC236}">
                  <a16:creationId xmlns:a16="http://schemas.microsoft.com/office/drawing/2014/main" id="{3F9C8B78-F9D0-447B-A86D-A16AD80BD5DF}"/>
                </a:ext>
              </a:extLst>
            </p:cNvPr>
            <p:cNvSpPr/>
            <p:nvPr/>
          </p:nvSpPr>
          <p:spPr>
            <a:xfrm rot="2700000">
              <a:off x="682433" y="-985534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5" name="Rectangle: Rounded Corners 85">
              <a:extLst>
                <a:ext uri="{FF2B5EF4-FFF2-40B4-BE49-F238E27FC236}">
                  <a16:creationId xmlns:a16="http://schemas.microsoft.com/office/drawing/2014/main" id="{C37978DD-4643-4019-B35B-C4B42204EDCE}"/>
                </a:ext>
              </a:extLst>
            </p:cNvPr>
            <p:cNvSpPr/>
            <p:nvPr/>
          </p:nvSpPr>
          <p:spPr>
            <a:xfrm rot="2700000" flipH="1">
              <a:off x="874066" y="223703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Rectangle: Rounded Corners 86">
              <a:extLst>
                <a:ext uri="{FF2B5EF4-FFF2-40B4-BE49-F238E27FC236}">
                  <a16:creationId xmlns:a16="http://schemas.microsoft.com/office/drawing/2014/main" id="{673E0EE2-0257-43FE-9954-42586619E60C}"/>
                </a:ext>
              </a:extLst>
            </p:cNvPr>
            <p:cNvSpPr/>
            <p:nvPr/>
          </p:nvSpPr>
          <p:spPr>
            <a:xfrm rot="2700000" flipH="1">
              <a:off x="10970062" y="4563259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7" name="Rectangle: Rounded Corners 80">
            <a:extLst>
              <a:ext uri="{FF2B5EF4-FFF2-40B4-BE49-F238E27FC236}">
                <a16:creationId xmlns:a16="http://schemas.microsoft.com/office/drawing/2014/main" id="{9B2E9F1E-4DA4-473D-A00D-2220E43F8B97}"/>
              </a:ext>
            </a:extLst>
          </p:cNvPr>
          <p:cNvSpPr/>
          <p:nvPr/>
        </p:nvSpPr>
        <p:spPr>
          <a:xfrm>
            <a:off x="3815826" y="5803941"/>
            <a:ext cx="360000" cy="7795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1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50" grpId="0" animBg="1"/>
      <p:bldP spid="51" grpId="0" animBg="1"/>
      <p:bldP spid="52" grpId="0" animBg="1"/>
      <p:bldP spid="53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827887" y="2061184"/>
            <a:ext cx="4258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Botga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yuborilgan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inglizcha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audio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xabarni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so’zga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o’tkazadi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(speech to text)</a:t>
            </a:r>
            <a:endParaRPr lang="id-ID" sz="2000" dirty="0">
              <a:solidFill>
                <a:schemeClr val="bg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BOTNI ISHLASH PRINSIPI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 flipH="1" flipV="1">
            <a:off x="5250872" y="3829168"/>
            <a:ext cx="1736115" cy="5865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Группа 15"/>
          <p:cNvGrpSpPr/>
          <p:nvPr/>
        </p:nvGrpSpPr>
        <p:grpSpPr>
          <a:xfrm>
            <a:off x="3948911" y="1824966"/>
            <a:ext cx="3712028" cy="4326941"/>
            <a:chOff x="3948911" y="1824966"/>
            <a:chExt cx="3712028" cy="4326941"/>
          </a:xfrm>
        </p:grpSpPr>
        <p:grpSp>
          <p:nvGrpSpPr>
            <p:cNvPr id="12" name="Group 11"/>
            <p:cNvGrpSpPr/>
            <p:nvPr/>
          </p:nvGrpSpPr>
          <p:grpSpPr>
            <a:xfrm>
              <a:off x="3948911" y="1824966"/>
              <a:ext cx="3712028" cy="4326941"/>
              <a:chOff x="3951686" y="1951330"/>
              <a:chExt cx="3712028" cy="4326941"/>
            </a:xfrm>
          </p:grpSpPr>
          <p:sp>
            <p:nvSpPr>
              <p:cNvPr id="4" name="Freeform 7"/>
              <p:cNvSpPr>
                <a:spLocks/>
              </p:cNvSpPr>
              <p:nvPr/>
            </p:nvSpPr>
            <p:spPr bwMode="auto">
              <a:xfrm rot="3457168">
                <a:off x="4837446" y="3702369"/>
                <a:ext cx="2445681" cy="2706123"/>
              </a:xfrm>
              <a:custGeom>
                <a:avLst/>
                <a:gdLst>
                  <a:gd name="T0" fmla="*/ 386 w 476"/>
                  <a:gd name="T1" fmla="*/ 0 h 527"/>
                  <a:gd name="T2" fmla="*/ 386 w 476"/>
                  <a:gd name="T3" fmla="*/ 82 h 527"/>
                  <a:gd name="T4" fmla="*/ 310 w 476"/>
                  <a:gd name="T5" fmla="*/ 38 h 527"/>
                  <a:gd name="T6" fmla="*/ 312 w 476"/>
                  <a:gd name="T7" fmla="*/ 41 h 527"/>
                  <a:gd name="T8" fmla="*/ 223 w 476"/>
                  <a:gd name="T9" fmla="*/ 377 h 527"/>
                  <a:gd name="T10" fmla="*/ 148 w 476"/>
                  <a:gd name="T11" fmla="*/ 405 h 527"/>
                  <a:gd name="T12" fmla="*/ 119 w 476"/>
                  <a:gd name="T13" fmla="*/ 411 h 527"/>
                  <a:gd name="T14" fmla="*/ 118 w 476"/>
                  <a:gd name="T15" fmla="*/ 387 h 527"/>
                  <a:gd name="T16" fmla="*/ 77 w 476"/>
                  <a:gd name="T17" fmla="*/ 413 h 527"/>
                  <a:gd name="T18" fmla="*/ 0 w 476"/>
                  <a:gd name="T19" fmla="*/ 461 h 527"/>
                  <a:gd name="T20" fmla="*/ 67 w 476"/>
                  <a:gd name="T21" fmla="*/ 497 h 527"/>
                  <a:gd name="T22" fmla="*/ 123 w 476"/>
                  <a:gd name="T23" fmla="*/ 527 h 527"/>
                  <a:gd name="T24" fmla="*/ 122 w 476"/>
                  <a:gd name="T25" fmla="*/ 493 h 527"/>
                  <a:gd name="T26" fmla="*/ 123 w 476"/>
                  <a:gd name="T27" fmla="*/ 497 h 527"/>
                  <a:gd name="T28" fmla="*/ 164 w 476"/>
                  <a:gd name="T29" fmla="*/ 489 h 527"/>
                  <a:gd name="T30" fmla="*/ 266 w 476"/>
                  <a:gd name="T31" fmla="*/ 450 h 527"/>
                  <a:gd name="T32" fmla="*/ 386 w 476"/>
                  <a:gd name="T33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527">
                    <a:moveTo>
                      <a:pt x="386" y="0"/>
                    </a:moveTo>
                    <a:cubicBezTo>
                      <a:pt x="386" y="82"/>
                      <a:pt x="386" y="82"/>
                      <a:pt x="386" y="82"/>
                    </a:cubicBezTo>
                    <a:cubicBezTo>
                      <a:pt x="310" y="38"/>
                      <a:pt x="310" y="38"/>
                      <a:pt x="310" y="38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80" y="158"/>
                      <a:pt x="340" y="308"/>
                      <a:pt x="223" y="377"/>
                    </a:cubicBezTo>
                    <a:cubicBezTo>
                      <a:pt x="200" y="390"/>
                      <a:pt x="174" y="400"/>
                      <a:pt x="148" y="405"/>
                    </a:cubicBezTo>
                    <a:cubicBezTo>
                      <a:pt x="119" y="411"/>
                      <a:pt x="119" y="411"/>
                      <a:pt x="119" y="411"/>
                    </a:cubicBezTo>
                    <a:cubicBezTo>
                      <a:pt x="118" y="387"/>
                      <a:pt x="118" y="387"/>
                      <a:pt x="118" y="387"/>
                    </a:cubicBezTo>
                    <a:cubicBezTo>
                      <a:pt x="77" y="413"/>
                      <a:pt x="77" y="413"/>
                      <a:pt x="77" y="413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67" y="497"/>
                      <a:pt x="67" y="497"/>
                      <a:pt x="67" y="497"/>
                    </a:cubicBezTo>
                    <a:cubicBezTo>
                      <a:pt x="123" y="527"/>
                      <a:pt x="123" y="527"/>
                      <a:pt x="123" y="527"/>
                    </a:cubicBezTo>
                    <a:cubicBezTo>
                      <a:pt x="122" y="493"/>
                      <a:pt x="122" y="493"/>
                      <a:pt x="122" y="493"/>
                    </a:cubicBezTo>
                    <a:cubicBezTo>
                      <a:pt x="123" y="497"/>
                      <a:pt x="123" y="497"/>
                      <a:pt x="123" y="497"/>
                    </a:cubicBezTo>
                    <a:cubicBezTo>
                      <a:pt x="164" y="489"/>
                      <a:pt x="164" y="489"/>
                      <a:pt x="164" y="489"/>
                    </a:cubicBezTo>
                    <a:cubicBezTo>
                      <a:pt x="200" y="481"/>
                      <a:pt x="235" y="468"/>
                      <a:pt x="266" y="450"/>
                    </a:cubicBezTo>
                    <a:cubicBezTo>
                      <a:pt x="423" y="359"/>
                      <a:pt x="476" y="157"/>
                      <a:pt x="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381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3457168">
                <a:off x="5423766" y="2839757"/>
                <a:ext cx="3128376" cy="1351521"/>
              </a:xfrm>
              <a:custGeom>
                <a:avLst/>
                <a:gdLst>
                  <a:gd name="T0" fmla="*/ 585 w 609"/>
                  <a:gd name="T1" fmla="*/ 137 h 263"/>
                  <a:gd name="T2" fmla="*/ 555 w 609"/>
                  <a:gd name="T3" fmla="*/ 107 h 263"/>
                  <a:gd name="T4" fmla="*/ 439 w 609"/>
                  <a:gd name="T5" fmla="*/ 31 h 263"/>
                  <a:gd name="T6" fmla="*/ 186 w 609"/>
                  <a:gd name="T7" fmla="*/ 38 h 263"/>
                  <a:gd name="T8" fmla="*/ 12 w 609"/>
                  <a:gd name="T9" fmla="*/ 221 h 263"/>
                  <a:gd name="T10" fmla="*/ 0 w 609"/>
                  <a:gd name="T11" fmla="*/ 252 h 263"/>
                  <a:gd name="T12" fmla="*/ 67 w 609"/>
                  <a:gd name="T13" fmla="*/ 186 h 263"/>
                  <a:gd name="T14" fmla="*/ 87 w 609"/>
                  <a:gd name="T15" fmla="*/ 262 h 263"/>
                  <a:gd name="T16" fmla="*/ 91 w 609"/>
                  <a:gd name="T17" fmla="*/ 252 h 263"/>
                  <a:gd name="T18" fmla="*/ 221 w 609"/>
                  <a:gd name="T19" fmla="*/ 115 h 263"/>
                  <a:gd name="T20" fmla="*/ 409 w 609"/>
                  <a:gd name="T21" fmla="*/ 111 h 263"/>
                  <a:gd name="T22" fmla="*/ 495 w 609"/>
                  <a:gd name="T23" fmla="*/ 167 h 263"/>
                  <a:gd name="T24" fmla="*/ 509 w 609"/>
                  <a:gd name="T25" fmla="*/ 181 h 263"/>
                  <a:gd name="T26" fmla="*/ 488 w 609"/>
                  <a:gd name="T27" fmla="*/ 193 h 263"/>
                  <a:gd name="T28" fmla="*/ 533 w 609"/>
                  <a:gd name="T29" fmla="*/ 219 h 263"/>
                  <a:gd name="T30" fmla="*/ 609 w 609"/>
                  <a:gd name="T31" fmla="*/ 263 h 263"/>
                  <a:gd name="T32" fmla="*/ 609 w 609"/>
                  <a:gd name="T33" fmla="*/ 181 h 263"/>
                  <a:gd name="T34" fmla="*/ 609 w 609"/>
                  <a:gd name="T35" fmla="*/ 123 h 263"/>
                  <a:gd name="T36" fmla="*/ 585 w 609"/>
                  <a:gd name="T37" fmla="*/ 13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9" h="263">
                    <a:moveTo>
                      <a:pt x="585" y="137"/>
                    </a:moveTo>
                    <a:cubicBezTo>
                      <a:pt x="555" y="107"/>
                      <a:pt x="555" y="107"/>
                      <a:pt x="555" y="107"/>
                    </a:cubicBezTo>
                    <a:cubicBezTo>
                      <a:pt x="522" y="74"/>
                      <a:pt x="483" y="48"/>
                      <a:pt x="439" y="31"/>
                    </a:cubicBezTo>
                    <a:cubicBezTo>
                      <a:pt x="357" y="0"/>
                      <a:pt x="267" y="2"/>
                      <a:pt x="186" y="38"/>
                    </a:cubicBezTo>
                    <a:cubicBezTo>
                      <a:pt x="105" y="74"/>
                      <a:pt x="44" y="139"/>
                      <a:pt x="12" y="221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67" y="186"/>
                      <a:pt x="67" y="186"/>
                      <a:pt x="67" y="186"/>
                    </a:cubicBezTo>
                    <a:cubicBezTo>
                      <a:pt x="87" y="262"/>
                      <a:pt x="87" y="262"/>
                      <a:pt x="87" y="262"/>
                    </a:cubicBezTo>
                    <a:cubicBezTo>
                      <a:pt x="91" y="252"/>
                      <a:pt x="91" y="252"/>
                      <a:pt x="91" y="252"/>
                    </a:cubicBezTo>
                    <a:cubicBezTo>
                      <a:pt x="115" y="191"/>
                      <a:pt x="161" y="142"/>
                      <a:pt x="221" y="115"/>
                    </a:cubicBezTo>
                    <a:cubicBezTo>
                      <a:pt x="281" y="89"/>
                      <a:pt x="347" y="87"/>
                      <a:pt x="409" y="111"/>
                    </a:cubicBezTo>
                    <a:cubicBezTo>
                      <a:pt x="441" y="123"/>
                      <a:pt x="470" y="142"/>
                      <a:pt x="495" y="167"/>
                    </a:cubicBezTo>
                    <a:cubicBezTo>
                      <a:pt x="509" y="181"/>
                      <a:pt x="509" y="181"/>
                      <a:pt x="509" y="181"/>
                    </a:cubicBezTo>
                    <a:cubicBezTo>
                      <a:pt x="488" y="193"/>
                      <a:pt x="488" y="193"/>
                      <a:pt x="488" y="193"/>
                    </a:cubicBezTo>
                    <a:cubicBezTo>
                      <a:pt x="533" y="219"/>
                      <a:pt x="533" y="219"/>
                      <a:pt x="533" y="219"/>
                    </a:cubicBezTo>
                    <a:cubicBezTo>
                      <a:pt x="609" y="263"/>
                      <a:pt x="609" y="263"/>
                      <a:pt x="609" y="263"/>
                    </a:cubicBezTo>
                    <a:cubicBezTo>
                      <a:pt x="609" y="181"/>
                      <a:pt x="609" y="181"/>
                      <a:pt x="609" y="181"/>
                    </a:cubicBezTo>
                    <a:cubicBezTo>
                      <a:pt x="609" y="123"/>
                      <a:pt x="609" y="123"/>
                      <a:pt x="609" y="123"/>
                    </a:cubicBezTo>
                    <a:lnTo>
                      <a:pt x="585" y="13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96000" tIns="45720" rIns="91440" bIns="45720" numCol="1" anchor="ctr" anchorCtr="0" compatLnSpc="1">
                <a:prstTxWarp prst="textArchUp">
                  <a:avLst/>
                </a:prstTxWarp>
              </a:bodyPr>
              <a:lstStyle/>
              <a:p>
                <a:endParaRPr lang="en-IN" sz="1400" dirty="0">
                  <a:solidFill>
                    <a:schemeClr val="bg1"/>
                  </a:solidFill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707685">
                <a:off x="4695689" y="2758661"/>
                <a:ext cx="2872156" cy="2872154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t" anchorCtr="0">
                <a:prstTxWarp prst="textCircle">
                  <a:avLst/>
                </a:prstTxWarp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IN" sz="1400" dirty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                                                                                                              Your Text Goes Here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238111">
                <a:off x="4695689" y="2727496"/>
                <a:ext cx="2872156" cy="2872154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t" anchorCtr="0">
                <a:prstTxWarp prst="textCircle">
                  <a:avLst/>
                </a:prstTxWarp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IN" sz="1400" dirty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                             </a:t>
                </a:r>
                <a:r>
                  <a:rPr lang="en-IN" sz="1400" dirty="0" err="1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Tarjima</a:t>
                </a:r>
                <a:r>
                  <a:rPr lang="en-IN" sz="1400" dirty="0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              text to speech</a:t>
                </a:r>
                <a:endParaRPr lang="en-IN" sz="1400" dirty="0">
                  <a:solidFill>
                    <a:schemeClr val="bg1"/>
                  </a:solidFill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89447" y="3143267"/>
                <a:ext cx="2046987" cy="20469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044000" rIns="36000" bIns="0" rtlCol="0" anchor="b">
                <a:noAutofit/>
              </a:bodyPr>
              <a:lstStyle/>
              <a:p>
                <a:pPr lvl="0" algn="ctr"/>
                <a:endParaRPr lang="en-IN" sz="1400" dirty="0">
                  <a:solidFill>
                    <a:prstClr val="white"/>
                  </a:solidFill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2" name="Freeform 5"/>
              <p:cNvSpPr>
                <a:spLocks/>
              </p:cNvSpPr>
              <p:nvPr/>
            </p:nvSpPr>
            <p:spPr bwMode="auto">
              <a:xfrm rot="3457168">
                <a:off x="4362381" y="2338508"/>
                <a:ext cx="1705967" cy="2527358"/>
              </a:xfrm>
              <a:custGeom>
                <a:avLst/>
                <a:gdLst>
                  <a:gd name="T0" fmla="*/ 332 w 332"/>
                  <a:gd name="T1" fmla="*/ 408 h 492"/>
                  <a:gd name="T2" fmla="*/ 316 w 332"/>
                  <a:gd name="T3" fmla="*/ 405 h 492"/>
                  <a:gd name="T4" fmla="*/ 108 w 332"/>
                  <a:gd name="T5" fmla="*/ 143 h 492"/>
                  <a:gd name="T6" fmla="*/ 109 w 332"/>
                  <a:gd name="T7" fmla="*/ 127 h 492"/>
                  <a:gd name="T8" fmla="*/ 135 w 332"/>
                  <a:gd name="T9" fmla="*/ 134 h 492"/>
                  <a:gd name="T10" fmla="*/ 119 w 332"/>
                  <a:gd name="T11" fmla="*/ 76 h 492"/>
                  <a:gd name="T12" fmla="*/ 99 w 332"/>
                  <a:gd name="T13" fmla="*/ 0 h 492"/>
                  <a:gd name="T14" fmla="*/ 32 w 332"/>
                  <a:gd name="T15" fmla="*/ 66 h 492"/>
                  <a:gd name="T16" fmla="*/ 0 w 332"/>
                  <a:gd name="T17" fmla="*/ 98 h 492"/>
                  <a:gd name="T18" fmla="*/ 26 w 332"/>
                  <a:gd name="T19" fmla="*/ 105 h 492"/>
                  <a:gd name="T20" fmla="*/ 23 w 332"/>
                  <a:gd name="T21" fmla="*/ 136 h 492"/>
                  <a:gd name="T22" fmla="*/ 303 w 332"/>
                  <a:gd name="T23" fmla="*/ 489 h 492"/>
                  <a:gd name="T24" fmla="*/ 322 w 332"/>
                  <a:gd name="T25" fmla="*/ 492 h 492"/>
                  <a:gd name="T26" fmla="*/ 255 w 332"/>
                  <a:gd name="T27" fmla="*/ 456 h 492"/>
                  <a:gd name="T28" fmla="*/ 332 w 332"/>
                  <a:gd name="T29" fmla="*/ 408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492">
                    <a:moveTo>
                      <a:pt x="332" y="408"/>
                    </a:moveTo>
                    <a:cubicBezTo>
                      <a:pt x="316" y="405"/>
                      <a:pt x="316" y="405"/>
                      <a:pt x="316" y="405"/>
                    </a:cubicBezTo>
                    <a:cubicBezTo>
                      <a:pt x="189" y="386"/>
                      <a:pt x="98" y="271"/>
                      <a:pt x="108" y="143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3" y="136"/>
                      <a:pt x="23" y="136"/>
                      <a:pt x="23" y="136"/>
                    </a:cubicBezTo>
                    <a:cubicBezTo>
                      <a:pt x="9" y="308"/>
                      <a:pt x="132" y="463"/>
                      <a:pt x="303" y="489"/>
                    </a:cubicBezTo>
                    <a:cubicBezTo>
                      <a:pt x="322" y="492"/>
                      <a:pt x="322" y="492"/>
                      <a:pt x="322" y="492"/>
                    </a:cubicBezTo>
                    <a:cubicBezTo>
                      <a:pt x="255" y="456"/>
                      <a:pt x="255" y="456"/>
                      <a:pt x="255" y="456"/>
                    </a:cubicBezTo>
                    <a:lnTo>
                      <a:pt x="332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152072">
                <a:off x="4688103" y="2716255"/>
                <a:ext cx="2747250" cy="2747248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t" anchorCtr="0">
                <a:prstTxWarp prst="textCircle">
                  <a:avLst/>
                </a:prstTxWarp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IN" sz="1400" dirty="0" err="1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Spech</a:t>
                </a:r>
                <a:r>
                  <a:rPr lang="en-IN" sz="1400" dirty="0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to text</a:t>
                </a:r>
                <a:endParaRPr lang="en-IN" sz="1400" dirty="0">
                  <a:solidFill>
                    <a:schemeClr val="bg1"/>
                  </a:solidFill>
                  <a:latin typeface="HelveticaNeue medium" panose="00000400000000000000" pitchFamily="2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516881" y="4085929"/>
                <a:ext cx="1158238" cy="181120"/>
                <a:chOff x="3529470" y="3027655"/>
                <a:chExt cx="5133061" cy="802691"/>
              </a:xfrm>
              <a:effectLst/>
            </p:grpSpPr>
            <p:sp>
              <p:nvSpPr>
                <p:cNvPr id="38" name="Freeform: Shape 37"/>
                <p:cNvSpPr/>
                <p:nvPr/>
              </p:nvSpPr>
              <p:spPr>
                <a:xfrm>
                  <a:off x="7480093" y="3040999"/>
                  <a:ext cx="94968" cy="45748"/>
                </a:xfrm>
                <a:custGeom>
                  <a:avLst/>
                  <a:gdLst>
                    <a:gd name="connsiteX0" fmla="*/ 0 w 94968"/>
                    <a:gd name="connsiteY0" fmla="*/ 0 h 45748"/>
                    <a:gd name="connsiteX1" fmla="*/ 11379 w 94968"/>
                    <a:gd name="connsiteY1" fmla="*/ 1635 h 45748"/>
                    <a:gd name="connsiteX2" fmla="*/ 92930 w 94968"/>
                    <a:gd name="connsiteY2" fmla="*/ 43396 h 45748"/>
                    <a:gd name="connsiteX3" fmla="*/ 94968 w 94968"/>
                    <a:gd name="connsiteY3" fmla="*/ 45748 h 45748"/>
                    <a:gd name="connsiteX4" fmla="*/ 0 w 94968"/>
                    <a:gd name="connsiteY4" fmla="*/ 0 h 45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68" h="45748">
                      <a:moveTo>
                        <a:pt x="0" y="0"/>
                      </a:moveTo>
                      <a:lnTo>
                        <a:pt x="11379" y="1635"/>
                      </a:lnTo>
                      <a:cubicBezTo>
                        <a:pt x="42341" y="11092"/>
                        <a:pt x="69525" y="25012"/>
                        <a:pt x="92930" y="43396"/>
                      </a:cubicBezTo>
                      <a:lnTo>
                        <a:pt x="94968" y="457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9" name="Freeform: Shape 38"/>
                <p:cNvSpPr/>
                <p:nvPr/>
              </p:nvSpPr>
              <p:spPr>
                <a:xfrm>
                  <a:off x="7991285" y="3361841"/>
                  <a:ext cx="13034" cy="7571"/>
                </a:xfrm>
                <a:custGeom>
                  <a:avLst/>
                  <a:gdLst>
                    <a:gd name="connsiteX0" fmla="*/ 2909 w 13034"/>
                    <a:gd name="connsiteY0" fmla="*/ 0 h 7571"/>
                    <a:gd name="connsiteX1" fmla="*/ 13034 w 13034"/>
                    <a:gd name="connsiteY1" fmla="*/ 7571 h 7571"/>
                    <a:gd name="connsiteX2" fmla="*/ 0 w 13034"/>
                    <a:gd name="connsiteY2" fmla="*/ 7571 h 7571"/>
                    <a:gd name="connsiteX3" fmla="*/ 2909 w 13034"/>
                    <a:gd name="connsiteY3" fmla="*/ 0 h 7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34" h="7571">
                      <a:moveTo>
                        <a:pt x="2909" y="0"/>
                      </a:moveTo>
                      <a:lnTo>
                        <a:pt x="13034" y="7571"/>
                      </a:lnTo>
                      <a:lnTo>
                        <a:pt x="0" y="7571"/>
                      </a:lnTo>
                      <a:lnTo>
                        <a:pt x="290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570702" y="3039923"/>
                  <a:ext cx="5051519" cy="763340"/>
                  <a:chOff x="3570702" y="3039923"/>
                  <a:chExt cx="5051519" cy="763340"/>
                </a:xfr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3000000" scaled="0"/>
                </a:gradFill>
              </p:grpSpPr>
              <p:sp>
                <p:nvSpPr>
                  <p:cNvPr id="56" name="Freeform: Shape 55"/>
                  <p:cNvSpPr/>
                  <p:nvPr/>
                </p:nvSpPr>
                <p:spPr>
                  <a:xfrm>
                    <a:off x="4629036" y="3039923"/>
                    <a:ext cx="117424" cy="75950"/>
                  </a:xfrm>
                  <a:custGeom>
                    <a:avLst/>
                    <a:gdLst>
                      <a:gd name="connsiteX0" fmla="*/ 0 w 117424"/>
                      <a:gd name="connsiteY0" fmla="*/ 0 h 75950"/>
                      <a:gd name="connsiteX1" fmla="*/ 117424 w 117424"/>
                      <a:gd name="connsiteY1" fmla="*/ 0 h 75950"/>
                      <a:gd name="connsiteX2" fmla="*/ 117424 w 117424"/>
                      <a:gd name="connsiteY2" fmla="*/ 14452 h 75950"/>
                      <a:gd name="connsiteX3" fmla="*/ 39213 w 117424"/>
                      <a:gd name="connsiteY3" fmla="*/ 52128 h 75950"/>
                      <a:gd name="connsiteX4" fmla="*/ 0 w 117424"/>
                      <a:gd name="connsiteY4" fmla="*/ 75950 h 75950"/>
                      <a:gd name="connsiteX5" fmla="*/ 0 w 117424"/>
                      <a:gd name="connsiteY5" fmla="*/ 0 h 75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7424" h="75950">
                        <a:moveTo>
                          <a:pt x="0" y="0"/>
                        </a:moveTo>
                        <a:lnTo>
                          <a:pt x="117424" y="0"/>
                        </a:lnTo>
                        <a:lnTo>
                          <a:pt x="117424" y="14452"/>
                        </a:lnTo>
                        <a:lnTo>
                          <a:pt x="39213" y="52128"/>
                        </a:lnTo>
                        <a:lnTo>
                          <a:pt x="0" y="759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7" name="Freeform: Shape 56"/>
                  <p:cNvSpPr/>
                  <p:nvPr/>
                </p:nvSpPr>
                <p:spPr>
                  <a:xfrm>
                    <a:off x="7892842" y="3063541"/>
                    <a:ext cx="326261" cy="298300"/>
                  </a:xfrm>
                  <a:custGeom>
                    <a:avLst/>
                    <a:gdLst>
                      <a:gd name="connsiteX0" fmla="*/ 213876 w 326261"/>
                      <a:gd name="connsiteY0" fmla="*/ 0 h 298300"/>
                      <a:gd name="connsiteX1" fmla="*/ 326261 w 326261"/>
                      <a:gd name="connsiteY1" fmla="*/ 84040 h 298300"/>
                      <a:gd name="connsiteX2" fmla="*/ 319935 w 326261"/>
                      <a:gd name="connsiteY2" fmla="*/ 84654 h 298300"/>
                      <a:gd name="connsiteX3" fmla="*/ 192865 w 326261"/>
                      <a:gd name="connsiteY3" fmla="*/ 144851 h 298300"/>
                      <a:gd name="connsiteX4" fmla="*/ 132756 w 326261"/>
                      <a:gd name="connsiteY4" fmla="*/ 216571 h 298300"/>
                      <a:gd name="connsiteX5" fmla="*/ 101353 w 326261"/>
                      <a:gd name="connsiteY5" fmla="*/ 298300 h 298300"/>
                      <a:gd name="connsiteX6" fmla="*/ 0 w 326261"/>
                      <a:gd name="connsiteY6" fmla="*/ 222509 h 298300"/>
                      <a:gd name="connsiteX7" fmla="*/ 25418 w 326261"/>
                      <a:gd name="connsiteY7" fmla="*/ 162742 h 298300"/>
                      <a:gd name="connsiteX8" fmla="*/ 169132 w 326261"/>
                      <a:gd name="connsiteY8" fmla="*/ 19029 h 298300"/>
                      <a:gd name="connsiteX9" fmla="*/ 213876 w 326261"/>
                      <a:gd name="connsiteY9" fmla="*/ 0 h 298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6261" h="298300">
                        <a:moveTo>
                          <a:pt x="213876" y="0"/>
                        </a:moveTo>
                        <a:lnTo>
                          <a:pt x="326261" y="84040"/>
                        </a:lnTo>
                        <a:lnTo>
                          <a:pt x="319935" y="84654"/>
                        </a:lnTo>
                        <a:cubicBezTo>
                          <a:pt x="271725" y="93321"/>
                          <a:pt x="229368" y="113386"/>
                          <a:pt x="192865" y="144851"/>
                        </a:cubicBezTo>
                        <a:cubicBezTo>
                          <a:pt x="168529" y="165828"/>
                          <a:pt x="148493" y="189734"/>
                          <a:pt x="132756" y="216571"/>
                        </a:cubicBezTo>
                        <a:lnTo>
                          <a:pt x="101353" y="298300"/>
                        </a:lnTo>
                        <a:lnTo>
                          <a:pt x="0" y="222509"/>
                        </a:lnTo>
                        <a:lnTo>
                          <a:pt x="25418" y="162742"/>
                        </a:lnTo>
                        <a:cubicBezTo>
                          <a:pt x="61152" y="102667"/>
                          <a:pt x="109056" y="54762"/>
                          <a:pt x="169132" y="19029"/>
                        </a:cubicBezTo>
                        <a:lnTo>
                          <a:pt x="21387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8" name="Freeform: Shape 57"/>
                  <p:cNvSpPr/>
                  <p:nvPr/>
                </p:nvSpPr>
                <p:spPr>
                  <a:xfrm>
                    <a:off x="8004320" y="3369412"/>
                    <a:ext cx="575953" cy="112166"/>
                  </a:xfrm>
                  <a:custGeom>
                    <a:avLst/>
                    <a:gdLst>
                      <a:gd name="connsiteX0" fmla="*/ 0 w 575953"/>
                      <a:gd name="connsiteY0" fmla="*/ 0 h 112166"/>
                      <a:gd name="connsiteX1" fmla="*/ 467716 w 575953"/>
                      <a:gd name="connsiteY1" fmla="*/ 0 h 112166"/>
                      <a:gd name="connsiteX2" fmla="*/ 503891 w 575953"/>
                      <a:gd name="connsiteY2" fmla="*/ 32878 h 112166"/>
                      <a:gd name="connsiteX3" fmla="*/ 575953 w 575953"/>
                      <a:gd name="connsiteY3" fmla="*/ 112166 h 112166"/>
                      <a:gd name="connsiteX4" fmla="*/ 135771 w 575953"/>
                      <a:gd name="connsiteY4" fmla="*/ 112166 h 112166"/>
                      <a:gd name="connsiteX5" fmla="*/ 69730 w 575953"/>
                      <a:gd name="connsiteY5" fmla="*/ 52144 h 112166"/>
                      <a:gd name="connsiteX6" fmla="*/ 0 w 575953"/>
                      <a:gd name="connsiteY6" fmla="*/ 0 h 112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953" h="112166">
                        <a:moveTo>
                          <a:pt x="0" y="0"/>
                        </a:moveTo>
                        <a:lnTo>
                          <a:pt x="467716" y="0"/>
                        </a:lnTo>
                        <a:lnTo>
                          <a:pt x="503891" y="32878"/>
                        </a:lnTo>
                        <a:lnTo>
                          <a:pt x="575953" y="112166"/>
                        </a:lnTo>
                        <a:lnTo>
                          <a:pt x="135771" y="112166"/>
                        </a:lnTo>
                        <a:lnTo>
                          <a:pt x="69730" y="521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9" name="Freeform: Shape 58"/>
                  <p:cNvSpPr/>
                  <p:nvPr/>
                </p:nvSpPr>
                <p:spPr>
                  <a:xfrm>
                    <a:off x="3570702" y="3495637"/>
                    <a:ext cx="310184" cy="307626"/>
                  </a:xfrm>
                  <a:custGeom>
                    <a:avLst/>
                    <a:gdLst>
                      <a:gd name="connsiteX0" fmla="*/ 90568 w 310184"/>
                      <a:gd name="connsiteY0" fmla="*/ 0 h 307626"/>
                      <a:gd name="connsiteX1" fmla="*/ 102235 w 310184"/>
                      <a:gd name="connsiteY1" fmla="*/ 40847 h 307626"/>
                      <a:gd name="connsiteX2" fmla="*/ 159659 w 310184"/>
                      <a:gd name="connsiteY2" fmla="*/ 132503 h 307626"/>
                      <a:gd name="connsiteX3" fmla="*/ 297862 w 310184"/>
                      <a:gd name="connsiteY3" fmla="*/ 212253 h 307626"/>
                      <a:gd name="connsiteX4" fmla="*/ 310184 w 310184"/>
                      <a:gd name="connsiteY4" fmla="*/ 213720 h 307626"/>
                      <a:gd name="connsiteX5" fmla="*/ 224836 w 310184"/>
                      <a:gd name="connsiteY5" fmla="*/ 307626 h 307626"/>
                      <a:gd name="connsiteX6" fmla="*/ 157396 w 310184"/>
                      <a:gd name="connsiteY6" fmla="*/ 278106 h 307626"/>
                      <a:gd name="connsiteX7" fmla="*/ 13683 w 310184"/>
                      <a:gd name="connsiteY7" fmla="*/ 131926 h 307626"/>
                      <a:gd name="connsiteX8" fmla="*/ 0 w 310184"/>
                      <a:gd name="connsiteY8" fmla="*/ 99649 h 307626"/>
                      <a:gd name="connsiteX9" fmla="*/ 90568 w 310184"/>
                      <a:gd name="connsiteY9" fmla="*/ 0 h 307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10184" h="307626">
                        <a:moveTo>
                          <a:pt x="90568" y="0"/>
                        </a:moveTo>
                        <a:lnTo>
                          <a:pt x="102235" y="40847"/>
                        </a:lnTo>
                        <a:cubicBezTo>
                          <a:pt x="115270" y="74329"/>
                          <a:pt x="134411" y="104881"/>
                          <a:pt x="159659" y="132503"/>
                        </a:cubicBezTo>
                        <a:cubicBezTo>
                          <a:pt x="197532" y="173935"/>
                          <a:pt x="243600" y="200519"/>
                          <a:pt x="297862" y="212253"/>
                        </a:cubicBezTo>
                        <a:lnTo>
                          <a:pt x="310184" y="213720"/>
                        </a:lnTo>
                        <a:lnTo>
                          <a:pt x="224836" y="307626"/>
                        </a:lnTo>
                        <a:lnTo>
                          <a:pt x="157396" y="278106"/>
                        </a:lnTo>
                        <a:cubicBezTo>
                          <a:pt x="97320" y="241356"/>
                          <a:pt x="49416" y="192629"/>
                          <a:pt x="13683" y="131926"/>
                        </a:cubicBezTo>
                        <a:lnTo>
                          <a:pt x="0" y="99649"/>
                        </a:lnTo>
                        <a:lnTo>
                          <a:pt x="905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0" name="Freeform: Shape 59"/>
                  <p:cNvSpPr/>
                  <p:nvPr/>
                </p:nvSpPr>
                <p:spPr>
                  <a:xfrm>
                    <a:off x="8359858" y="3607766"/>
                    <a:ext cx="262363" cy="176886"/>
                  </a:xfrm>
                  <a:custGeom>
                    <a:avLst/>
                    <a:gdLst>
                      <a:gd name="connsiteX0" fmla="*/ 116898 w 262363"/>
                      <a:gd name="connsiteY0" fmla="*/ 0 h 176886"/>
                      <a:gd name="connsiteX1" fmla="*/ 262363 w 262363"/>
                      <a:gd name="connsiteY1" fmla="*/ 0 h 176886"/>
                      <a:gd name="connsiteX2" fmla="*/ 116898 w 262363"/>
                      <a:gd name="connsiteY2" fmla="*/ 161239 h 176886"/>
                      <a:gd name="connsiteX3" fmla="*/ 82009 w 262363"/>
                      <a:gd name="connsiteY3" fmla="*/ 176886 h 176886"/>
                      <a:gd name="connsiteX4" fmla="*/ 0 w 262363"/>
                      <a:gd name="connsiteY4" fmla="*/ 86652 h 176886"/>
                      <a:gd name="connsiteX5" fmla="*/ 25105 w 262363"/>
                      <a:gd name="connsiteY5" fmla="*/ 77114 h 176886"/>
                      <a:gd name="connsiteX6" fmla="*/ 116898 w 262363"/>
                      <a:gd name="connsiteY6" fmla="*/ 0 h 176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2363" h="176886">
                        <a:moveTo>
                          <a:pt x="116898" y="0"/>
                        </a:moveTo>
                        <a:lnTo>
                          <a:pt x="262363" y="0"/>
                        </a:lnTo>
                        <a:cubicBezTo>
                          <a:pt x="228772" y="67548"/>
                          <a:pt x="180282" y="121294"/>
                          <a:pt x="116898" y="161239"/>
                        </a:cubicBezTo>
                        <a:lnTo>
                          <a:pt x="82009" y="176886"/>
                        </a:lnTo>
                        <a:lnTo>
                          <a:pt x="0" y="86652"/>
                        </a:lnTo>
                        <a:lnTo>
                          <a:pt x="25105" y="77114"/>
                        </a:lnTo>
                        <a:cubicBezTo>
                          <a:pt x="61508" y="57762"/>
                          <a:pt x="92106" y="32058"/>
                          <a:pt x="11689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1" name="Freeform: Shape 40"/>
                <p:cNvSpPr/>
                <p:nvPr/>
              </p:nvSpPr>
              <p:spPr>
                <a:xfrm>
                  <a:off x="7545815" y="3072659"/>
                  <a:ext cx="29246" cy="14088"/>
                </a:xfrm>
                <a:custGeom>
                  <a:avLst/>
                  <a:gdLst>
                    <a:gd name="connsiteX0" fmla="*/ 0 w 29246"/>
                    <a:gd name="connsiteY0" fmla="*/ 0 h 14088"/>
                    <a:gd name="connsiteX1" fmla="*/ 29245 w 29246"/>
                    <a:gd name="connsiteY1" fmla="*/ 14088 h 14088"/>
                    <a:gd name="connsiteX2" fmla="*/ 29246 w 29246"/>
                    <a:gd name="connsiteY2" fmla="*/ 14088 h 14088"/>
                    <a:gd name="connsiteX3" fmla="*/ 0 w 29246"/>
                    <a:gd name="connsiteY3" fmla="*/ 0 h 14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6" h="14088">
                      <a:moveTo>
                        <a:pt x="0" y="0"/>
                      </a:moveTo>
                      <a:lnTo>
                        <a:pt x="29245" y="14088"/>
                      </a:lnTo>
                      <a:lnTo>
                        <a:pt x="29246" y="140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2" name="Freeform: Shape 41"/>
                <p:cNvSpPr/>
                <p:nvPr/>
              </p:nvSpPr>
              <p:spPr>
                <a:xfrm>
                  <a:off x="3529470" y="3027655"/>
                  <a:ext cx="591514" cy="567631"/>
                </a:xfrm>
                <a:custGeom>
                  <a:avLst/>
                  <a:gdLst>
                    <a:gd name="connsiteX0" fmla="*/ 399593 w 591514"/>
                    <a:gd name="connsiteY0" fmla="*/ 0 h 567631"/>
                    <a:gd name="connsiteX1" fmla="*/ 562803 w 591514"/>
                    <a:gd name="connsiteY1" fmla="*/ 37681 h 567631"/>
                    <a:gd name="connsiteX2" fmla="*/ 591514 w 591514"/>
                    <a:gd name="connsiteY2" fmla="*/ 55791 h 567631"/>
                    <a:gd name="connsiteX3" fmla="*/ 488379 w 591514"/>
                    <a:gd name="connsiteY3" fmla="*/ 132914 h 567631"/>
                    <a:gd name="connsiteX4" fmla="*/ 452903 w 591514"/>
                    <a:gd name="connsiteY4" fmla="*/ 122059 h 567631"/>
                    <a:gd name="connsiteX5" fmla="*/ 396087 w 591514"/>
                    <a:gd name="connsiteY5" fmla="*/ 115672 h 567631"/>
                    <a:gd name="connsiteX6" fmla="*/ 200891 w 591514"/>
                    <a:gd name="connsiteY6" fmla="*/ 199139 h 567631"/>
                    <a:gd name="connsiteX7" fmla="*/ 122682 w 591514"/>
                    <a:gd name="connsiteY7" fmla="*/ 399593 h 567631"/>
                    <a:gd name="connsiteX8" fmla="*/ 128494 w 591514"/>
                    <a:gd name="connsiteY8" fmla="*/ 456409 h 567631"/>
                    <a:gd name="connsiteX9" fmla="*/ 131800 w 591514"/>
                    <a:gd name="connsiteY9" fmla="*/ 467982 h 567631"/>
                    <a:gd name="connsiteX10" fmla="*/ 41232 w 591514"/>
                    <a:gd name="connsiteY10" fmla="*/ 567631 h 567631"/>
                    <a:gd name="connsiteX11" fmla="*/ 14386 w 591514"/>
                    <a:gd name="connsiteY11" fmla="*/ 504303 h 567631"/>
                    <a:gd name="connsiteX12" fmla="*/ 0 w 591514"/>
                    <a:gd name="connsiteY12" fmla="*/ 399593 h 567631"/>
                    <a:gd name="connsiteX13" fmla="*/ 54914 w 591514"/>
                    <a:gd name="connsiteY13" fmla="*/ 198628 h 567631"/>
                    <a:gd name="connsiteX14" fmla="*/ 198628 w 591514"/>
                    <a:gd name="connsiteY14" fmla="*/ 54915 h 567631"/>
                    <a:gd name="connsiteX15" fmla="*/ 399593 w 591514"/>
                    <a:gd name="connsiteY15" fmla="*/ 0 h 567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91514" h="567631">
                      <a:moveTo>
                        <a:pt x="399593" y="0"/>
                      </a:moveTo>
                      <a:cubicBezTo>
                        <a:pt x="458706" y="511"/>
                        <a:pt x="513110" y="13071"/>
                        <a:pt x="562803" y="37681"/>
                      </a:cubicBezTo>
                      <a:lnTo>
                        <a:pt x="591514" y="55791"/>
                      </a:lnTo>
                      <a:lnTo>
                        <a:pt x="488379" y="132914"/>
                      </a:lnTo>
                      <a:lnTo>
                        <a:pt x="452903" y="122059"/>
                      </a:lnTo>
                      <a:cubicBezTo>
                        <a:pt x="434697" y="118321"/>
                        <a:pt x="415758" y="116192"/>
                        <a:pt x="396087" y="115672"/>
                      </a:cubicBezTo>
                      <a:cubicBezTo>
                        <a:pt x="316454" y="117753"/>
                        <a:pt x="251388" y="145575"/>
                        <a:pt x="200891" y="199139"/>
                      </a:cubicBezTo>
                      <a:cubicBezTo>
                        <a:pt x="150395" y="252703"/>
                        <a:pt x="124325" y="319521"/>
                        <a:pt x="122682" y="399593"/>
                      </a:cubicBezTo>
                      <a:cubicBezTo>
                        <a:pt x="123093" y="419264"/>
                        <a:pt x="125030" y="438203"/>
                        <a:pt x="128494" y="456409"/>
                      </a:cubicBezTo>
                      <a:lnTo>
                        <a:pt x="131800" y="467982"/>
                      </a:lnTo>
                      <a:lnTo>
                        <a:pt x="41232" y="567631"/>
                      </a:lnTo>
                      <a:lnTo>
                        <a:pt x="14386" y="504303"/>
                      </a:lnTo>
                      <a:cubicBezTo>
                        <a:pt x="5233" y="470917"/>
                        <a:pt x="438" y="436014"/>
                        <a:pt x="0" y="399593"/>
                      </a:cubicBezTo>
                      <a:cubicBezTo>
                        <a:pt x="876" y="325691"/>
                        <a:pt x="19181" y="258703"/>
                        <a:pt x="54914" y="198628"/>
                      </a:cubicBezTo>
                      <a:cubicBezTo>
                        <a:pt x="90648" y="138553"/>
                        <a:pt x="138552" y="90648"/>
                        <a:pt x="198628" y="54915"/>
                      </a:cubicBezTo>
                      <a:cubicBezTo>
                        <a:pt x="258703" y="19181"/>
                        <a:pt x="325691" y="876"/>
                        <a:pt x="3995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4" name="Freeform: Shape 43"/>
                <p:cNvSpPr/>
                <p:nvPr/>
              </p:nvSpPr>
              <p:spPr>
                <a:xfrm>
                  <a:off x="5148721" y="3113865"/>
                  <a:ext cx="799185" cy="716481"/>
                </a:xfrm>
                <a:custGeom>
                  <a:avLst/>
                  <a:gdLst>
                    <a:gd name="connsiteX0" fmla="*/ 640961 w 799185"/>
                    <a:gd name="connsiteY0" fmla="*/ 0 h 716481"/>
                    <a:gd name="connsiteX1" fmla="*/ 681542 w 799185"/>
                    <a:gd name="connsiteY1" fmla="*/ 31433 h 716481"/>
                    <a:gd name="connsiteX2" fmla="*/ 744271 w 799185"/>
                    <a:gd name="connsiteY2" fmla="*/ 112418 h 716481"/>
                    <a:gd name="connsiteX3" fmla="*/ 799185 w 799185"/>
                    <a:gd name="connsiteY3" fmla="*/ 313383 h 716481"/>
                    <a:gd name="connsiteX4" fmla="*/ 744271 w 799185"/>
                    <a:gd name="connsiteY4" fmla="*/ 513698 h 716481"/>
                    <a:gd name="connsiteX5" fmla="*/ 600557 w 799185"/>
                    <a:gd name="connsiteY5" fmla="*/ 659878 h 716481"/>
                    <a:gd name="connsiteX6" fmla="*/ 399593 w 799185"/>
                    <a:gd name="connsiteY6" fmla="*/ 716481 h 716481"/>
                    <a:gd name="connsiteX7" fmla="*/ 198628 w 799185"/>
                    <a:gd name="connsiteY7" fmla="*/ 659878 h 716481"/>
                    <a:gd name="connsiteX8" fmla="*/ 54914 w 799185"/>
                    <a:gd name="connsiteY8" fmla="*/ 513698 h 716481"/>
                    <a:gd name="connsiteX9" fmla="*/ 0 w 799185"/>
                    <a:gd name="connsiteY9" fmla="*/ 313383 h 716481"/>
                    <a:gd name="connsiteX10" fmla="*/ 14386 w 799185"/>
                    <a:gd name="connsiteY10" fmla="*/ 207715 h 716481"/>
                    <a:gd name="connsiteX11" fmla="*/ 39710 w 799185"/>
                    <a:gd name="connsiteY11" fmla="*/ 148170 h 716481"/>
                    <a:gd name="connsiteX12" fmla="*/ 177664 w 799185"/>
                    <a:gd name="connsiteY12" fmla="*/ 97678 h 716481"/>
                    <a:gd name="connsiteX13" fmla="*/ 238832 w 799185"/>
                    <a:gd name="connsiteY13" fmla="*/ 81950 h 716481"/>
                    <a:gd name="connsiteX14" fmla="*/ 202644 w 799185"/>
                    <a:gd name="connsiteY14" fmla="*/ 112929 h 716481"/>
                    <a:gd name="connsiteX15" fmla="*/ 122682 w 799185"/>
                    <a:gd name="connsiteY15" fmla="*/ 313383 h 716481"/>
                    <a:gd name="connsiteX16" fmla="*/ 202644 w 799185"/>
                    <a:gd name="connsiteY16" fmla="*/ 514275 h 716481"/>
                    <a:gd name="connsiteX17" fmla="*/ 399593 w 799185"/>
                    <a:gd name="connsiteY17" fmla="*/ 600809 h 716481"/>
                    <a:gd name="connsiteX18" fmla="*/ 596541 w 799185"/>
                    <a:gd name="connsiteY18" fmla="*/ 514275 h 716481"/>
                    <a:gd name="connsiteX19" fmla="*/ 676503 w 799185"/>
                    <a:gd name="connsiteY19" fmla="*/ 313383 h 716481"/>
                    <a:gd name="connsiteX20" fmla="*/ 596541 w 799185"/>
                    <a:gd name="connsiteY20" fmla="*/ 112929 h 716481"/>
                    <a:gd name="connsiteX21" fmla="*/ 456778 w 799185"/>
                    <a:gd name="connsiteY21" fmla="*/ 35849 h 716481"/>
                    <a:gd name="connsiteX22" fmla="*/ 429829 w 799185"/>
                    <a:gd name="connsiteY22" fmla="*/ 32839 h 716481"/>
                    <a:gd name="connsiteX23" fmla="*/ 435733 w 799185"/>
                    <a:gd name="connsiteY23" fmla="*/ 31321 h 716481"/>
                    <a:gd name="connsiteX24" fmla="*/ 640961 w 799185"/>
                    <a:gd name="connsiteY24" fmla="*/ 0 h 71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99185" h="716481">
                      <a:moveTo>
                        <a:pt x="640961" y="0"/>
                      </a:moveTo>
                      <a:lnTo>
                        <a:pt x="681542" y="31433"/>
                      </a:lnTo>
                      <a:cubicBezTo>
                        <a:pt x="705494" y="55386"/>
                        <a:pt x="726404" y="82381"/>
                        <a:pt x="744271" y="112418"/>
                      </a:cubicBezTo>
                      <a:cubicBezTo>
                        <a:pt x="780004" y="172493"/>
                        <a:pt x="798309" y="239481"/>
                        <a:pt x="799185" y="313383"/>
                      </a:cubicBezTo>
                      <a:cubicBezTo>
                        <a:pt x="798309" y="386224"/>
                        <a:pt x="780004" y="452996"/>
                        <a:pt x="744271" y="513698"/>
                      </a:cubicBezTo>
                      <a:cubicBezTo>
                        <a:pt x="708537" y="574401"/>
                        <a:pt x="660632" y="623128"/>
                        <a:pt x="600557" y="659878"/>
                      </a:cubicBezTo>
                      <a:cubicBezTo>
                        <a:pt x="540482" y="696629"/>
                        <a:pt x="473494" y="715496"/>
                        <a:pt x="399593" y="716481"/>
                      </a:cubicBezTo>
                      <a:cubicBezTo>
                        <a:pt x="325691" y="715496"/>
                        <a:pt x="258703" y="696629"/>
                        <a:pt x="198628" y="659878"/>
                      </a:cubicBezTo>
                      <a:cubicBezTo>
                        <a:pt x="138553" y="623128"/>
                        <a:pt x="90648" y="574401"/>
                        <a:pt x="54914" y="513698"/>
                      </a:cubicBezTo>
                      <a:cubicBezTo>
                        <a:pt x="19181" y="452996"/>
                        <a:pt x="876" y="386224"/>
                        <a:pt x="0" y="313383"/>
                      </a:cubicBezTo>
                      <a:cubicBezTo>
                        <a:pt x="438" y="276432"/>
                        <a:pt x="5233" y="241210"/>
                        <a:pt x="14386" y="207715"/>
                      </a:cubicBezTo>
                      <a:lnTo>
                        <a:pt x="39710" y="148170"/>
                      </a:lnTo>
                      <a:lnTo>
                        <a:pt x="177664" y="97678"/>
                      </a:lnTo>
                      <a:lnTo>
                        <a:pt x="238832" y="81950"/>
                      </a:lnTo>
                      <a:lnTo>
                        <a:pt x="202644" y="112929"/>
                      </a:lnTo>
                      <a:cubicBezTo>
                        <a:pt x="151125" y="166493"/>
                        <a:pt x="124471" y="233311"/>
                        <a:pt x="122682" y="313383"/>
                      </a:cubicBezTo>
                      <a:cubicBezTo>
                        <a:pt x="124471" y="392067"/>
                        <a:pt x="151125" y="459031"/>
                        <a:pt x="202644" y="514275"/>
                      </a:cubicBezTo>
                      <a:cubicBezTo>
                        <a:pt x="254163" y="569518"/>
                        <a:pt x="319813" y="598363"/>
                        <a:pt x="399593" y="600809"/>
                      </a:cubicBezTo>
                      <a:cubicBezTo>
                        <a:pt x="479372" y="598363"/>
                        <a:pt x="545022" y="569518"/>
                        <a:pt x="596541" y="514275"/>
                      </a:cubicBezTo>
                      <a:cubicBezTo>
                        <a:pt x="648060" y="459031"/>
                        <a:pt x="674714" y="392067"/>
                        <a:pt x="676503" y="313383"/>
                      </a:cubicBezTo>
                      <a:cubicBezTo>
                        <a:pt x="674714" y="233311"/>
                        <a:pt x="648060" y="166493"/>
                        <a:pt x="596541" y="112929"/>
                      </a:cubicBezTo>
                      <a:cubicBezTo>
                        <a:pt x="557902" y="72756"/>
                        <a:pt x="511314" y="47063"/>
                        <a:pt x="456778" y="35849"/>
                      </a:cubicBezTo>
                      <a:lnTo>
                        <a:pt x="429829" y="32839"/>
                      </a:lnTo>
                      <a:lnTo>
                        <a:pt x="435733" y="31321"/>
                      </a:lnTo>
                      <a:lnTo>
                        <a:pt x="64096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6" name="Freeform: Shape 45"/>
                <p:cNvSpPr/>
                <p:nvPr/>
              </p:nvSpPr>
              <p:spPr>
                <a:xfrm>
                  <a:off x="4629036" y="3474493"/>
                  <a:ext cx="117425" cy="336574"/>
                </a:xfrm>
                <a:custGeom>
                  <a:avLst/>
                  <a:gdLst>
                    <a:gd name="connsiteX0" fmla="*/ 117424 w 117424"/>
                    <a:gd name="connsiteY0" fmla="*/ 0 h 336574"/>
                    <a:gd name="connsiteX1" fmla="*/ 117424 w 117424"/>
                    <a:gd name="connsiteY1" fmla="*/ 336574 h 336574"/>
                    <a:gd name="connsiteX2" fmla="*/ 0 w 117424"/>
                    <a:gd name="connsiteY2" fmla="*/ 336574 h 336574"/>
                    <a:gd name="connsiteX3" fmla="*/ 0 w 117424"/>
                    <a:gd name="connsiteY3" fmla="*/ 71337 h 336574"/>
                    <a:gd name="connsiteX4" fmla="*/ 117424 w 117424"/>
                    <a:gd name="connsiteY4" fmla="*/ 0 h 33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424" h="336574">
                      <a:moveTo>
                        <a:pt x="117424" y="0"/>
                      </a:moveTo>
                      <a:lnTo>
                        <a:pt x="117424" y="336574"/>
                      </a:lnTo>
                      <a:lnTo>
                        <a:pt x="0" y="336574"/>
                      </a:lnTo>
                      <a:lnTo>
                        <a:pt x="0" y="71337"/>
                      </a:lnTo>
                      <a:lnTo>
                        <a:pt x="11742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7" name="Freeform: Shape 46"/>
                <p:cNvSpPr/>
                <p:nvPr/>
              </p:nvSpPr>
              <p:spPr>
                <a:xfrm>
                  <a:off x="8106718" y="3027655"/>
                  <a:ext cx="555813" cy="453923"/>
                </a:xfrm>
                <a:custGeom>
                  <a:avLst/>
                  <a:gdLst>
                    <a:gd name="connsiteX0" fmla="*/ 156221 w 555813"/>
                    <a:gd name="connsiteY0" fmla="*/ 0 h 453923"/>
                    <a:gd name="connsiteX1" fmla="*/ 357185 w 555813"/>
                    <a:gd name="connsiteY1" fmla="*/ 54915 h 453923"/>
                    <a:gd name="connsiteX2" fmla="*/ 500898 w 555813"/>
                    <a:gd name="connsiteY2" fmla="*/ 198628 h 453923"/>
                    <a:gd name="connsiteX3" fmla="*/ 555813 w 555813"/>
                    <a:gd name="connsiteY3" fmla="*/ 399593 h 453923"/>
                    <a:gd name="connsiteX4" fmla="*/ 555813 w 555813"/>
                    <a:gd name="connsiteY4" fmla="*/ 453923 h 453923"/>
                    <a:gd name="connsiteX5" fmla="*/ 473555 w 555813"/>
                    <a:gd name="connsiteY5" fmla="*/ 453923 h 453923"/>
                    <a:gd name="connsiteX6" fmla="*/ 401493 w 555813"/>
                    <a:gd name="connsiteY6" fmla="*/ 374635 h 453923"/>
                    <a:gd name="connsiteX7" fmla="*/ 365318 w 555813"/>
                    <a:gd name="connsiteY7" fmla="*/ 341757 h 453923"/>
                    <a:gd name="connsiteX8" fmla="*/ 427873 w 555813"/>
                    <a:gd name="connsiteY8" fmla="*/ 341757 h 453923"/>
                    <a:gd name="connsiteX9" fmla="*/ 332794 w 555813"/>
                    <a:gd name="connsiteY9" fmla="*/ 180737 h 453923"/>
                    <a:gd name="connsiteX10" fmla="*/ 156221 w 555813"/>
                    <a:gd name="connsiteY10" fmla="*/ 115672 h 453923"/>
                    <a:gd name="connsiteX11" fmla="*/ 112385 w 555813"/>
                    <a:gd name="connsiteY11" fmla="*/ 119926 h 453923"/>
                    <a:gd name="connsiteX12" fmla="*/ 0 w 555813"/>
                    <a:gd name="connsiteY12" fmla="*/ 35886 h 453923"/>
                    <a:gd name="connsiteX13" fmla="*/ 50553 w 555813"/>
                    <a:gd name="connsiteY13" fmla="*/ 14386 h 453923"/>
                    <a:gd name="connsiteX14" fmla="*/ 156221 w 555813"/>
                    <a:gd name="connsiteY14" fmla="*/ 0 h 453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55813" h="453923">
                      <a:moveTo>
                        <a:pt x="156221" y="0"/>
                      </a:moveTo>
                      <a:cubicBezTo>
                        <a:pt x="230122" y="876"/>
                        <a:pt x="297110" y="19181"/>
                        <a:pt x="357185" y="54915"/>
                      </a:cubicBezTo>
                      <a:cubicBezTo>
                        <a:pt x="417260" y="90648"/>
                        <a:pt x="465164" y="138553"/>
                        <a:pt x="500898" y="198628"/>
                      </a:cubicBezTo>
                      <a:cubicBezTo>
                        <a:pt x="536632" y="258703"/>
                        <a:pt x="554936" y="325691"/>
                        <a:pt x="555813" y="399593"/>
                      </a:cubicBezTo>
                      <a:lnTo>
                        <a:pt x="555813" y="453923"/>
                      </a:lnTo>
                      <a:lnTo>
                        <a:pt x="473555" y="453923"/>
                      </a:lnTo>
                      <a:lnTo>
                        <a:pt x="401493" y="374635"/>
                      </a:lnTo>
                      <a:lnTo>
                        <a:pt x="365318" y="341757"/>
                      </a:lnTo>
                      <a:lnTo>
                        <a:pt x="427873" y="341757"/>
                      </a:lnTo>
                      <a:cubicBezTo>
                        <a:pt x="413487" y="276363"/>
                        <a:pt x="381794" y="222690"/>
                        <a:pt x="332794" y="180737"/>
                      </a:cubicBezTo>
                      <a:cubicBezTo>
                        <a:pt x="283795" y="138784"/>
                        <a:pt x="224937" y="117096"/>
                        <a:pt x="156221" y="115672"/>
                      </a:cubicBezTo>
                      <a:lnTo>
                        <a:pt x="112385" y="119926"/>
                      </a:lnTo>
                      <a:lnTo>
                        <a:pt x="0" y="35886"/>
                      </a:lnTo>
                      <a:lnTo>
                        <a:pt x="50553" y="14386"/>
                      </a:lnTo>
                      <a:cubicBezTo>
                        <a:pt x="84048" y="5233"/>
                        <a:pt x="119270" y="438"/>
                        <a:pt x="15622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8" name="Freeform: Shape 47"/>
                <p:cNvSpPr/>
                <p:nvPr/>
              </p:nvSpPr>
              <p:spPr>
                <a:xfrm>
                  <a:off x="4629037" y="3027655"/>
                  <a:ext cx="378561" cy="518175"/>
                </a:xfrm>
                <a:custGeom>
                  <a:avLst/>
                  <a:gdLst>
                    <a:gd name="connsiteX0" fmla="*/ 378561 w 378561"/>
                    <a:gd name="connsiteY0" fmla="*/ 0 h 518175"/>
                    <a:gd name="connsiteX1" fmla="*/ 378561 w 378561"/>
                    <a:gd name="connsiteY1" fmla="*/ 115672 h 518175"/>
                    <a:gd name="connsiteX2" fmla="*/ 196729 w 378561"/>
                    <a:gd name="connsiteY2" fmla="*/ 177451 h 518175"/>
                    <a:gd name="connsiteX3" fmla="*/ 117424 w 378561"/>
                    <a:gd name="connsiteY3" fmla="*/ 357530 h 518175"/>
                    <a:gd name="connsiteX4" fmla="*/ 117424 w 378561"/>
                    <a:gd name="connsiteY4" fmla="*/ 446838 h 518175"/>
                    <a:gd name="connsiteX5" fmla="*/ 0 w 378561"/>
                    <a:gd name="connsiteY5" fmla="*/ 518175 h 518175"/>
                    <a:gd name="connsiteX6" fmla="*/ 0 w 378561"/>
                    <a:gd name="connsiteY6" fmla="*/ 88218 h 518175"/>
                    <a:gd name="connsiteX7" fmla="*/ 39213 w 378561"/>
                    <a:gd name="connsiteY7" fmla="*/ 64396 h 518175"/>
                    <a:gd name="connsiteX8" fmla="*/ 117424 w 378561"/>
                    <a:gd name="connsiteY8" fmla="*/ 26720 h 518175"/>
                    <a:gd name="connsiteX9" fmla="*/ 117424 w 378561"/>
                    <a:gd name="connsiteY9" fmla="*/ 117424 h 518175"/>
                    <a:gd name="connsiteX10" fmla="*/ 231562 w 378561"/>
                    <a:gd name="connsiteY10" fmla="*/ 31766 h 518175"/>
                    <a:gd name="connsiteX11" fmla="*/ 378561 w 378561"/>
                    <a:gd name="connsiteY11" fmla="*/ 0 h 51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8561" h="518175">
                      <a:moveTo>
                        <a:pt x="378561" y="0"/>
                      </a:moveTo>
                      <a:lnTo>
                        <a:pt x="378561" y="115672"/>
                      </a:lnTo>
                      <a:cubicBezTo>
                        <a:pt x="307873" y="115891"/>
                        <a:pt x="247262" y="136484"/>
                        <a:pt x="196729" y="177451"/>
                      </a:cubicBezTo>
                      <a:cubicBezTo>
                        <a:pt x="146196" y="218418"/>
                        <a:pt x="119761" y="278444"/>
                        <a:pt x="117424" y="357530"/>
                      </a:cubicBezTo>
                      <a:lnTo>
                        <a:pt x="117424" y="446838"/>
                      </a:lnTo>
                      <a:lnTo>
                        <a:pt x="0" y="518175"/>
                      </a:lnTo>
                      <a:lnTo>
                        <a:pt x="0" y="88218"/>
                      </a:lnTo>
                      <a:lnTo>
                        <a:pt x="39213" y="64396"/>
                      </a:lnTo>
                      <a:lnTo>
                        <a:pt x="117424" y="26720"/>
                      </a:lnTo>
                      <a:lnTo>
                        <a:pt x="117424" y="117424"/>
                      </a:lnTo>
                      <a:cubicBezTo>
                        <a:pt x="149226" y="81094"/>
                        <a:pt x="187272" y="52541"/>
                        <a:pt x="231562" y="31766"/>
                      </a:cubicBezTo>
                      <a:cubicBezTo>
                        <a:pt x="275852" y="10990"/>
                        <a:pt x="324852" y="402"/>
                        <a:pt x="3785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9" name="Freeform: Shape 48"/>
                <p:cNvSpPr/>
                <p:nvPr/>
              </p:nvSpPr>
              <p:spPr>
                <a:xfrm>
                  <a:off x="5188431" y="3027655"/>
                  <a:ext cx="601251" cy="234380"/>
                </a:xfrm>
                <a:custGeom>
                  <a:avLst/>
                  <a:gdLst>
                    <a:gd name="connsiteX0" fmla="*/ 359883 w 601251"/>
                    <a:gd name="connsiteY0" fmla="*/ 0 h 234380"/>
                    <a:gd name="connsiteX1" fmla="*/ 560847 w 601251"/>
                    <a:gd name="connsiteY1" fmla="*/ 54915 h 234380"/>
                    <a:gd name="connsiteX2" fmla="*/ 601251 w 601251"/>
                    <a:gd name="connsiteY2" fmla="*/ 86210 h 234380"/>
                    <a:gd name="connsiteX3" fmla="*/ 396023 w 601251"/>
                    <a:gd name="connsiteY3" fmla="*/ 117531 h 234380"/>
                    <a:gd name="connsiteX4" fmla="*/ 390119 w 601251"/>
                    <a:gd name="connsiteY4" fmla="*/ 119049 h 234380"/>
                    <a:gd name="connsiteX5" fmla="*/ 359883 w 601251"/>
                    <a:gd name="connsiteY5" fmla="*/ 115672 h 234380"/>
                    <a:gd name="connsiteX6" fmla="*/ 204223 w 601251"/>
                    <a:gd name="connsiteY6" fmla="*/ 163793 h 234380"/>
                    <a:gd name="connsiteX7" fmla="*/ 199122 w 601251"/>
                    <a:gd name="connsiteY7" fmla="*/ 168160 h 234380"/>
                    <a:gd name="connsiteX8" fmla="*/ 137954 w 601251"/>
                    <a:gd name="connsiteY8" fmla="*/ 183888 h 234380"/>
                    <a:gd name="connsiteX9" fmla="*/ 0 w 601251"/>
                    <a:gd name="connsiteY9" fmla="*/ 234380 h 234380"/>
                    <a:gd name="connsiteX10" fmla="*/ 15204 w 601251"/>
                    <a:gd name="connsiteY10" fmla="*/ 198628 h 234380"/>
                    <a:gd name="connsiteX11" fmla="*/ 158918 w 601251"/>
                    <a:gd name="connsiteY11" fmla="*/ 54915 h 234380"/>
                    <a:gd name="connsiteX12" fmla="*/ 359883 w 601251"/>
                    <a:gd name="connsiteY12" fmla="*/ 0 h 234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01251" h="234380">
                      <a:moveTo>
                        <a:pt x="359883" y="0"/>
                      </a:moveTo>
                      <a:cubicBezTo>
                        <a:pt x="433784" y="876"/>
                        <a:pt x="500772" y="19181"/>
                        <a:pt x="560847" y="54915"/>
                      </a:cubicBezTo>
                      <a:lnTo>
                        <a:pt x="601251" y="86210"/>
                      </a:lnTo>
                      <a:lnTo>
                        <a:pt x="396023" y="117531"/>
                      </a:lnTo>
                      <a:lnTo>
                        <a:pt x="390119" y="119049"/>
                      </a:lnTo>
                      <a:lnTo>
                        <a:pt x="359883" y="115672"/>
                      </a:lnTo>
                      <a:cubicBezTo>
                        <a:pt x="300048" y="117233"/>
                        <a:pt x="248161" y="133273"/>
                        <a:pt x="204223" y="163793"/>
                      </a:cubicBezTo>
                      <a:lnTo>
                        <a:pt x="199122" y="168160"/>
                      </a:lnTo>
                      <a:lnTo>
                        <a:pt x="137954" y="183888"/>
                      </a:lnTo>
                      <a:lnTo>
                        <a:pt x="0" y="234380"/>
                      </a:lnTo>
                      <a:lnTo>
                        <a:pt x="15204" y="198628"/>
                      </a:lnTo>
                      <a:cubicBezTo>
                        <a:pt x="50938" y="138553"/>
                        <a:pt x="98843" y="90648"/>
                        <a:pt x="158918" y="54915"/>
                      </a:cubicBezTo>
                      <a:cubicBezTo>
                        <a:pt x="218993" y="19181"/>
                        <a:pt x="285981" y="876"/>
                        <a:pt x="3598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0" name="Freeform: Shape 49"/>
                <p:cNvSpPr/>
                <p:nvPr/>
              </p:nvSpPr>
              <p:spPr>
                <a:xfrm>
                  <a:off x="7120846" y="3027655"/>
                  <a:ext cx="562279" cy="560378"/>
                </a:xfrm>
                <a:custGeom>
                  <a:avLst/>
                  <a:gdLst>
                    <a:gd name="connsiteX0" fmla="*/ 266401 w 562279"/>
                    <a:gd name="connsiteY0" fmla="*/ 0 h 560378"/>
                    <a:gd name="connsiteX1" fmla="*/ 359247 w 562279"/>
                    <a:gd name="connsiteY1" fmla="*/ 13344 h 560378"/>
                    <a:gd name="connsiteX2" fmla="*/ 424970 w 562279"/>
                    <a:gd name="connsiteY2" fmla="*/ 45004 h 560378"/>
                    <a:gd name="connsiteX3" fmla="*/ 454216 w 562279"/>
                    <a:gd name="connsiteY3" fmla="*/ 59092 h 560378"/>
                    <a:gd name="connsiteX4" fmla="*/ 507439 w 562279"/>
                    <a:gd name="connsiteY4" fmla="*/ 120519 h 560378"/>
                    <a:gd name="connsiteX5" fmla="*/ 532796 w 562279"/>
                    <a:gd name="connsiteY5" fmla="*/ 201549 h 560378"/>
                    <a:gd name="connsiteX6" fmla="*/ 425887 w 562279"/>
                    <a:gd name="connsiteY6" fmla="*/ 201549 h 560378"/>
                    <a:gd name="connsiteX7" fmla="*/ 376377 w 562279"/>
                    <a:gd name="connsiteY7" fmla="*/ 136265 h 560378"/>
                    <a:gd name="connsiteX8" fmla="*/ 266401 w 562279"/>
                    <a:gd name="connsiteY8" fmla="*/ 110414 h 560378"/>
                    <a:gd name="connsiteX9" fmla="*/ 152701 w 562279"/>
                    <a:gd name="connsiteY9" fmla="*/ 139551 h 560378"/>
                    <a:gd name="connsiteX10" fmla="*/ 108667 w 562279"/>
                    <a:gd name="connsiteY10" fmla="*/ 212065 h 560378"/>
                    <a:gd name="connsiteX11" fmla="*/ 149853 w 562279"/>
                    <a:gd name="connsiteY11" fmla="*/ 282388 h 560378"/>
                    <a:gd name="connsiteX12" fmla="*/ 285679 w 562279"/>
                    <a:gd name="connsiteY12" fmla="*/ 327736 h 560378"/>
                    <a:gd name="connsiteX13" fmla="*/ 498401 w 562279"/>
                    <a:gd name="connsiteY13" fmla="*/ 413176 h 560378"/>
                    <a:gd name="connsiteX14" fmla="*/ 559051 w 562279"/>
                    <a:gd name="connsiteY14" fmla="*/ 519276 h 560378"/>
                    <a:gd name="connsiteX15" fmla="*/ 562279 w 562279"/>
                    <a:gd name="connsiteY15" fmla="*/ 560378 h 560378"/>
                    <a:gd name="connsiteX16" fmla="*/ 511921 w 562279"/>
                    <a:gd name="connsiteY16" fmla="*/ 522721 h 560378"/>
                    <a:gd name="connsiteX17" fmla="*/ 54499 w 562279"/>
                    <a:gd name="connsiteY17" fmla="*/ 274441 h 560378"/>
                    <a:gd name="connsiteX18" fmla="*/ 3982 w 562279"/>
                    <a:gd name="connsiteY18" fmla="*/ 255951 h 560378"/>
                    <a:gd name="connsiteX19" fmla="*/ 3792 w 562279"/>
                    <a:gd name="connsiteY19" fmla="*/ 255339 h 560378"/>
                    <a:gd name="connsiteX20" fmla="*/ 6 w 562279"/>
                    <a:gd name="connsiteY20" fmla="*/ 212065 h 560378"/>
                    <a:gd name="connsiteX21" fmla="*/ 67481 w 562279"/>
                    <a:gd name="connsiteY21" fmla="*/ 61998 h 560378"/>
                    <a:gd name="connsiteX22" fmla="*/ 266401 w 562279"/>
                    <a:gd name="connsiteY22" fmla="*/ 0 h 560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62279" h="560378">
                      <a:moveTo>
                        <a:pt x="266401" y="0"/>
                      </a:moveTo>
                      <a:lnTo>
                        <a:pt x="359247" y="13344"/>
                      </a:lnTo>
                      <a:lnTo>
                        <a:pt x="424970" y="45004"/>
                      </a:lnTo>
                      <a:lnTo>
                        <a:pt x="454216" y="59092"/>
                      </a:lnTo>
                      <a:lnTo>
                        <a:pt x="507439" y="120519"/>
                      </a:lnTo>
                      <a:cubicBezTo>
                        <a:pt x="520875" y="144654"/>
                        <a:pt x="529328" y="171664"/>
                        <a:pt x="532796" y="201549"/>
                      </a:cubicBezTo>
                      <a:lnTo>
                        <a:pt x="425887" y="201549"/>
                      </a:lnTo>
                      <a:cubicBezTo>
                        <a:pt x="420338" y="174749"/>
                        <a:pt x="403834" y="152987"/>
                        <a:pt x="376377" y="136265"/>
                      </a:cubicBezTo>
                      <a:cubicBezTo>
                        <a:pt x="348919" y="119542"/>
                        <a:pt x="312261" y="110925"/>
                        <a:pt x="266401" y="110414"/>
                      </a:cubicBezTo>
                      <a:cubicBezTo>
                        <a:pt x="219190" y="111035"/>
                        <a:pt x="181290" y="120747"/>
                        <a:pt x="152701" y="139551"/>
                      </a:cubicBezTo>
                      <a:cubicBezTo>
                        <a:pt x="124112" y="158355"/>
                        <a:pt x="109434" y="182526"/>
                        <a:pt x="108667" y="212065"/>
                      </a:cubicBezTo>
                      <a:cubicBezTo>
                        <a:pt x="108156" y="240654"/>
                        <a:pt x="121885" y="264095"/>
                        <a:pt x="149853" y="282388"/>
                      </a:cubicBezTo>
                      <a:cubicBezTo>
                        <a:pt x="177822" y="300680"/>
                        <a:pt x="223097" y="315797"/>
                        <a:pt x="285679" y="327736"/>
                      </a:cubicBezTo>
                      <a:cubicBezTo>
                        <a:pt x="383862" y="347234"/>
                        <a:pt x="454769" y="375714"/>
                        <a:pt x="498401" y="413176"/>
                      </a:cubicBezTo>
                      <a:cubicBezTo>
                        <a:pt x="531126" y="441272"/>
                        <a:pt x="551342" y="476639"/>
                        <a:pt x="559051" y="519276"/>
                      </a:cubicBezTo>
                      <a:lnTo>
                        <a:pt x="562279" y="560378"/>
                      </a:lnTo>
                      <a:lnTo>
                        <a:pt x="511921" y="522721"/>
                      </a:lnTo>
                      <a:cubicBezTo>
                        <a:pt x="368660" y="425935"/>
                        <a:pt x="215584" y="342574"/>
                        <a:pt x="54499" y="274441"/>
                      </a:cubicBezTo>
                      <a:lnTo>
                        <a:pt x="3982" y="255951"/>
                      </a:lnTo>
                      <a:lnTo>
                        <a:pt x="3792" y="255339"/>
                      </a:lnTo>
                      <a:cubicBezTo>
                        <a:pt x="1168" y="241688"/>
                        <a:pt x="-94" y="227263"/>
                        <a:pt x="6" y="212065"/>
                      </a:cubicBezTo>
                      <a:cubicBezTo>
                        <a:pt x="152" y="151855"/>
                        <a:pt x="22643" y="101833"/>
                        <a:pt x="67481" y="61998"/>
                      </a:cubicBezTo>
                      <a:cubicBezTo>
                        <a:pt x="112319" y="22163"/>
                        <a:pt x="178625" y="1497"/>
                        <a:pt x="2664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1" name="Freeform: Shape 50"/>
                <p:cNvSpPr/>
                <p:nvPr/>
              </p:nvSpPr>
              <p:spPr>
                <a:xfrm>
                  <a:off x="6164085" y="3039923"/>
                  <a:ext cx="117424" cy="58348"/>
                </a:xfrm>
                <a:custGeom>
                  <a:avLst/>
                  <a:gdLst>
                    <a:gd name="connsiteX0" fmla="*/ 0 w 117424"/>
                    <a:gd name="connsiteY0" fmla="*/ 0 h 58348"/>
                    <a:gd name="connsiteX1" fmla="*/ 117424 w 117424"/>
                    <a:gd name="connsiteY1" fmla="*/ 0 h 58348"/>
                    <a:gd name="connsiteX2" fmla="*/ 117424 w 117424"/>
                    <a:gd name="connsiteY2" fmla="*/ 58348 h 58348"/>
                    <a:gd name="connsiteX3" fmla="*/ 0 w 117424"/>
                    <a:gd name="connsiteY3" fmla="*/ 52419 h 58348"/>
                    <a:gd name="connsiteX4" fmla="*/ 0 w 117424"/>
                    <a:gd name="connsiteY4" fmla="*/ 0 h 58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424" h="58348">
                      <a:moveTo>
                        <a:pt x="0" y="0"/>
                      </a:moveTo>
                      <a:lnTo>
                        <a:pt x="117424" y="0"/>
                      </a:lnTo>
                      <a:lnTo>
                        <a:pt x="117424" y="58348"/>
                      </a:lnTo>
                      <a:lnTo>
                        <a:pt x="0" y="524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2" name="Freeform: Shape 51"/>
                <p:cNvSpPr/>
                <p:nvPr/>
              </p:nvSpPr>
              <p:spPr>
                <a:xfrm>
                  <a:off x="6731927" y="3039923"/>
                  <a:ext cx="117424" cy="151414"/>
                </a:xfrm>
                <a:custGeom>
                  <a:avLst/>
                  <a:gdLst>
                    <a:gd name="connsiteX0" fmla="*/ 0 w 117424"/>
                    <a:gd name="connsiteY0" fmla="*/ 0 h 151414"/>
                    <a:gd name="connsiteX1" fmla="*/ 117424 w 117424"/>
                    <a:gd name="connsiteY1" fmla="*/ 0 h 151414"/>
                    <a:gd name="connsiteX2" fmla="*/ 117424 w 117424"/>
                    <a:gd name="connsiteY2" fmla="*/ 151414 h 151414"/>
                    <a:gd name="connsiteX3" fmla="*/ 0 w 117424"/>
                    <a:gd name="connsiteY3" fmla="*/ 121221 h 151414"/>
                    <a:gd name="connsiteX4" fmla="*/ 0 w 117424"/>
                    <a:gd name="connsiteY4" fmla="*/ 0 h 15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424" h="151414">
                      <a:moveTo>
                        <a:pt x="0" y="0"/>
                      </a:moveTo>
                      <a:lnTo>
                        <a:pt x="117424" y="0"/>
                      </a:lnTo>
                      <a:lnTo>
                        <a:pt x="117424" y="151414"/>
                      </a:lnTo>
                      <a:lnTo>
                        <a:pt x="0" y="121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4" name="Freeform: Shape 53"/>
                <p:cNvSpPr/>
                <p:nvPr/>
              </p:nvSpPr>
              <p:spPr>
                <a:xfrm>
                  <a:off x="3795538" y="3304043"/>
                  <a:ext cx="541880" cy="526303"/>
                </a:xfrm>
                <a:custGeom>
                  <a:avLst/>
                  <a:gdLst>
                    <a:gd name="connsiteX0" fmla="*/ 541880 w 541880"/>
                    <a:gd name="connsiteY0" fmla="*/ 0 h 526303"/>
                    <a:gd name="connsiteX1" fmla="*/ 541880 w 541880"/>
                    <a:gd name="connsiteY1" fmla="*/ 510529 h 526303"/>
                    <a:gd name="connsiteX2" fmla="*/ 424456 w 541880"/>
                    <a:gd name="connsiteY2" fmla="*/ 510529 h 526303"/>
                    <a:gd name="connsiteX3" fmla="*/ 424456 w 541880"/>
                    <a:gd name="connsiteY3" fmla="*/ 384342 h 526303"/>
                    <a:gd name="connsiteX4" fmla="*/ 296735 w 541880"/>
                    <a:gd name="connsiteY4" fmla="*/ 487527 h 526303"/>
                    <a:gd name="connsiteX5" fmla="*/ 133525 w 541880"/>
                    <a:gd name="connsiteY5" fmla="*/ 526303 h 526303"/>
                    <a:gd name="connsiteX6" fmla="*/ 27857 w 541880"/>
                    <a:gd name="connsiteY6" fmla="*/ 511414 h 526303"/>
                    <a:gd name="connsiteX7" fmla="*/ 0 w 541880"/>
                    <a:gd name="connsiteY7" fmla="*/ 499220 h 526303"/>
                    <a:gd name="connsiteX8" fmla="*/ 85348 w 541880"/>
                    <a:gd name="connsiteY8" fmla="*/ 405314 h 526303"/>
                    <a:gd name="connsiteX9" fmla="*/ 130019 w 541880"/>
                    <a:gd name="connsiteY9" fmla="*/ 410631 h 526303"/>
                    <a:gd name="connsiteX10" fmla="*/ 330911 w 541880"/>
                    <a:gd name="connsiteY10" fmla="*/ 324097 h 526303"/>
                    <a:gd name="connsiteX11" fmla="*/ 417446 w 541880"/>
                    <a:gd name="connsiteY11" fmla="*/ 123205 h 526303"/>
                    <a:gd name="connsiteX12" fmla="*/ 414180 w 541880"/>
                    <a:gd name="connsiteY12" fmla="*/ 95493 h 526303"/>
                    <a:gd name="connsiteX13" fmla="*/ 541880 w 541880"/>
                    <a:gd name="connsiteY13" fmla="*/ 0 h 526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41880" h="526303">
                      <a:moveTo>
                        <a:pt x="541880" y="0"/>
                      </a:moveTo>
                      <a:lnTo>
                        <a:pt x="541880" y="510529"/>
                      </a:lnTo>
                      <a:lnTo>
                        <a:pt x="424456" y="510529"/>
                      </a:lnTo>
                      <a:lnTo>
                        <a:pt x="424456" y="384342"/>
                      </a:lnTo>
                      <a:cubicBezTo>
                        <a:pt x="389003" y="427829"/>
                        <a:pt x="346429" y="462223"/>
                        <a:pt x="296735" y="487527"/>
                      </a:cubicBezTo>
                      <a:cubicBezTo>
                        <a:pt x="247042" y="512830"/>
                        <a:pt x="192638" y="525755"/>
                        <a:pt x="133525" y="526303"/>
                      </a:cubicBezTo>
                      <a:cubicBezTo>
                        <a:pt x="96574" y="525811"/>
                        <a:pt x="61352" y="520848"/>
                        <a:pt x="27857" y="511414"/>
                      </a:cubicBezTo>
                      <a:lnTo>
                        <a:pt x="0" y="499220"/>
                      </a:lnTo>
                      <a:lnTo>
                        <a:pt x="85348" y="405314"/>
                      </a:lnTo>
                      <a:lnTo>
                        <a:pt x="130019" y="410631"/>
                      </a:lnTo>
                      <a:cubicBezTo>
                        <a:pt x="208704" y="408185"/>
                        <a:pt x="275668" y="379340"/>
                        <a:pt x="330911" y="324097"/>
                      </a:cubicBezTo>
                      <a:cubicBezTo>
                        <a:pt x="386155" y="268853"/>
                        <a:pt x="414999" y="201889"/>
                        <a:pt x="417446" y="123205"/>
                      </a:cubicBezTo>
                      <a:lnTo>
                        <a:pt x="414180" y="95493"/>
                      </a:lnTo>
                      <a:lnTo>
                        <a:pt x="54188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5219111" y="4413094"/>
              <a:ext cx="1736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6" name="Прямоугольник 65"/>
          <p:cNvSpPr/>
          <p:nvPr/>
        </p:nvSpPr>
        <p:spPr>
          <a:xfrm>
            <a:off x="361483" y="2286545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1362380" y="6152953"/>
            <a:ext cx="2819714" cy="533433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ямоугольник 67"/>
          <p:cNvSpPr/>
          <p:nvPr/>
        </p:nvSpPr>
        <p:spPr>
          <a:xfrm>
            <a:off x="10903527" y="6254051"/>
            <a:ext cx="1052547" cy="43233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2"/>
          <p:cNvSpPr/>
          <p:nvPr/>
        </p:nvSpPr>
        <p:spPr>
          <a:xfrm>
            <a:off x="7838956" y="2663915"/>
            <a:ext cx="4258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Olingan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tekstni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o’zbekchga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tarjima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qiladi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endParaRPr lang="id-ID" sz="2000" dirty="0">
              <a:solidFill>
                <a:schemeClr val="bg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2"/>
          <p:cNvSpPr/>
          <p:nvPr/>
        </p:nvSpPr>
        <p:spPr>
          <a:xfrm>
            <a:off x="2530179" y="5605391"/>
            <a:ext cx="5112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TTS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yordamida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ovozli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xabar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ko’rinishiga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o’tkazadi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(text to speech)</a:t>
            </a:r>
            <a:endParaRPr lang="id-ID" sz="2000" dirty="0">
              <a:solidFill>
                <a:schemeClr val="bg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514106" y="3742223"/>
            <a:ext cx="1241473" cy="50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46970" y="3696501"/>
            <a:ext cx="1713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ZERO-AI</a:t>
            </a:r>
            <a:endParaRPr lang="en-US" sz="2800" b="1" dirty="0">
              <a:latin typeface="Century Gothic" panose="020B0502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4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1" grpId="0"/>
      <p:bldP spid="6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82430" y="2302421"/>
            <a:ext cx="2373086" cy="3470712"/>
            <a:chOff x="4909457" y="2455183"/>
            <a:chExt cx="2373086" cy="3470712"/>
          </a:xfrm>
        </p:grpSpPr>
        <p:cxnSp>
          <p:nvCxnSpPr>
            <p:cNvPr id="12" name="Straight Connector 11"/>
            <p:cNvCxnSpPr>
              <a:stCxn id="15" idx="0"/>
            </p:cNvCxnSpPr>
            <p:nvPr/>
          </p:nvCxnSpPr>
          <p:spPr>
            <a:xfrm>
              <a:off x="5380593" y="5925895"/>
              <a:ext cx="1802801" cy="0"/>
            </a:xfrm>
            <a:prstGeom prst="line">
              <a:avLst/>
            </a:prstGeom>
            <a:ln w="2540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916416" y="2455183"/>
              <a:ext cx="2361837" cy="867679"/>
              <a:chOff x="4117520" y="1564654"/>
              <a:chExt cx="3090524" cy="1135380"/>
            </a:xfrm>
          </p:grpSpPr>
          <p:sp>
            <p:nvSpPr>
              <p:cNvPr id="4" name="Right Bracket 3"/>
              <p:cNvSpPr/>
              <p:nvPr/>
            </p:nvSpPr>
            <p:spPr>
              <a:xfrm>
                <a:off x="6562725" y="1564654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" name="Straight Connector 4"/>
              <p:cNvCxnSpPr>
                <a:endCxn id="4" idx="0"/>
              </p:cNvCxnSpPr>
              <p:nvPr/>
            </p:nvCxnSpPr>
            <p:spPr>
              <a:xfrm>
                <a:off x="4117520" y="1564654"/>
                <a:ext cx="2445205" cy="0"/>
              </a:xfrm>
              <a:prstGeom prst="line">
                <a:avLst/>
              </a:prstGeom>
              <a:ln w="25400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916417" y="3322861"/>
              <a:ext cx="1879591" cy="867679"/>
              <a:chOff x="4117521" y="2700033"/>
              <a:chExt cx="2459492" cy="1135380"/>
            </a:xfrm>
          </p:grpSpPr>
          <p:cxnSp>
            <p:nvCxnSpPr>
              <p:cNvPr id="7" name="Straight Connector 6"/>
              <p:cNvCxnSpPr>
                <a:stCxn id="8" idx="1"/>
                <a:endCxn id="4" idx="1"/>
              </p:cNvCxnSpPr>
              <p:nvPr/>
            </p:nvCxnSpPr>
            <p:spPr>
              <a:xfrm>
                <a:off x="4762840" y="2700033"/>
                <a:ext cx="1814173" cy="1"/>
              </a:xfrm>
              <a:prstGeom prst="line">
                <a:avLst/>
              </a:prstGeom>
              <a:ln w="2540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ight Bracket 7"/>
              <p:cNvSpPr/>
              <p:nvPr/>
            </p:nvSpPr>
            <p:spPr>
              <a:xfrm rot="10800000">
                <a:off x="4117521" y="2700033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20501" y="4190538"/>
              <a:ext cx="1862042" cy="867679"/>
              <a:chOff x="4777128" y="3835411"/>
              <a:chExt cx="2436529" cy="1135380"/>
            </a:xfrm>
          </p:grpSpPr>
          <p:cxnSp>
            <p:nvCxnSpPr>
              <p:cNvPr id="10" name="Straight Connector 9"/>
              <p:cNvCxnSpPr>
                <a:stCxn id="11" idx="0"/>
                <a:endCxn id="8" idx="0"/>
              </p:cNvCxnSpPr>
              <p:nvPr/>
            </p:nvCxnSpPr>
            <p:spPr>
              <a:xfrm flipH="1">
                <a:off x="4777128" y="3835411"/>
                <a:ext cx="1791210" cy="2"/>
              </a:xfrm>
              <a:prstGeom prst="line">
                <a:avLst/>
              </a:prstGeom>
              <a:ln w="254000" cap="rnd">
                <a:solidFill>
                  <a:schemeClr val="accent3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ight Bracket 10"/>
              <p:cNvSpPr/>
              <p:nvPr/>
            </p:nvSpPr>
            <p:spPr>
              <a:xfrm>
                <a:off x="6568338" y="3835411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3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909457" y="5058216"/>
              <a:ext cx="1890840" cy="867679"/>
              <a:chOff x="4117521" y="4970790"/>
              <a:chExt cx="2589899" cy="1135380"/>
            </a:xfrm>
          </p:grpSpPr>
          <p:cxnSp>
            <p:nvCxnSpPr>
              <p:cNvPr id="14" name="Straight Connector 13"/>
              <p:cNvCxnSpPr>
                <a:stCxn id="11" idx="1"/>
                <a:endCxn id="15" idx="1"/>
              </p:cNvCxnSpPr>
              <p:nvPr/>
            </p:nvCxnSpPr>
            <p:spPr>
              <a:xfrm flipH="1" flipV="1">
                <a:off x="4762840" y="4970790"/>
                <a:ext cx="1944580" cy="1"/>
              </a:xfrm>
              <a:prstGeom prst="line">
                <a:avLst/>
              </a:prstGeom>
              <a:ln w="254000" cap="rnd">
                <a:solidFill>
                  <a:schemeClr val="accent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Bracket 14"/>
              <p:cNvSpPr/>
              <p:nvPr/>
            </p:nvSpPr>
            <p:spPr>
              <a:xfrm rot="10800000">
                <a:off x="4117521" y="4970790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8999304" y="3282207"/>
            <a:ext cx="644812" cy="644718"/>
            <a:chOff x="5068140" y="3090157"/>
            <a:chExt cx="561194" cy="561112"/>
          </a:xfrm>
        </p:grpSpPr>
        <p:sp>
          <p:nvSpPr>
            <p:cNvPr id="29" name="Oval 28"/>
            <p:cNvSpPr/>
            <p:nvPr/>
          </p:nvSpPr>
          <p:spPr>
            <a:xfrm>
              <a:off x="5068140" y="3090157"/>
              <a:ext cx="561194" cy="5611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212602" y="3234347"/>
              <a:ext cx="272270" cy="27273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50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1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2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3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4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5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6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7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8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8999304" y="5016934"/>
            <a:ext cx="644812" cy="644718"/>
            <a:chOff x="5068140" y="4824884"/>
            <a:chExt cx="561194" cy="561112"/>
          </a:xfrm>
        </p:grpSpPr>
        <p:sp>
          <p:nvSpPr>
            <p:cNvPr id="34" name="Oval 33"/>
            <p:cNvSpPr/>
            <p:nvPr/>
          </p:nvSpPr>
          <p:spPr>
            <a:xfrm>
              <a:off x="5068140" y="4824884"/>
              <a:ext cx="561194" cy="5611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212602" y="4969074"/>
              <a:ext cx="272270" cy="272733"/>
              <a:chOff x="8204317" y="3973834"/>
              <a:chExt cx="464344" cy="465138"/>
            </a:xfrm>
            <a:solidFill>
              <a:schemeClr val="bg1"/>
            </a:solidFill>
          </p:grpSpPr>
          <p:sp>
            <p:nvSpPr>
              <p:cNvPr id="62" name="AutoShape 33"/>
              <p:cNvSpPr>
                <a:spLocks/>
              </p:cNvSpPr>
              <p:nvPr/>
            </p:nvSpPr>
            <p:spPr bwMode="auto">
              <a:xfrm>
                <a:off x="8204317" y="4148459"/>
                <a:ext cx="464344" cy="290513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63" name="AutoShape 34"/>
              <p:cNvSpPr>
                <a:spLocks/>
              </p:cNvSpPr>
              <p:nvPr/>
            </p:nvSpPr>
            <p:spPr bwMode="auto">
              <a:xfrm>
                <a:off x="8320204" y="4032572"/>
                <a:ext cx="33338" cy="10874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64" name="AutoShape 35"/>
              <p:cNvSpPr>
                <a:spLocks/>
              </p:cNvSpPr>
              <p:nvPr/>
            </p:nvSpPr>
            <p:spPr bwMode="auto">
              <a:xfrm>
                <a:off x="8494829" y="4032572"/>
                <a:ext cx="32544" cy="10874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65" name="AutoShape 36"/>
              <p:cNvSpPr>
                <a:spLocks/>
              </p:cNvSpPr>
              <p:nvPr/>
            </p:nvSpPr>
            <p:spPr bwMode="auto">
              <a:xfrm>
                <a:off x="8421804" y="3973834"/>
                <a:ext cx="33338" cy="109538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0513210" y="4148628"/>
            <a:ext cx="644812" cy="644718"/>
            <a:chOff x="6582046" y="3956578"/>
            <a:chExt cx="561194" cy="561112"/>
          </a:xfrm>
        </p:grpSpPr>
        <p:sp>
          <p:nvSpPr>
            <p:cNvPr id="37" name="Oval 36"/>
            <p:cNvSpPr/>
            <p:nvPr/>
          </p:nvSpPr>
          <p:spPr>
            <a:xfrm>
              <a:off x="6582046" y="3956578"/>
              <a:ext cx="561194" cy="5611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726508" y="4100768"/>
              <a:ext cx="272270" cy="272733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69" name="AutoShape 37"/>
              <p:cNvSpPr>
                <a:spLocks/>
              </p:cNvSpPr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0" name="AutoShape 38"/>
              <p:cNvSpPr>
                <a:spLocks/>
              </p:cNvSpPr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1" name="AutoShape 39"/>
              <p:cNvSpPr>
                <a:spLocks/>
              </p:cNvSpPr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2" name="AutoShape 40"/>
              <p:cNvSpPr>
                <a:spLocks/>
              </p:cNvSpPr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3" name="AutoShape 41"/>
              <p:cNvSpPr>
                <a:spLocks/>
              </p:cNvSpPr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4" name="AutoShape 42"/>
              <p:cNvSpPr>
                <a:spLocks/>
              </p:cNvSpPr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491702" y="2412724"/>
            <a:ext cx="644812" cy="644718"/>
            <a:chOff x="6560538" y="2220674"/>
            <a:chExt cx="561194" cy="561112"/>
          </a:xfrm>
        </p:grpSpPr>
        <p:sp>
          <p:nvSpPr>
            <p:cNvPr id="17" name="Oval 16"/>
            <p:cNvSpPr/>
            <p:nvPr/>
          </p:nvSpPr>
          <p:spPr>
            <a:xfrm>
              <a:off x="6560538" y="2220674"/>
              <a:ext cx="561194" cy="561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AutoShape 117"/>
            <p:cNvSpPr>
              <a:spLocks/>
            </p:cNvSpPr>
            <p:nvPr/>
          </p:nvSpPr>
          <p:spPr bwMode="auto">
            <a:xfrm>
              <a:off x="6704999" y="2399071"/>
              <a:ext cx="272271" cy="204317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Neue light" panose="00000400000000000000" pitchFamily="2" charset="0"/>
                <a:sym typeface="Gill Sans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55785" y="2741522"/>
            <a:ext cx="670918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</a:rPr>
              <a:t>O‘zbekistonga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 2021-yilning 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dastlabki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9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</a:rPr>
              <a:t>oyida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1,2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mlnga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yaqin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xorijlik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turist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</a:rPr>
              <a:t>kelgan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1782" y="2294392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1327624" y="6262316"/>
            <a:ext cx="2939576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ямоугольник 79"/>
          <p:cNvSpPr/>
          <p:nvPr/>
        </p:nvSpPr>
        <p:spPr>
          <a:xfrm>
            <a:off x="10903528" y="6156350"/>
            <a:ext cx="1169066" cy="57797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483" y="2286545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302327" y="6151418"/>
            <a:ext cx="3061855" cy="43503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535349" y="514989"/>
            <a:ext cx="7287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Bizning</a:t>
            </a:r>
            <a:r>
              <a:rPr lang="en-US" sz="44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raqobatchilar</a:t>
            </a:r>
            <a:endParaRPr lang="id-ID" sz="44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Freeform 118"/>
          <p:cNvSpPr>
            <a:spLocks noChangeArrowheads="1"/>
          </p:cNvSpPr>
          <p:nvPr/>
        </p:nvSpPr>
        <p:spPr bwMode="auto">
          <a:xfrm>
            <a:off x="1302327" y="2286545"/>
            <a:ext cx="1342536" cy="124028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reeform 118"/>
          <p:cNvSpPr>
            <a:spLocks noChangeArrowheads="1"/>
          </p:cNvSpPr>
          <p:nvPr/>
        </p:nvSpPr>
        <p:spPr bwMode="auto">
          <a:xfrm>
            <a:off x="1302327" y="4044959"/>
            <a:ext cx="1342536" cy="124028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34262" y="2614297"/>
            <a:ext cx="4134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GOOGLE TRANSLATE</a:t>
            </a:r>
            <a:endParaRPr lang="id-ID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34263" y="4382857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YANDEX </a:t>
            </a:r>
            <a:r>
              <a:rPr lang="en-US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TRANSLATE</a:t>
            </a:r>
            <a:endParaRPr lang="id-ID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0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44962" y="-1813249"/>
            <a:ext cx="15523628" cy="8779524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30" name="Oval 29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25" name="Rectangle: Rounded Corners 24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07475" y="6364769"/>
              <a:ext cx="2428754" cy="261610"/>
              <a:chOff x="242614" y="6328854"/>
              <a:chExt cx="2428754" cy="261610"/>
            </a:xfrm>
            <a:grpFill/>
          </p:grpSpPr>
          <p:sp>
            <p:nvSpPr>
              <p:cNvPr id="23" name="Freeform 62"/>
              <p:cNvSpPr>
                <a:spLocks noEditPoints="1"/>
              </p:cNvSpPr>
              <p:nvPr/>
            </p:nvSpPr>
            <p:spPr bwMode="auto">
              <a:xfrm>
                <a:off x="242614" y="6399940"/>
                <a:ext cx="121482" cy="119439"/>
              </a:xfrm>
              <a:custGeom>
                <a:avLst/>
                <a:gdLst>
                  <a:gd name="T0" fmla="*/ 92739 w 55"/>
                  <a:gd name="T1" fmla="*/ 185737 h 54"/>
                  <a:gd name="T2" fmla="*/ 0 w 55"/>
                  <a:gd name="T3" fmla="*/ 92869 h 54"/>
                  <a:gd name="T4" fmla="*/ 92739 w 55"/>
                  <a:gd name="T5" fmla="*/ 0 h 54"/>
                  <a:gd name="T6" fmla="*/ 188913 w 55"/>
                  <a:gd name="T7" fmla="*/ 92869 h 54"/>
                  <a:gd name="T8" fmla="*/ 92739 w 55"/>
                  <a:gd name="T9" fmla="*/ 185737 h 54"/>
                  <a:gd name="T10" fmla="*/ 13739 w 55"/>
                  <a:gd name="T11" fmla="*/ 92869 h 54"/>
                  <a:gd name="T12" fmla="*/ 92739 w 55"/>
                  <a:gd name="T13" fmla="*/ 171979 h 54"/>
                  <a:gd name="T14" fmla="*/ 171739 w 55"/>
                  <a:gd name="T15" fmla="*/ 92869 h 54"/>
                  <a:gd name="T16" fmla="*/ 92739 w 55"/>
                  <a:gd name="T17" fmla="*/ 13758 h 54"/>
                  <a:gd name="T18" fmla="*/ 13739 w 55"/>
                  <a:gd name="T19" fmla="*/ 92869 h 54"/>
                  <a:gd name="T20" fmla="*/ 140826 w 55"/>
                  <a:gd name="T21" fmla="*/ 127264 h 54"/>
                  <a:gd name="T22" fmla="*/ 96174 w 55"/>
                  <a:gd name="T23" fmla="*/ 151341 h 54"/>
                  <a:gd name="T24" fmla="*/ 37783 w 55"/>
                  <a:gd name="T25" fmla="*/ 92869 h 54"/>
                  <a:gd name="T26" fmla="*/ 96174 w 55"/>
                  <a:gd name="T27" fmla="*/ 34396 h 54"/>
                  <a:gd name="T28" fmla="*/ 137391 w 55"/>
                  <a:gd name="T29" fmla="*/ 58473 h 54"/>
                  <a:gd name="T30" fmla="*/ 137391 w 55"/>
                  <a:gd name="T31" fmla="*/ 72231 h 54"/>
                  <a:gd name="T32" fmla="*/ 137391 w 55"/>
                  <a:gd name="T33" fmla="*/ 72231 h 54"/>
                  <a:gd name="T34" fmla="*/ 123652 w 55"/>
                  <a:gd name="T35" fmla="*/ 72231 h 54"/>
                  <a:gd name="T36" fmla="*/ 120217 w 55"/>
                  <a:gd name="T37" fmla="*/ 72231 h 54"/>
                  <a:gd name="T38" fmla="*/ 120217 w 55"/>
                  <a:gd name="T39" fmla="*/ 61912 h 54"/>
                  <a:gd name="T40" fmla="*/ 96174 w 55"/>
                  <a:gd name="T41" fmla="*/ 51594 h 54"/>
                  <a:gd name="T42" fmla="*/ 54957 w 55"/>
                  <a:gd name="T43" fmla="*/ 92869 h 54"/>
                  <a:gd name="T44" fmla="*/ 96174 w 55"/>
                  <a:gd name="T45" fmla="*/ 134143 h 54"/>
                  <a:gd name="T46" fmla="*/ 120217 w 55"/>
                  <a:gd name="T47" fmla="*/ 123825 h 54"/>
                  <a:gd name="T48" fmla="*/ 120217 w 55"/>
                  <a:gd name="T49" fmla="*/ 113506 h 54"/>
                  <a:gd name="T50" fmla="*/ 123652 w 55"/>
                  <a:gd name="T51" fmla="*/ 113506 h 54"/>
                  <a:gd name="T52" fmla="*/ 137391 w 55"/>
                  <a:gd name="T53" fmla="*/ 113506 h 54"/>
                  <a:gd name="T54" fmla="*/ 140826 w 55"/>
                  <a:gd name="T55" fmla="*/ 113506 h 54"/>
                  <a:gd name="T56" fmla="*/ 140826 w 55"/>
                  <a:gd name="T57" fmla="*/ 127264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4" y="27"/>
                    </a:moveTo>
                    <a:cubicBezTo>
                      <a:pt x="4" y="40"/>
                      <a:pt x="15" y="50"/>
                      <a:pt x="27" y="50"/>
                    </a:cubicBezTo>
                    <a:cubicBezTo>
                      <a:pt x="40" y="50"/>
                      <a:pt x="50" y="40"/>
                      <a:pt x="50" y="27"/>
                    </a:cubicBezTo>
                    <a:cubicBezTo>
                      <a:pt x="50" y="14"/>
                      <a:pt x="40" y="4"/>
                      <a:pt x="27" y="4"/>
                    </a:cubicBezTo>
                    <a:cubicBezTo>
                      <a:pt x="15" y="4"/>
                      <a:pt x="4" y="14"/>
                      <a:pt x="4" y="27"/>
                    </a:cubicBezTo>
                    <a:close/>
                    <a:moveTo>
                      <a:pt x="41" y="37"/>
                    </a:moveTo>
                    <a:cubicBezTo>
                      <a:pt x="41" y="42"/>
                      <a:pt x="33" y="44"/>
                      <a:pt x="28" y="44"/>
                    </a:cubicBezTo>
                    <a:cubicBezTo>
                      <a:pt x="18" y="44"/>
                      <a:pt x="11" y="37"/>
                      <a:pt x="11" y="27"/>
                    </a:cubicBezTo>
                    <a:cubicBezTo>
                      <a:pt x="11" y="17"/>
                      <a:pt x="18" y="10"/>
                      <a:pt x="28" y="10"/>
                    </a:cubicBezTo>
                    <a:cubicBezTo>
                      <a:pt x="31" y="10"/>
                      <a:pt x="40" y="11"/>
                      <a:pt x="40" y="17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1" y="15"/>
                      <a:pt x="16" y="20"/>
                      <a:pt x="16" y="27"/>
                    </a:cubicBezTo>
                    <a:cubicBezTo>
                      <a:pt x="16" y="34"/>
                      <a:pt x="21" y="39"/>
                      <a:pt x="28" y="39"/>
                    </a:cubicBezTo>
                    <a:cubicBezTo>
                      <a:pt x="31" y="39"/>
                      <a:pt x="35" y="38"/>
                      <a:pt x="35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6236" y="6328854"/>
                <a:ext cx="2355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solidFill>
                      <a:schemeClr val="bg1">
                        <a:lumMod val="75000"/>
                      </a:schemeClr>
                    </a:solidFill>
                    <a:latin typeface="Gotham Light" panose="02000603030000020004" pitchFamily="2" charset="0"/>
                    <a:cs typeface="Segoe UI" panose="020B0502040204020203" pitchFamily="34" charset="0"/>
                  </a:rPr>
                  <a:t>2017arouse.All Rights Reserved</a:t>
                </a:r>
                <a:endParaRPr lang="id-ID" sz="1100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Rectangle: Rounded Corners 11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: Rounded Corners 14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: Rounded Corners 15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: Rounded Corners 16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" name="Rectangle: Rounded Corners 18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Rectangle: Rounded Corners 19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1" name="Rectangle: Rounded Corners 20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: Rounded Corners 21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-8783"/>
            <a:ext cx="1222484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918534" y="3996501"/>
            <a:ext cx="1517650" cy="1823356"/>
            <a:chOff x="918534" y="3996501"/>
            <a:chExt cx="1517650" cy="1823356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918534" y="3996501"/>
              <a:ext cx="1517650" cy="1823356"/>
            </a:xfrm>
            <a:prstGeom prst="roundRect">
              <a:avLst>
                <a:gd name="adj" fmla="val 712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37895" y="4265505"/>
              <a:ext cx="1078928" cy="301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 err="1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" panose="020B0502040204020203" pitchFamily="34" charset="0"/>
                </a:rPr>
                <a:t>Kunlik</a:t>
              </a:r>
              <a:endParaRPr lang="en-US" sz="1100" dirty="0">
                <a:solidFill>
                  <a:schemeClr val="bg1"/>
                </a:solidFill>
                <a:latin typeface="HelveticaNeue medium" panose="00000400000000000000" pitchFamily="2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87847" y="4544957"/>
              <a:ext cx="137902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$</a:t>
              </a:r>
              <a:r>
                <a:rPr lang="en-US" sz="3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0</a:t>
              </a:r>
              <a:r>
                <a:rPr lang="id-ID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,</a:t>
              </a:r>
              <a:r>
                <a:rPr lang="en-US" sz="1600" dirty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99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80653" y="3996501"/>
            <a:ext cx="1517650" cy="1823356"/>
            <a:chOff x="4480653" y="3996501"/>
            <a:chExt cx="1517650" cy="1823356"/>
          </a:xfrm>
        </p:grpSpPr>
        <p:sp>
          <p:nvSpPr>
            <p:cNvPr id="42" name="Rectangle: Rounded Corners 41"/>
            <p:cNvSpPr/>
            <p:nvPr/>
          </p:nvSpPr>
          <p:spPr>
            <a:xfrm>
              <a:off x="4480653" y="3996501"/>
              <a:ext cx="1517650" cy="1823356"/>
            </a:xfrm>
            <a:prstGeom prst="roundRect">
              <a:avLst>
                <a:gd name="adj" fmla="val 712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700014" y="4265505"/>
              <a:ext cx="1078928" cy="301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 err="1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" panose="020B0502040204020203" pitchFamily="34" charset="0"/>
                </a:rPr>
                <a:t>Oylik</a:t>
              </a:r>
              <a:endParaRPr lang="en-US" sz="1100" dirty="0">
                <a:solidFill>
                  <a:schemeClr val="bg1"/>
                </a:solidFill>
                <a:latin typeface="HelveticaNeue medium" panose="00000400000000000000" pitchFamily="2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49966" y="4544957"/>
              <a:ext cx="137902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$</a:t>
              </a:r>
              <a:r>
                <a:rPr lang="en-US" sz="3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25</a:t>
              </a:r>
              <a:r>
                <a:rPr lang="id-ID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,</a:t>
              </a:r>
              <a:r>
                <a:rPr lang="en-US" sz="1600" dirty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99</a:t>
              </a:r>
            </a:p>
          </p:txBody>
        </p:sp>
      </p:grpSp>
      <p:grpSp>
        <p:nvGrpSpPr>
          <p:cNvPr id="7169" name="Group 7168"/>
          <p:cNvGrpSpPr/>
          <p:nvPr/>
        </p:nvGrpSpPr>
        <p:grpSpPr>
          <a:xfrm>
            <a:off x="8082557" y="3996501"/>
            <a:ext cx="1517650" cy="1823356"/>
            <a:chOff x="8082557" y="3996501"/>
            <a:chExt cx="1517650" cy="1823356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8082557" y="3996501"/>
              <a:ext cx="1517650" cy="1823356"/>
            </a:xfrm>
            <a:prstGeom prst="roundRect">
              <a:avLst>
                <a:gd name="adj" fmla="val 712"/>
              </a:avLst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301918" y="4265505"/>
              <a:ext cx="1078928" cy="301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 err="1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" panose="020B0502040204020203" pitchFamily="34" charset="0"/>
                </a:rPr>
                <a:t>Yillik</a:t>
              </a:r>
              <a:endParaRPr lang="en-US" sz="1100" dirty="0">
                <a:solidFill>
                  <a:schemeClr val="bg1"/>
                </a:solidFill>
                <a:latin typeface="HelveticaNeue medium" panose="00000400000000000000" pitchFamily="2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51870" y="4544957"/>
              <a:ext cx="137902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$</a:t>
              </a:r>
              <a:r>
                <a:rPr lang="en-US" sz="3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99</a:t>
              </a:r>
              <a:r>
                <a:rPr lang="id-ID" sz="1600" dirty="0" smtClean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,</a:t>
              </a:r>
              <a:r>
                <a:rPr lang="en-US" sz="1600" dirty="0">
                  <a:solidFill>
                    <a:schemeClr val="bg1"/>
                  </a:solidFill>
                  <a:latin typeface="HelveticaNeue medium" panose="00000400000000000000" pitchFamily="2" charset="0"/>
                  <a:ea typeface="Open Sans" panose="020B0606030504020204" pitchFamily="34" charset="0"/>
                  <a:cs typeface="Segoe UI Light" panose="020B0502040204020203" pitchFamily="34" charset="0"/>
                </a:rPr>
                <a:t>99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015074" y="864329"/>
            <a:ext cx="8151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Bizga</a:t>
            </a:r>
            <a:r>
              <a:rPr lang="en-US" sz="4800" b="1" dirty="0" smtClean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keladigan</a:t>
            </a:r>
            <a:r>
              <a:rPr lang="en-US" sz="4800" b="1" dirty="0" smtClean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HelveticaNeue" panose="00000400000000000000" pitchFamily="2" charset="0"/>
                <a:cs typeface="Segoe UI" panose="020B0502040204020203" pitchFamily="34" charset="0"/>
              </a:rPr>
              <a:t>foyda</a:t>
            </a:r>
            <a:endParaRPr lang="en-US" sz="4800" b="1" dirty="0">
              <a:solidFill>
                <a:schemeClr val="bg1"/>
              </a:solidFill>
              <a:latin typeface="HelveticaNeue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5987939" y="2009553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2684238" y="2338109"/>
            <a:ext cx="682352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Kuniga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15 ta audio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yubora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oladi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Agar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yana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audio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fayllar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bilan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ishlamoqchi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bo’lsa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bizda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kunlik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oylik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yillik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obunalar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mavjud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 dirty="0" err="1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bo’ladi</a:t>
            </a:r>
            <a:r>
              <a:rPr lang="en-GB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Freeform 118"/>
          <p:cNvSpPr>
            <a:spLocks noChangeArrowheads="1"/>
          </p:cNvSpPr>
          <p:nvPr/>
        </p:nvSpPr>
        <p:spPr bwMode="auto">
          <a:xfrm>
            <a:off x="2621468" y="4843530"/>
            <a:ext cx="176074" cy="17607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54622" y="4691499"/>
            <a:ext cx="1494735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2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Cheklanmagan</a:t>
            </a:r>
            <a:r>
              <a:rPr lang="en-IN" sz="12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2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kunlik</a:t>
            </a:r>
            <a:r>
              <a:rPr lang="en-IN" sz="12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2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obuna</a:t>
            </a:r>
            <a:endParaRPr lang="en-IN" sz="12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Freeform 118"/>
          <p:cNvSpPr>
            <a:spLocks noChangeArrowheads="1"/>
          </p:cNvSpPr>
          <p:nvPr/>
        </p:nvSpPr>
        <p:spPr bwMode="auto">
          <a:xfrm>
            <a:off x="6223371" y="5165155"/>
            <a:ext cx="176074" cy="17607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6115" y="5003953"/>
            <a:ext cx="1494735" cy="4801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2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Cheklanmagan</a:t>
            </a:r>
            <a:r>
              <a:rPr lang="en-IN" sz="12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2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oylik</a:t>
            </a:r>
            <a:r>
              <a:rPr lang="en-IN" sz="12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2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obuna</a:t>
            </a:r>
            <a:endParaRPr lang="en-IN" sz="12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Freeform 118"/>
          <p:cNvSpPr>
            <a:spLocks noChangeArrowheads="1"/>
          </p:cNvSpPr>
          <p:nvPr/>
        </p:nvSpPr>
        <p:spPr bwMode="auto">
          <a:xfrm>
            <a:off x="9790583" y="4843530"/>
            <a:ext cx="176074" cy="176071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031829" y="4680712"/>
            <a:ext cx="1494735" cy="454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2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Cheklanmagan</a:t>
            </a:r>
            <a:r>
              <a:rPr lang="en-IN" sz="12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200" i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yillik</a:t>
            </a:r>
            <a:r>
              <a:rPr lang="en-IN" sz="12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2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obuna</a:t>
            </a:r>
            <a:endParaRPr lang="en-IN" sz="12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: Rounded Corners 46"/>
          <p:cNvSpPr/>
          <p:nvPr/>
        </p:nvSpPr>
        <p:spPr>
          <a:xfrm>
            <a:off x="1136679" y="5659475"/>
            <a:ext cx="1081360" cy="26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Sotib</a:t>
            </a:r>
            <a:r>
              <a:rPr lang="en-US" sz="9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olish</a:t>
            </a:r>
            <a:endParaRPr lang="id-ID" sz="9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4698798" y="5659475"/>
            <a:ext cx="1081360" cy="26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Sotib</a:t>
            </a:r>
            <a:r>
              <a:rPr lang="en-US" sz="9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olish</a:t>
            </a:r>
            <a:endParaRPr lang="id-ID" sz="9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/>
          <p:cNvSpPr/>
          <p:nvPr/>
        </p:nvSpPr>
        <p:spPr>
          <a:xfrm>
            <a:off x="8300702" y="5659475"/>
            <a:ext cx="1081360" cy="26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Sotib</a:t>
            </a:r>
            <a:r>
              <a:rPr lang="en-US" sz="9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olish</a:t>
            </a:r>
            <a:endParaRPr lang="id-ID" sz="9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57" grpId="0"/>
      <p:bldP spid="68" grpId="0"/>
      <p:bldP spid="79" grpId="0"/>
      <p:bldP spid="47" grpId="0" animBg="1"/>
      <p:bldP spid="91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2864" y="2188582"/>
            <a:ext cx="356582" cy="289833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296535" y="6123708"/>
            <a:ext cx="3150774" cy="528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491155" y="667388"/>
            <a:ext cx="11000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Keyingi</a:t>
            </a:r>
            <a:r>
              <a:rPr lang="en-US" sz="36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oylarda</a:t>
            </a:r>
            <a:r>
              <a:rPr lang="en-US" sz="36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erishiladigan</a:t>
            </a:r>
            <a:r>
              <a:rPr lang="en-US" sz="36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natijalar</a:t>
            </a:r>
            <a:endParaRPr lang="id-ID" sz="3600" b="1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359567" y="3488339"/>
            <a:ext cx="9472867" cy="2599615"/>
            <a:chOff x="1048185" y="3555983"/>
            <a:chExt cx="8408273" cy="2307461"/>
          </a:xfrm>
        </p:grpSpPr>
        <p:sp>
          <p:nvSpPr>
            <p:cNvPr id="3" name="Freeform 19"/>
            <p:cNvSpPr>
              <a:spLocks noEditPoints="1"/>
            </p:cNvSpPr>
            <p:nvPr/>
          </p:nvSpPr>
          <p:spPr bwMode="auto">
            <a:xfrm>
              <a:off x="1048185" y="4700880"/>
              <a:ext cx="7917098" cy="1017686"/>
            </a:xfrm>
            <a:custGeom>
              <a:avLst/>
              <a:gdLst>
                <a:gd name="T0" fmla="*/ 1275 w 2678"/>
                <a:gd name="T1" fmla="*/ 43 h 344"/>
                <a:gd name="T2" fmla="*/ 1475 w 2678"/>
                <a:gd name="T3" fmla="*/ 69 h 344"/>
                <a:gd name="T4" fmla="*/ 1568 w 2678"/>
                <a:gd name="T5" fmla="*/ 116 h 344"/>
                <a:gd name="T6" fmla="*/ 1714 w 2678"/>
                <a:gd name="T7" fmla="*/ 115 h 344"/>
                <a:gd name="T8" fmla="*/ 1710 w 2678"/>
                <a:gd name="T9" fmla="*/ 95 h 344"/>
                <a:gd name="T10" fmla="*/ 1832 w 2678"/>
                <a:gd name="T11" fmla="*/ 13 h 344"/>
                <a:gd name="T12" fmla="*/ 2133 w 2678"/>
                <a:gd name="T13" fmla="*/ 80 h 344"/>
                <a:gd name="T14" fmla="*/ 2140 w 2678"/>
                <a:gd name="T15" fmla="*/ 85 h 344"/>
                <a:gd name="T16" fmla="*/ 2323 w 2678"/>
                <a:gd name="T17" fmla="*/ 31 h 344"/>
                <a:gd name="T18" fmla="*/ 2375 w 2678"/>
                <a:gd name="T19" fmla="*/ 43 h 344"/>
                <a:gd name="T20" fmla="*/ 2349 w 2678"/>
                <a:gd name="T21" fmla="*/ 63 h 344"/>
                <a:gd name="T22" fmla="*/ 2275 w 2678"/>
                <a:gd name="T23" fmla="*/ 108 h 344"/>
                <a:gd name="T24" fmla="*/ 2340 w 2678"/>
                <a:gd name="T25" fmla="*/ 189 h 344"/>
                <a:gd name="T26" fmla="*/ 2274 w 2678"/>
                <a:gd name="T27" fmla="*/ 244 h 344"/>
                <a:gd name="T28" fmla="*/ 2203 w 2678"/>
                <a:gd name="T29" fmla="*/ 260 h 344"/>
                <a:gd name="T30" fmla="*/ 2157 w 2678"/>
                <a:gd name="T31" fmla="*/ 205 h 344"/>
                <a:gd name="T32" fmla="*/ 1968 w 2678"/>
                <a:gd name="T33" fmla="*/ 262 h 344"/>
                <a:gd name="T34" fmla="*/ 1927 w 2678"/>
                <a:gd name="T35" fmla="*/ 269 h 344"/>
                <a:gd name="T36" fmla="*/ 1929 w 2678"/>
                <a:gd name="T37" fmla="*/ 246 h 344"/>
                <a:gd name="T38" fmla="*/ 1919 w 2678"/>
                <a:gd name="T39" fmla="*/ 216 h 344"/>
                <a:gd name="T40" fmla="*/ 1817 w 2678"/>
                <a:gd name="T41" fmla="*/ 206 h 344"/>
                <a:gd name="T42" fmla="*/ 1691 w 2678"/>
                <a:gd name="T43" fmla="*/ 210 h 344"/>
                <a:gd name="T44" fmla="*/ 1729 w 2678"/>
                <a:gd name="T45" fmla="*/ 223 h 344"/>
                <a:gd name="T46" fmla="*/ 1711 w 2678"/>
                <a:gd name="T47" fmla="*/ 236 h 344"/>
                <a:gd name="T48" fmla="*/ 1622 w 2678"/>
                <a:gd name="T49" fmla="*/ 211 h 344"/>
                <a:gd name="T50" fmla="*/ 1668 w 2678"/>
                <a:gd name="T51" fmla="*/ 294 h 344"/>
                <a:gd name="T52" fmla="*/ 1581 w 2678"/>
                <a:gd name="T53" fmla="*/ 299 h 344"/>
                <a:gd name="T54" fmla="*/ 1422 w 2678"/>
                <a:gd name="T55" fmla="*/ 256 h 344"/>
                <a:gd name="T56" fmla="*/ 1443 w 2678"/>
                <a:gd name="T57" fmla="*/ 323 h 344"/>
                <a:gd name="T58" fmla="*/ 1351 w 2678"/>
                <a:gd name="T59" fmla="*/ 321 h 344"/>
                <a:gd name="T60" fmla="*/ 1374 w 2678"/>
                <a:gd name="T61" fmla="*/ 265 h 344"/>
                <a:gd name="T62" fmla="*/ 1313 w 2678"/>
                <a:gd name="T63" fmla="*/ 259 h 344"/>
                <a:gd name="T64" fmla="*/ 1216 w 2678"/>
                <a:gd name="T65" fmla="*/ 246 h 344"/>
                <a:gd name="T66" fmla="*/ 1208 w 2678"/>
                <a:gd name="T67" fmla="*/ 214 h 344"/>
                <a:gd name="T68" fmla="*/ 586 w 2678"/>
                <a:gd name="T69" fmla="*/ 77 h 344"/>
                <a:gd name="T70" fmla="*/ 1141 w 2678"/>
                <a:gd name="T71" fmla="*/ 123 h 344"/>
                <a:gd name="T72" fmla="*/ 1207 w 2678"/>
                <a:gd name="T73" fmla="*/ 215 h 344"/>
                <a:gd name="T74" fmla="*/ 1203 w 2678"/>
                <a:gd name="T75" fmla="*/ 239 h 344"/>
                <a:gd name="T76" fmla="*/ 1038 w 2678"/>
                <a:gd name="T77" fmla="*/ 233 h 344"/>
                <a:gd name="T78" fmla="*/ 1081 w 2678"/>
                <a:gd name="T79" fmla="*/ 245 h 344"/>
                <a:gd name="T80" fmla="*/ 1067 w 2678"/>
                <a:gd name="T81" fmla="*/ 257 h 344"/>
                <a:gd name="T82" fmla="*/ 970 w 2678"/>
                <a:gd name="T83" fmla="*/ 234 h 344"/>
                <a:gd name="T84" fmla="*/ 1101 w 2678"/>
                <a:gd name="T85" fmla="*/ 315 h 344"/>
                <a:gd name="T86" fmla="*/ 976 w 2678"/>
                <a:gd name="T87" fmla="*/ 303 h 344"/>
                <a:gd name="T88" fmla="*/ 779 w 2678"/>
                <a:gd name="T89" fmla="*/ 276 h 344"/>
                <a:gd name="T90" fmla="*/ 786 w 2678"/>
                <a:gd name="T91" fmla="*/ 328 h 344"/>
                <a:gd name="T92" fmla="*/ 690 w 2678"/>
                <a:gd name="T93" fmla="*/ 316 h 344"/>
                <a:gd name="T94" fmla="*/ 732 w 2678"/>
                <a:gd name="T95" fmla="*/ 298 h 344"/>
                <a:gd name="T96" fmla="*/ 677 w 2678"/>
                <a:gd name="T97" fmla="*/ 278 h 344"/>
                <a:gd name="T98" fmla="*/ 575 w 2678"/>
                <a:gd name="T99" fmla="*/ 266 h 344"/>
                <a:gd name="T100" fmla="*/ 545 w 2678"/>
                <a:gd name="T101" fmla="*/ 237 h 344"/>
                <a:gd name="T102" fmla="*/ 501 w 2678"/>
                <a:gd name="T103" fmla="*/ 246 h 344"/>
                <a:gd name="T104" fmla="*/ 127 w 2678"/>
                <a:gd name="T105" fmla="*/ 43 h 344"/>
                <a:gd name="T106" fmla="*/ 545 w 2678"/>
                <a:gd name="T107" fmla="*/ 231 h 344"/>
                <a:gd name="T108" fmla="*/ 545 w 2678"/>
                <a:gd name="T109" fmla="*/ 25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78" h="344">
                  <a:moveTo>
                    <a:pt x="1207" y="52"/>
                  </a:moveTo>
                  <a:cubicBezTo>
                    <a:pt x="1221" y="49"/>
                    <a:pt x="1237" y="46"/>
                    <a:pt x="1255" y="44"/>
                  </a:cubicBezTo>
                  <a:cubicBezTo>
                    <a:pt x="1260" y="43"/>
                    <a:pt x="1266" y="43"/>
                    <a:pt x="1273" y="43"/>
                  </a:cubicBezTo>
                  <a:cubicBezTo>
                    <a:pt x="1273" y="43"/>
                    <a:pt x="1274" y="43"/>
                    <a:pt x="1275" y="43"/>
                  </a:cubicBezTo>
                  <a:cubicBezTo>
                    <a:pt x="1346" y="39"/>
                    <a:pt x="1406" y="45"/>
                    <a:pt x="1471" y="68"/>
                  </a:cubicBezTo>
                  <a:cubicBezTo>
                    <a:pt x="1471" y="68"/>
                    <a:pt x="1471" y="68"/>
                    <a:pt x="1471" y="68"/>
                  </a:cubicBezTo>
                  <a:cubicBezTo>
                    <a:pt x="1472" y="69"/>
                    <a:pt x="1474" y="69"/>
                    <a:pt x="1475" y="69"/>
                  </a:cubicBezTo>
                  <a:cubicBezTo>
                    <a:pt x="1475" y="69"/>
                    <a:pt x="1475" y="69"/>
                    <a:pt x="1475" y="69"/>
                  </a:cubicBezTo>
                  <a:cubicBezTo>
                    <a:pt x="1514" y="81"/>
                    <a:pt x="1547" y="97"/>
                    <a:pt x="1568" y="115"/>
                  </a:cubicBezTo>
                  <a:cubicBezTo>
                    <a:pt x="1568" y="115"/>
                    <a:pt x="1568" y="115"/>
                    <a:pt x="1568" y="115"/>
                  </a:cubicBezTo>
                  <a:cubicBezTo>
                    <a:pt x="1568" y="115"/>
                    <a:pt x="1568" y="115"/>
                    <a:pt x="1568" y="115"/>
                  </a:cubicBezTo>
                  <a:cubicBezTo>
                    <a:pt x="1568" y="116"/>
                    <a:pt x="1568" y="116"/>
                    <a:pt x="1568" y="116"/>
                  </a:cubicBezTo>
                  <a:cubicBezTo>
                    <a:pt x="1568" y="116"/>
                    <a:pt x="1568" y="115"/>
                    <a:pt x="1569" y="115"/>
                  </a:cubicBezTo>
                  <a:cubicBezTo>
                    <a:pt x="1569" y="116"/>
                    <a:pt x="1569" y="116"/>
                    <a:pt x="1569" y="117"/>
                  </a:cubicBezTo>
                  <a:cubicBezTo>
                    <a:pt x="1570" y="117"/>
                    <a:pt x="1570" y="117"/>
                    <a:pt x="1570" y="117"/>
                  </a:cubicBezTo>
                  <a:cubicBezTo>
                    <a:pt x="1714" y="115"/>
                    <a:pt x="1714" y="115"/>
                    <a:pt x="1714" y="115"/>
                  </a:cubicBezTo>
                  <a:cubicBezTo>
                    <a:pt x="1715" y="115"/>
                    <a:pt x="1716" y="114"/>
                    <a:pt x="1717" y="114"/>
                  </a:cubicBezTo>
                  <a:cubicBezTo>
                    <a:pt x="1713" y="107"/>
                    <a:pt x="1711" y="101"/>
                    <a:pt x="1711" y="96"/>
                  </a:cubicBezTo>
                  <a:cubicBezTo>
                    <a:pt x="1711" y="96"/>
                    <a:pt x="1711" y="96"/>
                    <a:pt x="1711" y="96"/>
                  </a:cubicBezTo>
                  <a:cubicBezTo>
                    <a:pt x="1710" y="96"/>
                    <a:pt x="1710" y="95"/>
                    <a:pt x="1710" y="95"/>
                  </a:cubicBezTo>
                  <a:cubicBezTo>
                    <a:pt x="1710" y="95"/>
                    <a:pt x="1710" y="95"/>
                    <a:pt x="1711" y="96"/>
                  </a:cubicBezTo>
                  <a:cubicBezTo>
                    <a:pt x="1708" y="91"/>
                    <a:pt x="1707" y="86"/>
                    <a:pt x="1706" y="81"/>
                  </a:cubicBezTo>
                  <a:cubicBezTo>
                    <a:pt x="1705" y="81"/>
                    <a:pt x="1704" y="81"/>
                    <a:pt x="1703" y="81"/>
                  </a:cubicBezTo>
                  <a:cubicBezTo>
                    <a:pt x="1672" y="56"/>
                    <a:pt x="1708" y="10"/>
                    <a:pt x="1832" y="13"/>
                  </a:cubicBezTo>
                  <a:cubicBezTo>
                    <a:pt x="1907" y="0"/>
                    <a:pt x="2005" y="18"/>
                    <a:pt x="2038" y="36"/>
                  </a:cubicBezTo>
                  <a:cubicBezTo>
                    <a:pt x="2038" y="36"/>
                    <a:pt x="2037" y="36"/>
                    <a:pt x="2036" y="36"/>
                  </a:cubicBezTo>
                  <a:cubicBezTo>
                    <a:pt x="2076" y="47"/>
                    <a:pt x="2110" y="62"/>
                    <a:pt x="2133" y="80"/>
                  </a:cubicBezTo>
                  <a:cubicBezTo>
                    <a:pt x="2133" y="80"/>
                    <a:pt x="2133" y="80"/>
                    <a:pt x="2133" y="80"/>
                  </a:cubicBezTo>
                  <a:cubicBezTo>
                    <a:pt x="2134" y="80"/>
                    <a:pt x="2134" y="80"/>
                    <a:pt x="2134" y="80"/>
                  </a:cubicBezTo>
                  <a:cubicBezTo>
                    <a:pt x="2134" y="80"/>
                    <a:pt x="2134" y="80"/>
                    <a:pt x="2134" y="79"/>
                  </a:cubicBezTo>
                  <a:cubicBezTo>
                    <a:pt x="2134" y="80"/>
                    <a:pt x="2135" y="81"/>
                    <a:pt x="2135" y="81"/>
                  </a:cubicBezTo>
                  <a:cubicBezTo>
                    <a:pt x="2137" y="83"/>
                    <a:pt x="2138" y="84"/>
                    <a:pt x="2140" y="85"/>
                  </a:cubicBezTo>
                  <a:cubicBezTo>
                    <a:pt x="2171" y="84"/>
                    <a:pt x="2204" y="79"/>
                    <a:pt x="2232" y="73"/>
                  </a:cubicBezTo>
                  <a:cubicBezTo>
                    <a:pt x="2262" y="66"/>
                    <a:pt x="2287" y="58"/>
                    <a:pt x="2298" y="50"/>
                  </a:cubicBezTo>
                  <a:cubicBezTo>
                    <a:pt x="2304" y="51"/>
                    <a:pt x="2304" y="51"/>
                    <a:pt x="2304" y="51"/>
                  </a:cubicBezTo>
                  <a:cubicBezTo>
                    <a:pt x="2308" y="43"/>
                    <a:pt x="2315" y="29"/>
                    <a:pt x="2323" y="31"/>
                  </a:cubicBezTo>
                  <a:cubicBezTo>
                    <a:pt x="2332" y="34"/>
                    <a:pt x="2326" y="45"/>
                    <a:pt x="2335" y="39"/>
                  </a:cubicBezTo>
                  <a:cubicBezTo>
                    <a:pt x="2343" y="33"/>
                    <a:pt x="2363" y="18"/>
                    <a:pt x="2368" y="24"/>
                  </a:cubicBezTo>
                  <a:cubicBezTo>
                    <a:pt x="2369" y="26"/>
                    <a:pt x="2364" y="35"/>
                    <a:pt x="2361" y="37"/>
                  </a:cubicBezTo>
                  <a:cubicBezTo>
                    <a:pt x="2374" y="31"/>
                    <a:pt x="2385" y="31"/>
                    <a:pt x="2375" y="43"/>
                  </a:cubicBezTo>
                  <a:cubicBezTo>
                    <a:pt x="2373" y="46"/>
                    <a:pt x="2387" y="41"/>
                    <a:pt x="2389" y="43"/>
                  </a:cubicBezTo>
                  <a:cubicBezTo>
                    <a:pt x="2392" y="46"/>
                    <a:pt x="2382" y="51"/>
                    <a:pt x="2369" y="55"/>
                  </a:cubicBezTo>
                  <a:cubicBezTo>
                    <a:pt x="2360" y="58"/>
                    <a:pt x="2354" y="60"/>
                    <a:pt x="2348" y="63"/>
                  </a:cubicBezTo>
                  <a:cubicBezTo>
                    <a:pt x="2349" y="63"/>
                    <a:pt x="2349" y="63"/>
                    <a:pt x="2349" y="63"/>
                  </a:cubicBezTo>
                  <a:cubicBezTo>
                    <a:pt x="2334" y="74"/>
                    <a:pt x="2304" y="84"/>
                    <a:pt x="2269" y="92"/>
                  </a:cubicBezTo>
                  <a:cubicBezTo>
                    <a:pt x="2235" y="99"/>
                    <a:pt x="2196" y="104"/>
                    <a:pt x="2159" y="106"/>
                  </a:cubicBezTo>
                  <a:cubicBezTo>
                    <a:pt x="2160" y="107"/>
                    <a:pt x="2161" y="108"/>
                    <a:pt x="2162" y="109"/>
                  </a:cubicBezTo>
                  <a:cubicBezTo>
                    <a:pt x="2275" y="108"/>
                    <a:pt x="2275" y="108"/>
                    <a:pt x="2275" y="108"/>
                  </a:cubicBezTo>
                  <a:cubicBezTo>
                    <a:pt x="2264" y="94"/>
                    <a:pt x="2264" y="94"/>
                    <a:pt x="2264" y="94"/>
                  </a:cubicBezTo>
                  <a:cubicBezTo>
                    <a:pt x="2678" y="144"/>
                    <a:pt x="2678" y="144"/>
                    <a:pt x="2678" y="144"/>
                  </a:cubicBezTo>
                  <a:cubicBezTo>
                    <a:pt x="2367" y="223"/>
                    <a:pt x="2367" y="223"/>
                    <a:pt x="2367" y="223"/>
                  </a:cubicBezTo>
                  <a:cubicBezTo>
                    <a:pt x="2340" y="189"/>
                    <a:pt x="2340" y="189"/>
                    <a:pt x="2340" y="189"/>
                  </a:cubicBezTo>
                  <a:cubicBezTo>
                    <a:pt x="2200" y="192"/>
                    <a:pt x="2200" y="192"/>
                    <a:pt x="2200" y="192"/>
                  </a:cubicBezTo>
                  <a:cubicBezTo>
                    <a:pt x="2200" y="193"/>
                    <a:pt x="2199" y="193"/>
                    <a:pt x="2199" y="193"/>
                  </a:cubicBezTo>
                  <a:cubicBezTo>
                    <a:pt x="2231" y="206"/>
                    <a:pt x="2253" y="222"/>
                    <a:pt x="2248" y="246"/>
                  </a:cubicBezTo>
                  <a:cubicBezTo>
                    <a:pt x="2257" y="247"/>
                    <a:pt x="2266" y="246"/>
                    <a:pt x="2274" y="244"/>
                  </a:cubicBezTo>
                  <a:cubicBezTo>
                    <a:pt x="2297" y="238"/>
                    <a:pt x="2322" y="250"/>
                    <a:pt x="2314" y="256"/>
                  </a:cubicBezTo>
                  <a:cubicBezTo>
                    <a:pt x="2306" y="262"/>
                    <a:pt x="2273" y="265"/>
                    <a:pt x="2257" y="262"/>
                  </a:cubicBezTo>
                  <a:cubicBezTo>
                    <a:pt x="2242" y="259"/>
                    <a:pt x="2240" y="260"/>
                    <a:pt x="2240" y="262"/>
                  </a:cubicBezTo>
                  <a:cubicBezTo>
                    <a:pt x="2241" y="264"/>
                    <a:pt x="2217" y="267"/>
                    <a:pt x="2203" y="260"/>
                  </a:cubicBezTo>
                  <a:cubicBezTo>
                    <a:pt x="2196" y="256"/>
                    <a:pt x="2188" y="250"/>
                    <a:pt x="2191" y="244"/>
                  </a:cubicBezTo>
                  <a:cubicBezTo>
                    <a:pt x="2192" y="244"/>
                    <a:pt x="2192" y="244"/>
                    <a:pt x="2192" y="244"/>
                  </a:cubicBezTo>
                  <a:cubicBezTo>
                    <a:pt x="2190" y="243"/>
                    <a:pt x="2190" y="243"/>
                    <a:pt x="2190" y="243"/>
                  </a:cubicBezTo>
                  <a:cubicBezTo>
                    <a:pt x="2196" y="227"/>
                    <a:pt x="2181" y="215"/>
                    <a:pt x="2157" y="205"/>
                  </a:cubicBezTo>
                  <a:cubicBezTo>
                    <a:pt x="2104" y="205"/>
                    <a:pt x="2055" y="209"/>
                    <a:pt x="2001" y="215"/>
                  </a:cubicBezTo>
                  <a:cubicBezTo>
                    <a:pt x="2002" y="217"/>
                    <a:pt x="2003" y="218"/>
                    <a:pt x="2004" y="220"/>
                  </a:cubicBezTo>
                  <a:cubicBezTo>
                    <a:pt x="2011" y="231"/>
                    <a:pt x="2009" y="241"/>
                    <a:pt x="1995" y="250"/>
                  </a:cubicBezTo>
                  <a:cubicBezTo>
                    <a:pt x="1989" y="255"/>
                    <a:pt x="1980" y="259"/>
                    <a:pt x="1968" y="262"/>
                  </a:cubicBezTo>
                  <a:cubicBezTo>
                    <a:pt x="1974" y="266"/>
                    <a:pt x="1983" y="269"/>
                    <a:pt x="1995" y="270"/>
                  </a:cubicBezTo>
                  <a:cubicBezTo>
                    <a:pt x="2028" y="274"/>
                    <a:pt x="2020" y="286"/>
                    <a:pt x="2001" y="286"/>
                  </a:cubicBezTo>
                  <a:cubicBezTo>
                    <a:pt x="1981" y="287"/>
                    <a:pt x="1948" y="279"/>
                    <a:pt x="1942" y="273"/>
                  </a:cubicBezTo>
                  <a:cubicBezTo>
                    <a:pt x="1936" y="268"/>
                    <a:pt x="1931" y="268"/>
                    <a:pt x="1927" y="269"/>
                  </a:cubicBezTo>
                  <a:cubicBezTo>
                    <a:pt x="1922" y="270"/>
                    <a:pt x="1896" y="265"/>
                    <a:pt x="1902" y="257"/>
                  </a:cubicBezTo>
                  <a:cubicBezTo>
                    <a:pt x="1905" y="254"/>
                    <a:pt x="1913" y="249"/>
                    <a:pt x="1929" y="247"/>
                  </a:cubicBezTo>
                  <a:cubicBezTo>
                    <a:pt x="1930" y="247"/>
                    <a:pt x="1931" y="247"/>
                    <a:pt x="1931" y="247"/>
                  </a:cubicBezTo>
                  <a:cubicBezTo>
                    <a:pt x="1929" y="246"/>
                    <a:pt x="1929" y="246"/>
                    <a:pt x="1929" y="246"/>
                  </a:cubicBezTo>
                  <a:cubicBezTo>
                    <a:pt x="1937" y="243"/>
                    <a:pt x="1944" y="241"/>
                    <a:pt x="1948" y="238"/>
                  </a:cubicBezTo>
                  <a:cubicBezTo>
                    <a:pt x="1954" y="234"/>
                    <a:pt x="1955" y="228"/>
                    <a:pt x="1952" y="223"/>
                  </a:cubicBezTo>
                  <a:cubicBezTo>
                    <a:pt x="1951" y="222"/>
                    <a:pt x="1950" y="221"/>
                    <a:pt x="1950" y="220"/>
                  </a:cubicBezTo>
                  <a:cubicBezTo>
                    <a:pt x="1942" y="221"/>
                    <a:pt x="1931" y="219"/>
                    <a:pt x="1919" y="216"/>
                  </a:cubicBezTo>
                  <a:cubicBezTo>
                    <a:pt x="1912" y="217"/>
                    <a:pt x="1905" y="217"/>
                    <a:pt x="1898" y="218"/>
                  </a:cubicBezTo>
                  <a:cubicBezTo>
                    <a:pt x="1884" y="219"/>
                    <a:pt x="1862" y="213"/>
                    <a:pt x="1838" y="202"/>
                  </a:cubicBezTo>
                  <a:cubicBezTo>
                    <a:pt x="1836" y="202"/>
                    <a:pt x="1833" y="202"/>
                    <a:pt x="1832" y="202"/>
                  </a:cubicBezTo>
                  <a:cubicBezTo>
                    <a:pt x="1838" y="205"/>
                    <a:pt x="1830" y="209"/>
                    <a:pt x="1817" y="206"/>
                  </a:cubicBezTo>
                  <a:cubicBezTo>
                    <a:pt x="1820" y="209"/>
                    <a:pt x="1810" y="211"/>
                    <a:pt x="1799" y="205"/>
                  </a:cubicBezTo>
                  <a:cubicBezTo>
                    <a:pt x="1796" y="204"/>
                    <a:pt x="1793" y="203"/>
                    <a:pt x="1791" y="202"/>
                  </a:cubicBezTo>
                  <a:cubicBezTo>
                    <a:pt x="1676" y="204"/>
                    <a:pt x="1676" y="204"/>
                    <a:pt x="1676" y="204"/>
                  </a:cubicBezTo>
                  <a:cubicBezTo>
                    <a:pt x="1681" y="206"/>
                    <a:pt x="1686" y="208"/>
                    <a:pt x="1691" y="210"/>
                  </a:cubicBezTo>
                  <a:cubicBezTo>
                    <a:pt x="1686" y="212"/>
                    <a:pt x="1686" y="212"/>
                    <a:pt x="1686" y="212"/>
                  </a:cubicBezTo>
                  <a:cubicBezTo>
                    <a:pt x="1688" y="213"/>
                    <a:pt x="1690" y="213"/>
                    <a:pt x="1692" y="213"/>
                  </a:cubicBezTo>
                  <a:cubicBezTo>
                    <a:pt x="1700" y="214"/>
                    <a:pt x="1732" y="215"/>
                    <a:pt x="1733" y="220"/>
                  </a:cubicBezTo>
                  <a:cubicBezTo>
                    <a:pt x="1733" y="222"/>
                    <a:pt x="1732" y="223"/>
                    <a:pt x="1729" y="223"/>
                  </a:cubicBezTo>
                  <a:cubicBezTo>
                    <a:pt x="1731" y="224"/>
                    <a:pt x="1732" y="224"/>
                    <a:pt x="1733" y="225"/>
                  </a:cubicBezTo>
                  <a:cubicBezTo>
                    <a:pt x="1742" y="229"/>
                    <a:pt x="1733" y="231"/>
                    <a:pt x="1727" y="231"/>
                  </a:cubicBezTo>
                  <a:cubicBezTo>
                    <a:pt x="1727" y="231"/>
                    <a:pt x="1727" y="231"/>
                    <a:pt x="1727" y="231"/>
                  </a:cubicBezTo>
                  <a:cubicBezTo>
                    <a:pt x="1730" y="235"/>
                    <a:pt x="1724" y="239"/>
                    <a:pt x="1711" y="236"/>
                  </a:cubicBezTo>
                  <a:cubicBezTo>
                    <a:pt x="1715" y="239"/>
                    <a:pt x="1702" y="241"/>
                    <a:pt x="1689" y="235"/>
                  </a:cubicBezTo>
                  <a:cubicBezTo>
                    <a:pt x="1676" y="230"/>
                    <a:pt x="1675" y="229"/>
                    <a:pt x="1664" y="224"/>
                  </a:cubicBezTo>
                  <a:cubicBezTo>
                    <a:pt x="1660" y="226"/>
                    <a:pt x="1660" y="226"/>
                    <a:pt x="1660" y="226"/>
                  </a:cubicBezTo>
                  <a:cubicBezTo>
                    <a:pt x="1648" y="222"/>
                    <a:pt x="1635" y="217"/>
                    <a:pt x="1622" y="211"/>
                  </a:cubicBezTo>
                  <a:cubicBezTo>
                    <a:pt x="1625" y="224"/>
                    <a:pt x="1624" y="233"/>
                    <a:pt x="1614" y="235"/>
                  </a:cubicBezTo>
                  <a:cubicBezTo>
                    <a:pt x="1637" y="248"/>
                    <a:pt x="1649" y="263"/>
                    <a:pt x="1645" y="279"/>
                  </a:cubicBezTo>
                  <a:cubicBezTo>
                    <a:pt x="1644" y="284"/>
                    <a:pt x="1642" y="288"/>
                    <a:pt x="1639" y="292"/>
                  </a:cubicBezTo>
                  <a:cubicBezTo>
                    <a:pt x="1648" y="294"/>
                    <a:pt x="1658" y="295"/>
                    <a:pt x="1668" y="294"/>
                  </a:cubicBezTo>
                  <a:cubicBezTo>
                    <a:pt x="1698" y="292"/>
                    <a:pt x="1710" y="306"/>
                    <a:pt x="1696" y="310"/>
                  </a:cubicBezTo>
                  <a:cubicBezTo>
                    <a:pt x="1682" y="314"/>
                    <a:pt x="1647" y="313"/>
                    <a:pt x="1634" y="308"/>
                  </a:cubicBezTo>
                  <a:cubicBezTo>
                    <a:pt x="1621" y="303"/>
                    <a:pt x="1618" y="305"/>
                    <a:pt x="1616" y="306"/>
                  </a:cubicBezTo>
                  <a:cubicBezTo>
                    <a:pt x="1614" y="308"/>
                    <a:pt x="1587" y="308"/>
                    <a:pt x="1581" y="299"/>
                  </a:cubicBezTo>
                  <a:cubicBezTo>
                    <a:pt x="1578" y="295"/>
                    <a:pt x="1576" y="289"/>
                    <a:pt x="1584" y="284"/>
                  </a:cubicBezTo>
                  <a:cubicBezTo>
                    <a:pt x="1587" y="281"/>
                    <a:pt x="1589" y="277"/>
                    <a:pt x="1589" y="274"/>
                  </a:cubicBezTo>
                  <a:cubicBezTo>
                    <a:pt x="1592" y="263"/>
                    <a:pt x="1585" y="254"/>
                    <a:pt x="1572" y="246"/>
                  </a:cubicBezTo>
                  <a:cubicBezTo>
                    <a:pt x="1522" y="246"/>
                    <a:pt x="1475" y="250"/>
                    <a:pt x="1422" y="256"/>
                  </a:cubicBezTo>
                  <a:cubicBezTo>
                    <a:pt x="1423" y="256"/>
                    <a:pt x="1424" y="257"/>
                    <a:pt x="1425" y="258"/>
                  </a:cubicBezTo>
                  <a:cubicBezTo>
                    <a:pt x="1443" y="277"/>
                    <a:pt x="1443" y="298"/>
                    <a:pt x="1415" y="316"/>
                  </a:cubicBezTo>
                  <a:cubicBezTo>
                    <a:pt x="1414" y="317"/>
                    <a:pt x="1413" y="317"/>
                    <a:pt x="1412" y="318"/>
                  </a:cubicBezTo>
                  <a:cubicBezTo>
                    <a:pt x="1419" y="321"/>
                    <a:pt x="1431" y="323"/>
                    <a:pt x="1443" y="323"/>
                  </a:cubicBezTo>
                  <a:cubicBezTo>
                    <a:pt x="1475" y="323"/>
                    <a:pt x="1476" y="337"/>
                    <a:pt x="1459" y="340"/>
                  </a:cubicBezTo>
                  <a:cubicBezTo>
                    <a:pt x="1442" y="342"/>
                    <a:pt x="1407" y="338"/>
                    <a:pt x="1397" y="333"/>
                  </a:cubicBezTo>
                  <a:cubicBezTo>
                    <a:pt x="1388" y="327"/>
                    <a:pt x="1383" y="329"/>
                    <a:pt x="1381" y="330"/>
                  </a:cubicBezTo>
                  <a:cubicBezTo>
                    <a:pt x="1377" y="332"/>
                    <a:pt x="1350" y="329"/>
                    <a:pt x="1351" y="321"/>
                  </a:cubicBezTo>
                  <a:cubicBezTo>
                    <a:pt x="1351" y="317"/>
                    <a:pt x="1354" y="311"/>
                    <a:pt x="1366" y="307"/>
                  </a:cubicBezTo>
                  <a:cubicBezTo>
                    <a:pt x="1363" y="306"/>
                    <a:pt x="1363" y="306"/>
                    <a:pt x="1363" y="306"/>
                  </a:cubicBezTo>
                  <a:cubicBezTo>
                    <a:pt x="1366" y="305"/>
                    <a:pt x="1368" y="304"/>
                    <a:pt x="1369" y="303"/>
                  </a:cubicBezTo>
                  <a:cubicBezTo>
                    <a:pt x="1387" y="291"/>
                    <a:pt x="1387" y="278"/>
                    <a:pt x="1374" y="265"/>
                  </a:cubicBezTo>
                  <a:cubicBezTo>
                    <a:pt x="1373" y="264"/>
                    <a:pt x="1372" y="263"/>
                    <a:pt x="1370" y="261"/>
                  </a:cubicBezTo>
                  <a:cubicBezTo>
                    <a:pt x="1364" y="262"/>
                    <a:pt x="1364" y="262"/>
                    <a:pt x="1364" y="262"/>
                  </a:cubicBezTo>
                  <a:cubicBezTo>
                    <a:pt x="1357" y="263"/>
                    <a:pt x="1346" y="261"/>
                    <a:pt x="1334" y="257"/>
                  </a:cubicBezTo>
                  <a:cubicBezTo>
                    <a:pt x="1327" y="258"/>
                    <a:pt x="1320" y="259"/>
                    <a:pt x="1313" y="259"/>
                  </a:cubicBezTo>
                  <a:cubicBezTo>
                    <a:pt x="1299" y="261"/>
                    <a:pt x="1278" y="254"/>
                    <a:pt x="1255" y="243"/>
                  </a:cubicBezTo>
                  <a:cubicBezTo>
                    <a:pt x="1253" y="243"/>
                    <a:pt x="1250" y="243"/>
                    <a:pt x="1249" y="242"/>
                  </a:cubicBezTo>
                  <a:cubicBezTo>
                    <a:pt x="1255" y="246"/>
                    <a:pt x="1246" y="250"/>
                    <a:pt x="1233" y="247"/>
                  </a:cubicBezTo>
                  <a:cubicBezTo>
                    <a:pt x="1236" y="250"/>
                    <a:pt x="1226" y="252"/>
                    <a:pt x="1216" y="246"/>
                  </a:cubicBezTo>
                  <a:cubicBezTo>
                    <a:pt x="1212" y="245"/>
                    <a:pt x="1210" y="243"/>
                    <a:pt x="1207" y="242"/>
                  </a:cubicBezTo>
                  <a:cubicBezTo>
                    <a:pt x="1207" y="217"/>
                    <a:pt x="1207" y="217"/>
                    <a:pt x="1207" y="217"/>
                  </a:cubicBezTo>
                  <a:cubicBezTo>
                    <a:pt x="1210" y="218"/>
                    <a:pt x="1213" y="219"/>
                    <a:pt x="1216" y="220"/>
                  </a:cubicBezTo>
                  <a:cubicBezTo>
                    <a:pt x="1213" y="218"/>
                    <a:pt x="1211" y="216"/>
                    <a:pt x="1208" y="214"/>
                  </a:cubicBezTo>
                  <a:cubicBezTo>
                    <a:pt x="1207" y="215"/>
                    <a:pt x="1207" y="215"/>
                    <a:pt x="1207" y="215"/>
                  </a:cubicBezTo>
                  <a:lnTo>
                    <a:pt x="1207" y="52"/>
                  </a:lnTo>
                  <a:close/>
                  <a:moveTo>
                    <a:pt x="545" y="78"/>
                  </a:moveTo>
                  <a:cubicBezTo>
                    <a:pt x="556" y="77"/>
                    <a:pt x="569" y="76"/>
                    <a:pt x="586" y="77"/>
                  </a:cubicBezTo>
                  <a:cubicBezTo>
                    <a:pt x="666" y="78"/>
                    <a:pt x="769" y="103"/>
                    <a:pt x="785" y="58"/>
                  </a:cubicBezTo>
                  <a:cubicBezTo>
                    <a:pt x="812" y="81"/>
                    <a:pt x="803" y="95"/>
                    <a:pt x="776" y="105"/>
                  </a:cubicBezTo>
                  <a:cubicBezTo>
                    <a:pt x="801" y="111"/>
                    <a:pt x="824" y="119"/>
                    <a:pt x="844" y="127"/>
                  </a:cubicBezTo>
                  <a:cubicBezTo>
                    <a:pt x="1141" y="123"/>
                    <a:pt x="1141" y="123"/>
                    <a:pt x="1141" y="123"/>
                  </a:cubicBezTo>
                  <a:cubicBezTo>
                    <a:pt x="1141" y="122"/>
                    <a:pt x="1141" y="120"/>
                    <a:pt x="1141" y="118"/>
                  </a:cubicBezTo>
                  <a:cubicBezTo>
                    <a:pt x="1141" y="118"/>
                    <a:pt x="1141" y="118"/>
                    <a:pt x="1141" y="118"/>
                  </a:cubicBezTo>
                  <a:cubicBezTo>
                    <a:pt x="1136" y="98"/>
                    <a:pt x="1147" y="68"/>
                    <a:pt x="1207" y="52"/>
                  </a:cubicBezTo>
                  <a:cubicBezTo>
                    <a:pt x="1207" y="215"/>
                    <a:pt x="1207" y="215"/>
                    <a:pt x="1207" y="215"/>
                  </a:cubicBezTo>
                  <a:cubicBezTo>
                    <a:pt x="1199" y="215"/>
                    <a:pt x="1199" y="215"/>
                    <a:pt x="1199" y="215"/>
                  </a:cubicBezTo>
                  <a:cubicBezTo>
                    <a:pt x="1201" y="216"/>
                    <a:pt x="1204" y="216"/>
                    <a:pt x="1207" y="217"/>
                  </a:cubicBezTo>
                  <a:cubicBezTo>
                    <a:pt x="1207" y="242"/>
                    <a:pt x="1207" y="242"/>
                    <a:pt x="1207" y="242"/>
                  </a:cubicBezTo>
                  <a:cubicBezTo>
                    <a:pt x="1206" y="241"/>
                    <a:pt x="1204" y="240"/>
                    <a:pt x="1203" y="239"/>
                  </a:cubicBezTo>
                  <a:cubicBezTo>
                    <a:pt x="1201" y="240"/>
                    <a:pt x="1201" y="240"/>
                    <a:pt x="1201" y="240"/>
                  </a:cubicBezTo>
                  <a:cubicBezTo>
                    <a:pt x="1171" y="233"/>
                    <a:pt x="1148" y="225"/>
                    <a:pt x="1132" y="216"/>
                  </a:cubicBezTo>
                  <a:cubicBezTo>
                    <a:pt x="998" y="219"/>
                    <a:pt x="998" y="219"/>
                    <a:pt x="998" y="219"/>
                  </a:cubicBezTo>
                  <a:cubicBezTo>
                    <a:pt x="1011" y="225"/>
                    <a:pt x="1025" y="229"/>
                    <a:pt x="1038" y="233"/>
                  </a:cubicBezTo>
                  <a:cubicBezTo>
                    <a:pt x="1034" y="235"/>
                    <a:pt x="1034" y="235"/>
                    <a:pt x="1034" y="235"/>
                  </a:cubicBezTo>
                  <a:cubicBezTo>
                    <a:pt x="1036" y="235"/>
                    <a:pt x="1038" y="236"/>
                    <a:pt x="1040" y="236"/>
                  </a:cubicBezTo>
                  <a:cubicBezTo>
                    <a:pt x="1049" y="236"/>
                    <a:pt x="1081" y="238"/>
                    <a:pt x="1083" y="242"/>
                  </a:cubicBezTo>
                  <a:cubicBezTo>
                    <a:pt x="1084" y="244"/>
                    <a:pt x="1084" y="245"/>
                    <a:pt x="1081" y="245"/>
                  </a:cubicBezTo>
                  <a:cubicBezTo>
                    <a:pt x="1082" y="245"/>
                    <a:pt x="1084" y="246"/>
                    <a:pt x="1085" y="247"/>
                  </a:cubicBezTo>
                  <a:cubicBezTo>
                    <a:pt x="1096" y="251"/>
                    <a:pt x="1087" y="253"/>
                    <a:pt x="1082" y="252"/>
                  </a:cubicBezTo>
                  <a:cubicBezTo>
                    <a:pt x="1081" y="252"/>
                    <a:pt x="1081" y="252"/>
                    <a:pt x="1081" y="253"/>
                  </a:cubicBezTo>
                  <a:cubicBezTo>
                    <a:pt x="1086" y="256"/>
                    <a:pt x="1081" y="259"/>
                    <a:pt x="1067" y="257"/>
                  </a:cubicBezTo>
                  <a:cubicBezTo>
                    <a:pt x="1073" y="260"/>
                    <a:pt x="1060" y="261"/>
                    <a:pt x="1045" y="256"/>
                  </a:cubicBezTo>
                  <a:cubicBezTo>
                    <a:pt x="1030" y="251"/>
                    <a:pt x="1028" y="250"/>
                    <a:pt x="1015" y="246"/>
                  </a:cubicBezTo>
                  <a:cubicBezTo>
                    <a:pt x="1013" y="248"/>
                    <a:pt x="1013" y="248"/>
                    <a:pt x="1013" y="248"/>
                  </a:cubicBezTo>
                  <a:cubicBezTo>
                    <a:pt x="999" y="244"/>
                    <a:pt x="984" y="239"/>
                    <a:pt x="970" y="234"/>
                  </a:cubicBezTo>
                  <a:cubicBezTo>
                    <a:pt x="976" y="244"/>
                    <a:pt x="978" y="252"/>
                    <a:pt x="973" y="255"/>
                  </a:cubicBezTo>
                  <a:cubicBezTo>
                    <a:pt x="1007" y="267"/>
                    <a:pt x="1033" y="283"/>
                    <a:pt x="1033" y="305"/>
                  </a:cubicBezTo>
                  <a:cubicBezTo>
                    <a:pt x="1042" y="306"/>
                    <a:pt x="1052" y="305"/>
                    <a:pt x="1059" y="303"/>
                  </a:cubicBezTo>
                  <a:cubicBezTo>
                    <a:pt x="1080" y="297"/>
                    <a:pt x="1108" y="309"/>
                    <a:pt x="1101" y="315"/>
                  </a:cubicBezTo>
                  <a:cubicBezTo>
                    <a:pt x="1095" y="320"/>
                    <a:pt x="1063" y="323"/>
                    <a:pt x="1046" y="320"/>
                  </a:cubicBezTo>
                  <a:cubicBezTo>
                    <a:pt x="1030" y="317"/>
                    <a:pt x="1029" y="319"/>
                    <a:pt x="1029" y="321"/>
                  </a:cubicBezTo>
                  <a:cubicBezTo>
                    <a:pt x="1030" y="323"/>
                    <a:pt x="1007" y="326"/>
                    <a:pt x="991" y="318"/>
                  </a:cubicBezTo>
                  <a:cubicBezTo>
                    <a:pt x="984" y="315"/>
                    <a:pt x="974" y="309"/>
                    <a:pt x="976" y="303"/>
                  </a:cubicBezTo>
                  <a:cubicBezTo>
                    <a:pt x="977" y="303"/>
                    <a:pt x="977" y="303"/>
                    <a:pt x="977" y="303"/>
                  </a:cubicBezTo>
                  <a:cubicBezTo>
                    <a:pt x="975" y="303"/>
                    <a:pt x="975" y="303"/>
                    <a:pt x="975" y="303"/>
                  </a:cubicBezTo>
                  <a:cubicBezTo>
                    <a:pt x="977" y="287"/>
                    <a:pt x="959" y="275"/>
                    <a:pt x="933" y="266"/>
                  </a:cubicBezTo>
                  <a:cubicBezTo>
                    <a:pt x="881" y="266"/>
                    <a:pt x="833" y="270"/>
                    <a:pt x="779" y="276"/>
                  </a:cubicBezTo>
                  <a:cubicBezTo>
                    <a:pt x="781" y="277"/>
                    <a:pt x="782" y="279"/>
                    <a:pt x="784" y="280"/>
                  </a:cubicBezTo>
                  <a:cubicBezTo>
                    <a:pt x="793" y="290"/>
                    <a:pt x="793" y="301"/>
                    <a:pt x="782" y="309"/>
                  </a:cubicBezTo>
                  <a:cubicBezTo>
                    <a:pt x="776" y="314"/>
                    <a:pt x="768" y="317"/>
                    <a:pt x="757" y="321"/>
                  </a:cubicBezTo>
                  <a:cubicBezTo>
                    <a:pt x="763" y="324"/>
                    <a:pt x="774" y="327"/>
                    <a:pt x="786" y="328"/>
                  </a:cubicBezTo>
                  <a:cubicBezTo>
                    <a:pt x="820" y="332"/>
                    <a:pt x="815" y="343"/>
                    <a:pt x="795" y="344"/>
                  </a:cubicBezTo>
                  <a:cubicBezTo>
                    <a:pt x="775" y="344"/>
                    <a:pt x="741" y="337"/>
                    <a:pt x="734" y="331"/>
                  </a:cubicBezTo>
                  <a:cubicBezTo>
                    <a:pt x="727" y="326"/>
                    <a:pt x="721" y="326"/>
                    <a:pt x="718" y="327"/>
                  </a:cubicBezTo>
                  <a:cubicBezTo>
                    <a:pt x="713" y="328"/>
                    <a:pt x="686" y="323"/>
                    <a:pt x="690" y="316"/>
                  </a:cubicBezTo>
                  <a:cubicBezTo>
                    <a:pt x="692" y="313"/>
                    <a:pt x="699" y="308"/>
                    <a:pt x="715" y="306"/>
                  </a:cubicBezTo>
                  <a:cubicBezTo>
                    <a:pt x="716" y="306"/>
                    <a:pt x="716" y="306"/>
                    <a:pt x="717" y="306"/>
                  </a:cubicBezTo>
                  <a:cubicBezTo>
                    <a:pt x="714" y="305"/>
                    <a:pt x="714" y="305"/>
                    <a:pt x="714" y="305"/>
                  </a:cubicBezTo>
                  <a:cubicBezTo>
                    <a:pt x="722" y="303"/>
                    <a:pt x="728" y="300"/>
                    <a:pt x="732" y="298"/>
                  </a:cubicBezTo>
                  <a:cubicBezTo>
                    <a:pt x="737" y="293"/>
                    <a:pt x="737" y="288"/>
                    <a:pt x="732" y="283"/>
                  </a:cubicBezTo>
                  <a:cubicBezTo>
                    <a:pt x="731" y="282"/>
                    <a:pt x="730" y="281"/>
                    <a:pt x="729" y="281"/>
                  </a:cubicBezTo>
                  <a:cubicBezTo>
                    <a:pt x="722" y="281"/>
                    <a:pt x="711" y="280"/>
                    <a:pt x="698" y="276"/>
                  </a:cubicBezTo>
                  <a:cubicBezTo>
                    <a:pt x="691" y="277"/>
                    <a:pt x="684" y="278"/>
                    <a:pt x="677" y="278"/>
                  </a:cubicBezTo>
                  <a:cubicBezTo>
                    <a:pt x="663" y="280"/>
                    <a:pt x="640" y="273"/>
                    <a:pt x="614" y="263"/>
                  </a:cubicBezTo>
                  <a:cubicBezTo>
                    <a:pt x="611" y="263"/>
                    <a:pt x="609" y="263"/>
                    <a:pt x="607" y="263"/>
                  </a:cubicBezTo>
                  <a:cubicBezTo>
                    <a:pt x="614" y="266"/>
                    <a:pt x="607" y="270"/>
                    <a:pt x="593" y="267"/>
                  </a:cubicBezTo>
                  <a:cubicBezTo>
                    <a:pt x="597" y="269"/>
                    <a:pt x="588" y="272"/>
                    <a:pt x="575" y="266"/>
                  </a:cubicBezTo>
                  <a:cubicBezTo>
                    <a:pt x="569" y="264"/>
                    <a:pt x="564" y="262"/>
                    <a:pt x="560" y="260"/>
                  </a:cubicBezTo>
                  <a:cubicBezTo>
                    <a:pt x="559" y="261"/>
                    <a:pt x="559" y="261"/>
                    <a:pt x="559" y="261"/>
                  </a:cubicBezTo>
                  <a:cubicBezTo>
                    <a:pt x="554" y="260"/>
                    <a:pt x="549" y="259"/>
                    <a:pt x="545" y="258"/>
                  </a:cubicBezTo>
                  <a:cubicBezTo>
                    <a:pt x="545" y="237"/>
                    <a:pt x="545" y="237"/>
                    <a:pt x="545" y="237"/>
                  </a:cubicBezTo>
                  <a:cubicBezTo>
                    <a:pt x="551" y="238"/>
                    <a:pt x="558" y="240"/>
                    <a:pt x="566" y="242"/>
                  </a:cubicBezTo>
                  <a:cubicBezTo>
                    <a:pt x="559" y="238"/>
                    <a:pt x="552" y="234"/>
                    <a:pt x="545" y="231"/>
                  </a:cubicBezTo>
                  <a:lnTo>
                    <a:pt x="545" y="78"/>
                  </a:lnTo>
                  <a:close/>
                  <a:moveTo>
                    <a:pt x="501" y="246"/>
                  </a:moveTo>
                  <a:cubicBezTo>
                    <a:pt x="465" y="277"/>
                    <a:pt x="412" y="306"/>
                    <a:pt x="346" y="308"/>
                  </a:cubicBezTo>
                  <a:cubicBezTo>
                    <a:pt x="244" y="312"/>
                    <a:pt x="151" y="268"/>
                    <a:pt x="168" y="20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0" y="91"/>
                    <a:pt x="18" y="42"/>
                    <a:pt x="127" y="43"/>
                  </a:cubicBezTo>
                  <a:cubicBezTo>
                    <a:pt x="210" y="44"/>
                    <a:pt x="338" y="83"/>
                    <a:pt x="430" y="119"/>
                  </a:cubicBezTo>
                  <a:cubicBezTo>
                    <a:pt x="433" y="102"/>
                    <a:pt x="460" y="87"/>
                    <a:pt x="514" y="88"/>
                  </a:cubicBezTo>
                  <a:cubicBezTo>
                    <a:pt x="518" y="84"/>
                    <a:pt x="529" y="80"/>
                    <a:pt x="545" y="78"/>
                  </a:cubicBezTo>
                  <a:cubicBezTo>
                    <a:pt x="545" y="231"/>
                    <a:pt x="545" y="231"/>
                    <a:pt x="545" y="231"/>
                  </a:cubicBezTo>
                  <a:cubicBezTo>
                    <a:pt x="542" y="229"/>
                    <a:pt x="542" y="229"/>
                    <a:pt x="542" y="229"/>
                  </a:cubicBezTo>
                  <a:cubicBezTo>
                    <a:pt x="523" y="230"/>
                    <a:pt x="523" y="230"/>
                    <a:pt x="523" y="230"/>
                  </a:cubicBezTo>
                  <a:cubicBezTo>
                    <a:pt x="529" y="232"/>
                    <a:pt x="536" y="234"/>
                    <a:pt x="545" y="237"/>
                  </a:cubicBezTo>
                  <a:cubicBezTo>
                    <a:pt x="545" y="258"/>
                    <a:pt x="545" y="258"/>
                    <a:pt x="545" y="258"/>
                  </a:cubicBezTo>
                  <a:cubicBezTo>
                    <a:pt x="528" y="254"/>
                    <a:pt x="513" y="250"/>
                    <a:pt x="501" y="24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0"/>
            <p:cNvSpPr>
              <a:spLocks/>
            </p:cNvSpPr>
            <p:nvPr/>
          </p:nvSpPr>
          <p:spPr bwMode="auto">
            <a:xfrm>
              <a:off x="8272692" y="3633723"/>
              <a:ext cx="333928" cy="404601"/>
            </a:xfrm>
            <a:custGeom>
              <a:avLst/>
              <a:gdLst>
                <a:gd name="T0" fmla="*/ 16 w 113"/>
                <a:gd name="T1" fmla="*/ 94 h 137"/>
                <a:gd name="T2" fmla="*/ 51 w 113"/>
                <a:gd name="T3" fmla="*/ 33 h 137"/>
                <a:gd name="T4" fmla="*/ 57 w 113"/>
                <a:gd name="T5" fmla="*/ 54 h 137"/>
                <a:gd name="T6" fmla="*/ 100 w 113"/>
                <a:gd name="T7" fmla="*/ 15 h 137"/>
                <a:gd name="T8" fmla="*/ 86 w 113"/>
                <a:gd name="T9" fmla="*/ 48 h 137"/>
                <a:gd name="T10" fmla="*/ 96 w 113"/>
                <a:gd name="T11" fmla="*/ 63 h 137"/>
                <a:gd name="T12" fmla="*/ 110 w 113"/>
                <a:gd name="T13" fmla="*/ 65 h 137"/>
                <a:gd name="T14" fmla="*/ 82 w 113"/>
                <a:gd name="T15" fmla="*/ 95 h 137"/>
                <a:gd name="T16" fmla="*/ 43 w 113"/>
                <a:gd name="T17" fmla="*/ 125 h 137"/>
                <a:gd name="T18" fmla="*/ 16 w 113"/>
                <a:gd name="T19" fmla="*/ 9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37">
                  <a:moveTo>
                    <a:pt x="16" y="94"/>
                  </a:moveTo>
                  <a:cubicBezTo>
                    <a:pt x="23" y="79"/>
                    <a:pt x="43" y="25"/>
                    <a:pt x="51" y="33"/>
                  </a:cubicBezTo>
                  <a:cubicBezTo>
                    <a:pt x="58" y="40"/>
                    <a:pt x="45" y="70"/>
                    <a:pt x="57" y="54"/>
                  </a:cubicBezTo>
                  <a:cubicBezTo>
                    <a:pt x="70" y="38"/>
                    <a:pt x="98" y="0"/>
                    <a:pt x="100" y="15"/>
                  </a:cubicBezTo>
                  <a:cubicBezTo>
                    <a:pt x="100" y="20"/>
                    <a:pt x="90" y="42"/>
                    <a:pt x="86" y="48"/>
                  </a:cubicBezTo>
                  <a:cubicBezTo>
                    <a:pt x="102" y="32"/>
                    <a:pt x="113" y="33"/>
                    <a:pt x="96" y="63"/>
                  </a:cubicBezTo>
                  <a:cubicBezTo>
                    <a:pt x="92" y="71"/>
                    <a:pt x="109" y="59"/>
                    <a:pt x="110" y="65"/>
                  </a:cubicBezTo>
                  <a:cubicBezTo>
                    <a:pt x="111" y="70"/>
                    <a:pt x="97" y="85"/>
                    <a:pt x="82" y="95"/>
                  </a:cubicBezTo>
                  <a:cubicBezTo>
                    <a:pt x="67" y="105"/>
                    <a:pt x="58" y="113"/>
                    <a:pt x="43" y="125"/>
                  </a:cubicBezTo>
                  <a:cubicBezTo>
                    <a:pt x="28" y="137"/>
                    <a:pt x="0" y="116"/>
                    <a:pt x="16" y="94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1"/>
            <p:cNvSpPr>
              <a:spLocks/>
            </p:cNvSpPr>
            <p:nvPr/>
          </p:nvSpPr>
          <p:spPr bwMode="auto">
            <a:xfrm>
              <a:off x="7765616" y="3875777"/>
              <a:ext cx="678457" cy="434637"/>
            </a:xfrm>
            <a:custGeom>
              <a:avLst/>
              <a:gdLst>
                <a:gd name="T0" fmla="*/ 384 w 384"/>
                <a:gd name="T1" fmla="*/ 57 h 246"/>
                <a:gd name="T2" fmla="*/ 369 w 384"/>
                <a:gd name="T3" fmla="*/ 75 h 246"/>
                <a:gd name="T4" fmla="*/ 353 w 384"/>
                <a:gd name="T5" fmla="*/ 92 h 246"/>
                <a:gd name="T6" fmla="*/ 333 w 384"/>
                <a:gd name="T7" fmla="*/ 109 h 246"/>
                <a:gd name="T8" fmla="*/ 313 w 384"/>
                <a:gd name="T9" fmla="*/ 124 h 246"/>
                <a:gd name="T10" fmla="*/ 291 w 384"/>
                <a:gd name="T11" fmla="*/ 139 h 246"/>
                <a:gd name="T12" fmla="*/ 267 w 384"/>
                <a:gd name="T13" fmla="*/ 154 h 246"/>
                <a:gd name="T14" fmla="*/ 244 w 384"/>
                <a:gd name="T15" fmla="*/ 167 h 246"/>
                <a:gd name="T16" fmla="*/ 219 w 384"/>
                <a:gd name="T17" fmla="*/ 181 h 246"/>
                <a:gd name="T18" fmla="*/ 194 w 384"/>
                <a:gd name="T19" fmla="*/ 192 h 246"/>
                <a:gd name="T20" fmla="*/ 169 w 384"/>
                <a:gd name="T21" fmla="*/ 204 h 246"/>
                <a:gd name="T22" fmla="*/ 142 w 384"/>
                <a:gd name="T23" fmla="*/ 214 h 246"/>
                <a:gd name="T24" fmla="*/ 115 w 384"/>
                <a:gd name="T25" fmla="*/ 223 h 246"/>
                <a:gd name="T26" fmla="*/ 88 w 384"/>
                <a:gd name="T27" fmla="*/ 231 h 246"/>
                <a:gd name="T28" fmla="*/ 62 w 384"/>
                <a:gd name="T29" fmla="*/ 238 h 246"/>
                <a:gd name="T30" fmla="*/ 36 w 384"/>
                <a:gd name="T31" fmla="*/ 243 h 246"/>
                <a:gd name="T32" fmla="*/ 10 w 384"/>
                <a:gd name="T33" fmla="*/ 246 h 246"/>
                <a:gd name="T34" fmla="*/ 10 w 384"/>
                <a:gd name="T35" fmla="*/ 154 h 246"/>
                <a:gd name="T36" fmla="*/ 31 w 384"/>
                <a:gd name="T37" fmla="*/ 149 h 246"/>
                <a:gd name="T38" fmla="*/ 53 w 384"/>
                <a:gd name="T39" fmla="*/ 144 h 246"/>
                <a:gd name="T40" fmla="*/ 77 w 384"/>
                <a:gd name="T41" fmla="*/ 139 h 246"/>
                <a:gd name="T42" fmla="*/ 98 w 384"/>
                <a:gd name="T43" fmla="*/ 131 h 246"/>
                <a:gd name="T44" fmla="*/ 122 w 384"/>
                <a:gd name="T45" fmla="*/ 122 h 246"/>
                <a:gd name="T46" fmla="*/ 145 w 384"/>
                <a:gd name="T47" fmla="*/ 114 h 246"/>
                <a:gd name="T48" fmla="*/ 167 w 384"/>
                <a:gd name="T49" fmla="*/ 104 h 246"/>
                <a:gd name="T50" fmla="*/ 189 w 384"/>
                <a:gd name="T51" fmla="*/ 92 h 246"/>
                <a:gd name="T52" fmla="*/ 210 w 384"/>
                <a:gd name="T53" fmla="*/ 80 h 246"/>
                <a:gd name="T54" fmla="*/ 231 w 384"/>
                <a:gd name="T55" fmla="*/ 69 h 246"/>
                <a:gd name="T56" fmla="*/ 249 w 384"/>
                <a:gd name="T57" fmla="*/ 57 h 246"/>
                <a:gd name="T58" fmla="*/ 266 w 384"/>
                <a:gd name="T59" fmla="*/ 44 h 246"/>
                <a:gd name="T60" fmla="*/ 282 w 384"/>
                <a:gd name="T61" fmla="*/ 30 h 246"/>
                <a:gd name="T62" fmla="*/ 296 w 384"/>
                <a:gd name="T63" fmla="*/ 18 h 246"/>
                <a:gd name="T64" fmla="*/ 307 w 384"/>
                <a:gd name="T65" fmla="*/ 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4" h="246">
                  <a:moveTo>
                    <a:pt x="313" y="0"/>
                  </a:moveTo>
                  <a:lnTo>
                    <a:pt x="384" y="57"/>
                  </a:lnTo>
                  <a:lnTo>
                    <a:pt x="378" y="65"/>
                  </a:lnTo>
                  <a:lnTo>
                    <a:pt x="369" y="75"/>
                  </a:lnTo>
                  <a:lnTo>
                    <a:pt x="361" y="84"/>
                  </a:lnTo>
                  <a:lnTo>
                    <a:pt x="353" y="92"/>
                  </a:lnTo>
                  <a:lnTo>
                    <a:pt x="343" y="100"/>
                  </a:lnTo>
                  <a:lnTo>
                    <a:pt x="333" y="109"/>
                  </a:lnTo>
                  <a:lnTo>
                    <a:pt x="323" y="117"/>
                  </a:lnTo>
                  <a:lnTo>
                    <a:pt x="313" y="124"/>
                  </a:lnTo>
                  <a:lnTo>
                    <a:pt x="302" y="132"/>
                  </a:lnTo>
                  <a:lnTo>
                    <a:pt x="291" y="139"/>
                  </a:lnTo>
                  <a:lnTo>
                    <a:pt x="279" y="147"/>
                  </a:lnTo>
                  <a:lnTo>
                    <a:pt x="267" y="154"/>
                  </a:lnTo>
                  <a:lnTo>
                    <a:pt x="256" y="161"/>
                  </a:lnTo>
                  <a:lnTo>
                    <a:pt x="244" y="167"/>
                  </a:lnTo>
                  <a:lnTo>
                    <a:pt x="232" y="174"/>
                  </a:lnTo>
                  <a:lnTo>
                    <a:pt x="219" y="181"/>
                  </a:lnTo>
                  <a:lnTo>
                    <a:pt x="207" y="187"/>
                  </a:lnTo>
                  <a:lnTo>
                    <a:pt x="194" y="192"/>
                  </a:lnTo>
                  <a:lnTo>
                    <a:pt x="180" y="199"/>
                  </a:lnTo>
                  <a:lnTo>
                    <a:pt x="169" y="204"/>
                  </a:lnTo>
                  <a:lnTo>
                    <a:pt x="155" y="209"/>
                  </a:lnTo>
                  <a:lnTo>
                    <a:pt x="142" y="214"/>
                  </a:lnTo>
                  <a:lnTo>
                    <a:pt x="128" y="219"/>
                  </a:lnTo>
                  <a:lnTo>
                    <a:pt x="115" y="223"/>
                  </a:lnTo>
                  <a:lnTo>
                    <a:pt x="102" y="228"/>
                  </a:lnTo>
                  <a:lnTo>
                    <a:pt x="88" y="231"/>
                  </a:lnTo>
                  <a:lnTo>
                    <a:pt x="75" y="234"/>
                  </a:lnTo>
                  <a:lnTo>
                    <a:pt x="62" y="238"/>
                  </a:lnTo>
                  <a:lnTo>
                    <a:pt x="50" y="241"/>
                  </a:lnTo>
                  <a:lnTo>
                    <a:pt x="36" y="243"/>
                  </a:lnTo>
                  <a:lnTo>
                    <a:pt x="23" y="244"/>
                  </a:lnTo>
                  <a:lnTo>
                    <a:pt x="10" y="246"/>
                  </a:lnTo>
                  <a:lnTo>
                    <a:pt x="0" y="154"/>
                  </a:lnTo>
                  <a:lnTo>
                    <a:pt x="10" y="154"/>
                  </a:lnTo>
                  <a:lnTo>
                    <a:pt x="20" y="152"/>
                  </a:lnTo>
                  <a:lnTo>
                    <a:pt x="31" y="149"/>
                  </a:lnTo>
                  <a:lnTo>
                    <a:pt x="41" y="147"/>
                  </a:lnTo>
                  <a:lnTo>
                    <a:pt x="53" y="144"/>
                  </a:lnTo>
                  <a:lnTo>
                    <a:pt x="65" y="142"/>
                  </a:lnTo>
                  <a:lnTo>
                    <a:pt x="77" y="139"/>
                  </a:lnTo>
                  <a:lnTo>
                    <a:pt x="87" y="136"/>
                  </a:lnTo>
                  <a:lnTo>
                    <a:pt x="98" y="131"/>
                  </a:lnTo>
                  <a:lnTo>
                    <a:pt x="110" y="127"/>
                  </a:lnTo>
                  <a:lnTo>
                    <a:pt x="122" y="122"/>
                  </a:lnTo>
                  <a:lnTo>
                    <a:pt x="133" y="119"/>
                  </a:lnTo>
                  <a:lnTo>
                    <a:pt x="145" y="114"/>
                  </a:lnTo>
                  <a:lnTo>
                    <a:pt x="155" y="109"/>
                  </a:lnTo>
                  <a:lnTo>
                    <a:pt x="167" y="104"/>
                  </a:lnTo>
                  <a:lnTo>
                    <a:pt x="179" y="99"/>
                  </a:lnTo>
                  <a:lnTo>
                    <a:pt x="189" y="92"/>
                  </a:lnTo>
                  <a:lnTo>
                    <a:pt x="199" y="87"/>
                  </a:lnTo>
                  <a:lnTo>
                    <a:pt x="210" y="80"/>
                  </a:lnTo>
                  <a:lnTo>
                    <a:pt x="220" y="75"/>
                  </a:lnTo>
                  <a:lnTo>
                    <a:pt x="231" y="69"/>
                  </a:lnTo>
                  <a:lnTo>
                    <a:pt x="239" y="62"/>
                  </a:lnTo>
                  <a:lnTo>
                    <a:pt x="249" y="57"/>
                  </a:lnTo>
                  <a:lnTo>
                    <a:pt x="257" y="50"/>
                  </a:lnTo>
                  <a:lnTo>
                    <a:pt x="266" y="44"/>
                  </a:lnTo>
                  <a:lnTo>
                    <a:pt x="274" y="37"/>
                  </a:lnTo>
                  <a:lnTo>
                    <a:pt x="282" y="30"/>
                  </a:lnTo>
                  <a:lnTo>
                    <a:pt x="289" y="23"/>
                  </a:lnTo>
                  <a:lnTo>
                    <a:pt x="296" y="18"/>
                  </a:lnTo>
                  <a:lnTo>
                    <a:pt x="301" y="12"/>
                  </a:lnTo>
                  <a:lnTo>
                    <a:pt x="307" y="5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6454639" y="3555983"/>
              <a:ext cx="1390483" cy="1448788"/>
            </a:xfrm>
            <a:custGeom>
              <a:avLst/>
              <a:gdLst>
                <a:gd name="T0" fmla="*/ 194 w 470"/>
                <a:gd name="T1" fmla="*/ 17 h 490"/>
                <a:gd name="T2" fmla="*/ 453 w 470"/>
                <a:gd name="T3" fmla="*/ 214 h 490"/>
                <a:gd name="T4" fmla="*/ 256 w 470"/>
                <a:gd name="T5" fmla="*/ 473 h 490"/>
                <a:gd name="T6" fmla="*/ 17 w 470"/>
                <a:gd name="T7" fmla="*/ 274 h 490"/>
                <a:gd name="T8" fmla="*/ 194 w 470"/>
                <a:gd name="T9" fmla="*/ 1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90">
                  <a:moveTo>
                    <a:pt x="194" y="17"/>
                  </a:moveTo>
                  <a:cubicBezTo>
                    <a:pt x="320" y="0"/>
                    <a:pt x="436" y="89"/>
                    <a:pt x="453" y="214"/>
                  </a:cubicBezTo>
                  <a:cubicBezTo>
                    <a:pt x="470" y="340"/>
                    <a:pt x="381" y="456"/>
                    <a:pt x="256" y="473"/>
                  </a:cubicBezTo>
                  <a:cubicBezTo>
                    <a:pt x="130" y="490"/>
                    <a:pt x="34" y="399"/>
                    <a:pt x="17" y="274"/>
                  </a:cubicBezTo>
                  <a:cubicBezTo>
                    <a:pt x="0" y="148"/>
                    <a:pt x="68" y="34"/>
                    <a:pt x="194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518244" y="4310413"/>
              <a:ext cx="1512394" cy="1381650"/>
              <a:chOff x="7244172" y="4818414"/>
              <a:chExt cx="1512394" cy="1381650"/>
            </a:xfrm>
          </p:grpSpPr>
          <p:sp>
            <p:nvSpPr>
              <p:cNvPr id="85" name="Freeform 23"/>
              <p:cNvSpPr>
                <a:spLocks/>
              </p:cNvSpPr>
              <p:nvPr/>
            </p:nvSpPr>
            <p:spPr bwMode="auto">
              <a:xfrm>
                <a:off x="7586935" y="5336091"/>
                <a:ext cx="300359" cy="618385"/>
              </a:xfrm>
              <a:custGeom>
                <a:avLst/>
                <a:gdLst>
                  <a:gd name="T0" fmla="*/ 0 w 102"/>
                  <a:gd name="T1" fmla="*/ 0 h 209"/>
                  <a:gd name="T2" fmla="*/ 16 w 102"/>
                  <a:gd name="T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209">
                    <a:moveTo>
                      <a:pt x="0" y="0"/>
                    </a:moveTo>
                    <a:cubicBezTo>
                      <a:pt x="76" y="60"/>
                      <a:pt x="102" y="160"/>
                      <a:pt x="16" y="209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4"/>
              <p:cNvSpPr>
                <a:spLocks/>
              </p:cNvSpPr>
              <p:nvPr/>
            </p:nvSpPr>
            <p:spPr bwMode="auto">
              <a:xfrm>
                <a:off x="8364333" y="5802531"/>
                <a:ext cx="392233" cy="249121"/>
              </a:xfrm>
              <a:custGeom>
                <a:avLst/>
                <a:gdLst>
                  <a:gd name="T0" fmla="*/ 6 w 133"/>
                  <a:gd name="T1" fmla="*/ 23 h 84"/>
                  <a:gd name="T2" fmla="*/ 8 w 133"/>
                  <a:gd name="T3" fmla="*/ 64 h 84"/>
                  <a:gd name="T4" fmla="*/ 45 w 133"/>
                  <a:gd name="T5" fmla="*/ 70 h 84"/>
                  <a:gd name="T6" fmla="*/ 62 w 133"/>
                  <a:gd name="T7" fmla="*/ 69 h 84"/>
                  <a:gd name="T8" fmla="*/ 122 w 133"/>
                  <a:gd name="T9" fmla="*/ 54 h 84"/>
                  <a:gd name="T10" fmla="*/ 89 w 133"/>
                  <a:gd name="T11" fmla="*/ 24 h 84"/>
                  <a:gd name="T12" fmla="*/ 39 w 133"/>
                  <a:gd name="T13" fmla="*/ 13 h 84"/>
                  <a:gd name="T14" fmla="*/ 6 w 133"/>
                  <a:gd name="T15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84">
                    <a:moveTo>
                      <a:pt x="6" y="23"/>
                    </a:moveTo>
                    <a:cubicBezTo>
                      <a:pt x="0" y="39"/>
                      <a:pt x="4" y="55"/>
                      <a:pt x="8" y="64"/>
                    </a:cubicBezTo>
                    <a:cubicBezTo>
                      <a:pt x="18" y="84"/>
                      <a:pt x="44" y="76"/>
                      <a:pt x="45" y="70"/>
                    </a:cubicBezTo>
                    <a:cubicBezTo>
                      <a:pt x="45" y="66"/>
                      <a:pt x="48" y="61"/>
                      <a:pt x="62" y="69"/>
                    </a:cubicBezTo>
                    <a:cubicBezTo>
                      <a:pt x="76" y="76"/>
                      <a:pt x="110" y="69"/>
                      <a:pt x="122" y="54"/>
                    </a:cubicBezTo>
                    <a:cubicBezTo>
                      <a:pt x="133" y="39"/>
                      <a:pt x="116" y="7"/>
                      <a:pt x="89" y="24"/>
                    </a:cubicBezTo>
                    <a:cubicBezTo>
                      <a:pt x="70" y="35"/>
                      <a:pt x="44" y="26"/>
                      <a:pt x="39" y="13"/>
                    </a:cubicBezTo>
                    <a:cubicBezTo>
                      <a:pt x="34" y="0"/>
                      <a:pt x="13" y="10"/>
                      <a:pt x="6" y="2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>
                <a:off x="8041006" y="5295455"/>
                <a:ext cx="574215" cy="598950"/>
              </a:xfrm>
              <a:custGeom>
                <a:avLst/>
                <a:gdLst>
                  <a:gd name="T0" fmla="*/ 0 w 194"/>
                  <a:gd name="T1" fmla="*/ 0 h 203"/>
                  <a:gd name="T2" fmla="*/ 141 w 194"/>
                  <a:gd name="T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4" h="203">
                    <a:moveTo>
                      <a:pt x="0" y="0"/>
                    </a:moveTo>
                    <a:cubicBezTo>
                      <a:pt x="39" y="21"/>
                      <a:pt x="194" y="58"/>
                      <a:pt x="141" y="20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6"/>
              <p:cNvSpPr>
                <a:spLocks/>
              </p:cNvSpPr>
              <p:nvPr/>
            </p:nvSpPr>
            <p:spPr bwMode="auto">
              <a:xfrm>
                <a:off x="7473858" y="5883804"/>
                <a:ext cx="376332" cy="316260"/>
              </a:xfrm>
              <a:custGeom>
                <a:avLst/>
                <a:gdLst>
                  <a:gd name="T0" fmla="*/ 44 w 127"/>
                  <a:gd name="T1" fmla="*/ 4 h 107"/>
                  <a:gd name="T2" fmla="*/ 10 w 127"/>
                  <a:gd name="T3" fmla="*/ 31 h 107"/>
                  <a:gd name="T4" fmla="*/ 29 w 127"/>
                  <a:gd name="T5" fmla="*/ 60 h 107"/>
                  <a:gd name="T6" fmla="*/ 41 w 127"/>
                  <a:gd name="T7" fmla="*/ 72 h 107"/>
                  <a:gd name="T8" fmla="*/ 91 w 127"/>
                  <a:gd name="T9" fmla="*/ 106 h 107"/>
                  <a:gd name="T10" fmla="*/ 96 w 127"/>
                  <a:gd name="T11" fmla="*/ 63 h 107"/>
                  <a:gd name="T12" fmla="*/ 73 w 127"/>
                  <a:gd name="T13" fmla="*/ 21 h 107"/>
                  <a:gd name="T14" fmla="*/ 44 w 127"/>
                  <a:gd name="T15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07">
                    <a:moveTo>
                      <a:pt x="44" y="4"/>
                    </a:moveTo>
                    <a:cubicBezTo>
                      <a:pt x="26" y="9"/>
                      <a:pt x="15" y="22"/>
                      <a:pt x="10" y="31"/>
                    </a:cubicBezTo>
                    <a:cubicBezTo>
                      <a:pt x="0" y="50"/>
                      <a:pt x="23" y="64"/>
                      <a:pt x="29" y="60"/>
                    </a:cubicBezTo>
                    <a:cubicBezTo>
                      <a:pt x="32" y="58"/>
                      <a:pt x="38" y="57"/>
                      <a:pt x="41" y="72"/>
                    </a:cubicBezTo>
                    <a:cubicBezTo>
                      <a:pt x="43" y="87"/>
                      <a:pt x="72" y="107"/>
                      <a:pt x="91" y="106"/>
                    </a:cubicBezTo>
                    <a:cubicBezTo>
                      <a:pt x="111" y="105"/>
                      <a:pt x="127" y="73"/>
                      <a:pt x="96" y="63"/>
                    </a:cubicBezTo>
                    <a:cubicBezTo>
                      <a:pt x="74" y="57"/>
                      <a:pt x="66" y="33"/>
                      <a:pt x="73" y="21"/>
                    </a:cubicBezTo>
                    <a:cubicBezTo>
                      <a:pt x="81" y="10"/>
                      <a:pt x="59" y="0"/>
                      <a:pt x="44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7"/>
              <p:cNvSpPr>
                <a:spLocks/>
              </p:cNvSpPr>
              <p:nvPr/>
            </p:nvSpPr>
            <p:spPr bwMode="auto">
              <a:xfrm>
                <a:off x="7244172" y="4818414"/>
                <a:ext cx="1265040" cy="899309"/>
              </a:xfrm>
              <a:custGeom>
                <a:avLst/>
                <a:gdLst>
                  <a:gd name="T0" fmla="*/ 414 w 428"/>
                  <a:gd name="T1" fmla="*/ 0 h 304"/>
                  <a:gd name="T2" fmla="*/ 419 w 428"/>
                  <a:gd name="T3" fmla="*/ 25 h 304"/>
                  <a:gd name="T4" fmla="*/ 384 w 428"/>
                  <a:gd name="T5" fmla="*/ 257 h 304"/>
                  <a:gd name="T6" fmla="*/ 158 w 428"/>
                  <a:gd name="T7" fmla="*/ 294 h 304"/>
                  <a:gd name="T8" fmla="*/ 19 w 428"/>
                  <a:gd name="T9" fmla="*/ 90 h 304"/>
                  <a:gd name="T10" fmla="*/ 7 w 428"/>
                  <a:gd name="T11" fmla="*/ 12 h 304"/>
                  <a:gd name="T12" fmla="*/ 414 w 428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304">
                    <a:moveTo>
                      <a:pt x="414" y="0"/>
                    </a:moveTo>
                    <a:cubicBezTo>
                      <a:pt x="416" y="8"/>
                      <a:pt x="418" y="17"/>
                      <a:pt x="419" y="25"/>
                    </a:cubicBezTo>
                    <a:cubicBezTo>
                      <a:pt x="428" y="91"/>
                      <a:pt x="413" y="258"/>
                      <a:pt x="384" y="257"/>
                    </a:cubicBezTo>
                    <a:cubicBezTo>
                      <a:pt x="313" y="253"/>
                      <a:pt x="244" y="273"/>
                      <a:pt x="158" y="294"/>
                    </a:cubicBezTo>
                    <a:cubicBezTo>
                      <a:pt x="118" y="304"/>
                      <a:pt x="28" y="150"/>
                      <a:pt x="19" y="90"/>
                    </a:cubicBezTo>
                    <a:cubicBezTo>
                      <a:pt x="16" y="63"/>
                      <a:pt x="0" y="37"/>
                      <a:pt x="7" y="12"/>
                    </a:cubicBezTo>
                    <a:cubicBezTo>
                      <a:pt x="69" y="113"/>
                      <a:pt x="306" y="151"/>
                      <a:pt x="41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6419303" y="4103696"/>
              <a:ext cx="1427587" cy="1093659"/>
            </a:xfrm>
            <a:custGeom>
              <a:avLst/>
              <a:gdLst>
                <a:gd name="T0" fmla="*/ 459 w 483"/>
                <a:gd name="T1" fmla="*/ 0 h 370"/>
                <a:gd name="T2" fmla="*/ 465 w 483"/>
                <a:gd name="T3" fmla="*/ 29 h 370"/>
                <a:gd name="T4" fmla="*/ 450 w 483"/>
                <a:gd name="T5" fmla="*/ 297 h 370"/>
                <a:gd name="T6" fmla="*/ 141 w 483"/>
                <a:gd name="T7" fmla="*/ 358 h 370"/>
                <a:gd name="T8" fmla="*/ 27 w 483"/>
                <a:gd name="T9" fmla="*/ 40 h 370"/>
                <a:gd name="T10" fmla="*/ 289 w 483"/>
                <a:gd name="T11" fmla="*/ 108 h 370"/>
                <a:gd name="T12" fmla="*/ 459 w 483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370">
                  <a:moveTo>
                    <a:pt x="459" y="0"/>
                  </a:moveTo>
                  <a:cubicBezTo>
                    <a:pt x="461" y="9"/>
                    <a:pt x="463" y="19"/>
                    <a:pt x="465" y="29"/>
                  </a:cubicBezTo>
                  <a:cubicBezTo>
                    <a:pt x="475" y="107"/>
                    <a:pt x="483" y="297"/>
                    <a:pt x="450" y="297"/>
                  </a:cubicBezTo>
                  <a:cubicBezTo>
                    <a:pt x="357" y="299"/>
                    <a:pt x="236" y="337"/>
                    <a:pt x="141" y="358"/>
                  </a:cubicBezTo>
                  <a:cubicBezTo>
                    <a:pt x="88" y="370"/>
                    <a:pt x="0" y="143"/>
                    <a:pt x="27" y="40"/>
                  </a:cubicBezTo>
                  <a:cubicBezTo>
                    <a:pt x="70" y="110"/>
                    <a:pt x="181" y="128"/>
                    <a:pt x="289" y="108"/>
                  </a:cubicBezTo>
                  <a:cubicBezTo>
                    <a:pt x="358" y="95"/>
                    <a:pt x="407" y="72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362782" y="4783920"/>
              <a:ext cx="53004" cy="229686"/>
            </a:xfrm>
            <a:custGeom>
              <a:avLst/>
              <a:gdLst>
                <a:gd name="T0" fmla="*/ 0 w 18"/>
                <a:gd name="T1" fmla="*/ 0 h 78"/>
                <a:gd name="T2" fmla="*/ 18 w 18"/>
                <a:gd name="T3" fmla="*/ 78 h 78"/>
                <a:gd name="T4" fmla="*/ 0 w 18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78">
                  <a:moveTo>
                    <a:pt x="0" y="0"/>
                  </a:moveTo>
                  <a:cubicBezTo>
                    <a:pt x="4" y="19"/>
                    <a:pt x="7" y="64"/>
                    <a:pt x="18" y="78"/>
                  </a:cubicBezTo>
                  <a:cubicBezTo>
                    <a:pt x="16" y="56"/>
                    <a:pt x="12" y="44"/>
                    <a:pt x="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9"/>
            <p:cNvSpPr>
              <a:spLocks/>
            </p:cNvSpPr>
            <p:nvPr/>
          </p:nvSpPr>
          <p:spPr bwMode="auto">
            <a:xfrm>
              <a:off x="6494895" y="3558040"/>
              <a:ext cx="1078138" cy="555971"/>
            </a:xfrm>
            <a:custGeom>
              <a:avLst/>
              <a:gdLst>
                <a:gd name="connsiteX0" fmla="*/ 706393 w 1078138"/>
                <a:gd name="connsiteY0" fmla="*/ 371 h 555971"/>
                <a:gd name="connsiteX1" fmla="*/ 1078138 w 1078138"/>
                <a:gd name="connsiteY1" fmla="*/ 208855 h 555971"/>
                <a:gd name="connsiteX2" fmla="*/ 716010 w 1078138"/>
                <a:gd name="connsiteY2" fmla="*/ 226734 h 555971"/>
                <a:gd name="connsiteX3" fmla="*/ 652251 w 1078138"/>
                <a:gd name="connsiteY3" fmla="*/ 211186 h 555971"/>
                <a:gd name="connsiteX4" fmla="*/ 564524 w 1078138"/>
                <a:gd name="connsiteY4" fmla="*/ 300612 h 555971"/>
                <a:gd name="connsiteX5" fmla="*/ 7151 w 1078138"/>
                <a:gd name="connsiteY5" fmla="*/ 553843 h 555971"/>
                <a:gd name="connsiteX6" fmla="*/ 480112 w 1078138"/>
                <a:gd name="connsiteY6" fmla="*/ 34361 h 555971"/>
                <a:gd name="connsiteX7" fmla="*/ 508627 w 1078138"/>
                <a:gd name="connsiteY7" fmla="*/ 36742 h 555971"/>
                <a:gd name="connsiteX8" fmla="*/ 547113 w 1078138"/>
                <a:gd name="connsiteY8" fmla="*/ 21762 h 555971"/>
                <a:gd name="connsiteX9" fmla="*/ 706393 w 1078138"/>
                <a:gd name="connsiteY9" fmla="*/ 371 h 55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138" h="555971">
                  <a:moveTo>
                    <a:pt x="706393" y="371"/>
                  </a:moveTo>
                  <a:cubicBezTo>
                    <a:pt x="879212" y="7181"/>
                    <a:pt x="1030082" y="106859"/>
                    <a:pt x="1078138" y="208855"/>
                  </a:cubicBezTo>
                  <a:cubicBezTo>
                    <a:pt x="1009750" y="238527"/>
                    <a:pt x="880136" y="257767"/>
                    <a:pt x="716010" y="226734"/>
                  </a:cubicBezTo>
                  <a:lnTo>
                    <a:pt x="652251" y="211186"/>
                  </a:lnTo>
                  <a:lnTo>
                    <a:pt x="564524" y="300612"/>
                  </a:lnTo>
                  <a:cubicBezTo>
                    <a:pt x="371240" y="478012"/>
                    <a:pt x="149235" y="571555"/>
                    <a:pt x="7151" y="553843"/>
                  </a:cubicBezTo>
                  <a:cubicBezTo>
                    <a:pt x="-38545" y="366757"/>
                    <a:pt x="136573" y="31560"/>
                    <a:pt x="480112" y="34361"/>
                  </a:cubicBezTo>
                  <a:lnTo>
                    <a:pt x="508627" y="36742"/>
                  </a:lnTo>
                  <a:lnTo>
                    <a:pt x="547113" y="21762"/>
                  </a:lnTo>
                  <a:cubicBezTo>
                    <a:pt x="600726" y="4644"/>
                    <a:pt x="654547" y="-1672"/>
                    <a:pt x="706393" y="3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>
              <a:off x="6588917" y="3949983"/>
              <a:ext cx="181982" cy="236753"/>
            </a:xfrm>
            <a:custGeom>
              <a:avLst/>
              <a:gdLst>
                <a:gd name="T0" fmla="*/ 26 w 62"/>
                <a:gd name="T1" fmla="*/ 2 h 80"/>
                <a:gd name="T2" fmla="*/ 59 w 62"/>
                <a:gd name="T3" fmla="*/ 36 h 80"/>
                <a:gd name="T4" fmla="*/ 36 w 62"/>
                <a:gd name="T5" fmla="*/ 78 h 80"/>
                <a:gd name="T6" fmla="*/ 3 w 62"/>
                <a:gd name="T7" fmla="*/ 44 h 80"/>
                <a:gd name="T8" fmla="*/ 26 w 62"/>
                <a:gd name="T9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0">
                  <a:moveTo>
                    <a:pt x="26" y="2"/>
                  </a:moveTo>
                  <a:cubicBezTo>
                    <a:pt x="41" y="0"/>
                    <a:pt x="56" y="15"/>
                    <a:pt x="59" y="36"/>
                  </a:cubicBezTo>
                  <a:cubicBezTo>
                    <a:pt x="62" y="57"/>
                    <a:pt x="51" y="76"/>
                    <a:pt x="36" y="78"/>
                  </a:cubicBezTo>
                  <a:cubicBezTo>
                    <a:pt x="20" y="80"/>
                    <a:pt x="6" y="65"/>
                    <a:pt x="3" y="44"/>
                  </a:cubicBezTo>
                  <a:cubicBezTo>
                    <a:pt x="0" y="23"/>
                    <a:pt x="10" y="4"/>
                    <a:pt x="26" y="2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6497043" y="4222073"/>
              <a:ext cx="780932" cy="383399"/>
            </a:xfrm>
            <a:custGeom>
              <a:avLst/>
              <a:gdLst>
                <a:gd name="T0" fmla="*/ 139 w 264"/>
                <a:gd name="T1" fmla="*/ 130 h 130"/>
                <a:gd name="T2" fmla="*/ 0 w 264"/>
                <a:gd name="T3" fmla="*/ 0 h 130"/>
                <a:gd name="T4" fmla="*/ 264 w 264"/>
                <a:gd name="T5" fmla="*/ 67 h 130"/>
                <a:gd name="T6" fmla="*/ 139 w 264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30">
                  <a:moveTo>
                    <a:pt x="139" y="130"/>
                  </a:moveTo>
                  <a:cubicBezTo>
                    <a:pt x="79" y="104"/>
                    <a:pt x="27" y="61"/>
                    <a:pt x="0" y="0"/>
                  </a:cubicBezTo>
                  <a:cubicBezTo>
                    <a:pt x="84" y="130"/>
                    <a:pt x="211" y="86"/>
                    <a:pt x="264" y="67"/>
                  </a:cubicBezTo>
                  <a:cubicBezTo>
                    <a:pt x="214" y="89"/>
                    <a:pt x="185" y="100"/>
                    <a:pt x="139" y="13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6502343" y="4225606"/>
              <a:ext cx="775632" cy="360430"/>
            </a:xfrm>
            <a:custGeom>
              <a:avLst/>
              <a:gdLst>
                <a:gd name="T0" fmla="*/ 139 w 262"/>
                <a:gd name="T1" fmla="*/ 122 h 122"/>
                <a:gd name="T2" fmla="*/ 262 w 262"/>
                <a:gd name="T3" fmla="*/ 66 h 122"/>
                <a:gd name="T4" fmla="*/ 0 w 262"/>
                <a:gd name="T5" fmla="*/ 0 h 122"/>
                <a:gd name="T6" fmla="*/ 139 w 26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122">
                  <a:moveTo>
                    <a:pt x="139" y="122"/>
                  </a:moveTo>
                  <a:cubicBezTo>
                    <a:pt x="176" y="98"/>
                    <a:pt x="218" y="79"/>
                    <a:pt x="262" y="66"/>
                  </a:cubicBezTo>
                  <a:cubicBezTo>
                    <a:pt x="151" y="85"/>
                    <a:pt x="47" y="74"/>
                    <a:pt x="0" y="0"/>
                  </a:cubicBezTo>
                  <a:cubicBezTo>
                    <a:pt x="13" y="45"/>
                    <a:pt x="75" y="103"/>
                    <a:pt x="139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7277975" y="4100162"/>
              <a:ext cx="501775" cy="399300"/>
            </a:xfrm>
            <a:custGeom>
              <a:avLst/>
              <a:gdLst>
                <a:gd name="T0" fmla="*/ 122 w 170"/>
                <a:gd name="T1" fmla="*/ 135 h 135"/>
                <a:gd name="T2" fmla="*/ 170 w 170"/>
                <a:gd name="T3" fmla="*/ 0 h 135"/>
                <a:gd name="T4" fmla="*/ 0 w 170"/>
                <a:gd name="T5" fmla="*/ 108 h 135"/>
                <a:gd name="T6" fmla="*/ 122 w 170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5">
                  <a:moveTo>
                    <a:pt x="122" y="135"/>
                  </a:moveTo>
                  <a:cubicBezTo>
                    <a:pt x="161" y="77"/>
                    <a:pt x="170" y="48"/>
                    <a:pt x="170" y="0"/>
                  </a:cubicBezTo>
                  <a:cubicBezTo>
                    <a:pt x="148" y="80"/>
                    <a:pt x="56" y="105"/>
                    <a:pt x="0" y="108"/>
                  </a:cubicBezTo>
                  <a:cubicBezTo>
                    <a:pt x="54" y="108"/>
                    <a:pt x="93" y="123"/>
                    <a:pt x="122" y="1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7292109" y="4103696"/>
              <a:ext cx="501775" cy="383399"/>
            </a:xfrm>
            <a:custGeom>
              <a:avLst/>
              <a:gdLst>
                <a:gd name="T0" fmla="*/ 114 w 170"/>
                <a:gd name="T1" fmla="*/ 130 h 130"/>
                <a:gd name="T2" fmla="*/ 0 w 170"/>
                <a:gd name="T3" fmla="*/ 106 h 130"/>
                <a:gd name="T4" fmla="*/ 164 w 170"/>
                <a:gd name="T5" fmla="*/ 0 h 130"/>
                <a:gd name="T6" fmla="*/ 114 w 170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0">
                  <a:moveTo>
                    <a:pt x="114" y="130"/>
                  </a:moveTo>
                  <a:cubicBezTo>
                    <a:pt x="84" y="114"/>
                    <a:pt x="44" y="107"/>
                    <a:pt x="0" y="106"/>
                  </a:cubicBezTo>
                  <a:cubicBezTo>
                    <a:pt x="61" y="94"/>
                    <a:pt x="119" y="61"/>
                    <a:pt x="164" y="0"/>
                  </a:cubicBezTo>
                  <a:cubicBezTo>
                    <a:pt x="170" y="23"/>
                    <a:pt x="134" y="108"/>
                    <a:pt x="114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7226737" y="4414656"/>
              <a:ext cx="176682" cy="416968"/>
            </a:xfrm>
            <a:custGeom>
              <a:avLst/>
              <a:gdLst>
                <a:gd name="T0" fmla="*/ 33 w 60"/>
                <a:gd name="T1" fmla="*/ 6 h 141"/>
                <a:gd name="T2" fmla="*/ 35 w 60"/>
                <a:gd name="T3" fmla="*/ 33 h 141"/>
                <a:gd name="T4" fmla="*/ 34 w 60"/>
                <a:gd name="T5" fmla="*/ 45 h 141"/>
                <a:gd name="T6" fmla="*/ 59 w 60"/>
                <a:gd name="T7" fmla="*/ 117 h 141"/>
                <a:gd name="T8" fmla="*/ 49 w 60"/>
                <a:gd name="T9" fmla="*/ 140 h 141"/>
                <a:gd name="T10" fmla="*/ 30 w 60"/>
                <a:gd name="T11" fmla="*/ 126 h 141"/>
                <a:gd name="T12" fmla="*/ 20 w 60"/>
                <a:gd name="T13" fmla="*/ 48 h 141"/>
                <a:gd name="T14" fmla="*/ 11 w 60"/>
                <a:gd name="T15" fmla="*/ 35 h 141"/>
                <a:gd name="T16" fmla="*/ 7 w 60"/>
                <a:gd name="T17" fmla="*/ 10 h 141"/>
                <a:gd name="T18" fmla="*/ 33 w 60"/>
                <a:gd name="T19" fmla="*/ 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41">
                  <a:moveTo>
                    <a:pt x="33" y="6"/>
                  </a:moveTo>
                  <a:cubicBezTo>
                    <a:pt x="42" y="10"/>
                    <a:pt x="40" y="26"/>
                    <a:pt x="35" y="33"/>
                  </a:cubicBezTo>
                  <a:cubicBezTo>
                    <a:pt x="32" y="37"/>
                    <a:pt x="30" y="39"/>
                    <a:pt x="34" y="45"/>
                  </a:cubicBezTo>
                  <a:cubicBezTo>
                    <a:pt x="43" y="57"/>
                    <a:pt x="60" y="99"/>
                    <a:pt x="59" y="117"/>
                  </a:cubicBezTo>
                  <a:cubicBezTo>
                    <a:pt x="59" y="126"/>
                    <a:pt x="55" y="138"/>
                    <a:pt x="49" y="140"/>
                  </a:cubicBezTo>
                  <a:cubicBezTo>
                    <a:pt x="43" y="141"/>
                    <a:pt x="34" y="133"/>
                    <a:pt x="30" y="126"/>
                  </a:cubicBezTo>
                  <a:cubicBezTo>
                    <a:pt x="22" y="112"/>
                    <a:pt x="19" y="62"/>
                    <a:pt x="20" y="48"/>
                  </a:cubicBezTo>
                  <a:cubicBezTo>
                    <a:pt x="21" y="39"/>
                    <a:pt x="17" y="41"/>
                    <a:pt x="11" y="35"/>
                  </a:cubicBezTo>
                  <a:cubicBezTo>
                    <a:pt x="4" y="28"/>
                    <a:pt x="0" y="17"/>
                    <a:pt x="7" y="10"/>
                  </a:cubicBezTo>
                  <a:cubicBezTo>
                    <a:pt x="14" y="2"/>
                    <a:pt x="22" y="0"/>
                    <a:pt x="33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014719" y="3840441"/>
              <a:ext cx="383399" cy="136045"/>
              <a:chOff x="7740647" y="4348442"/>
              <a:chExt cx="383399" cy="136045"/>
            </a:xfrm>
            <a:solidFill>
              <a:schemeClr val="accent4"/>
            </a:solidFill>
          </p:grpSpPr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>
                <a:off x="8021571" y="4348442"/>
                <a:ext cx="102475" cy="75973"/>
              </a:xfrm>
              <a:custGeom>
                <a:avLst/>
                <a:gdLst>
                  <a:gd name="T0" fmla="*/ 0 w 35"/>
                  <a:gd name="T1" fmla="*/ 15 h 26"/>
                  <a:gd name="T2" fmla="*/ 35 w 35"/>
                  <a:gd name="T3" fmla="*/ 26 h 26"/>
                  <a:gd name="T4" fmla="*/ 0 w 35"/>
                  <a:gd name="T5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26">
                    <a:moveTo>
                      <a:pt x="0" y="15"/>
                    </a:moveTo>
                    <a:cubicBezTo>
                      <a:pt x="8" y="11"/>
                      <a:pt x="24" y="15"/>
                      <a:pt x="35" y="26"/>
                    </a:cubicBezTo>
                    <a:cubicBezTo>
                      <a:pt x="32" y="8"/>
                      <a:pt x="8" y="0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>
                <a:off x="7740647" y="4387312"/>
                <a:ext cx="97175" cy="97175"/>
              </a:xfrm>
              <a:custGeom>
                <a:avLst/>
                <a:gdLst>
                  <a:gd name="T0" fmla="*/ 33 w 33"/>
                  <a:gd name="T1" fmla="*/ 12 h 33"/>
                  <a:gd name="T2" fmla="*/ 2 w 33"/>
                  <a:gd name="T3" fmla="*/ 33 h 33"/>
                  <a:gd name="T4" fmla="*/ 33 w 33"/>
                  <a:gd name="T5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3">
                    <a:moveTo>
                      <a:pt x="33" y="12"/>
                    </a:moveTo>
                    <a:cubicBezTo>
                      <a:pt x="24" y="11"/>
                      <a:pt x="10" y="19"/>
                      <a:pt x="2" y="33"/>
                    </a:cubicBezTo>
                    <a:cubicBezTo>
                      <a:pt x="0" y="15"/>
                      <a:pt x="22" y="0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7288576" y="3972952"/>
              <a:ext cx="65372" cy="77740"/>
            </a:xfrm>
            <a:custGeom>
              <a:avLst/>
              <a:gdLst>
                <a:gd name="T0" fmla="*/ 9 w 22"/>
                <a:gd name="T1" fmla="*/ 0 h 26"/>
                <a:gd name="T2" fmla="*/ 1 w 22"/>
                <a:gd name="T3" fmla="*/ 14 h 26"/>
                <a:gd name="T4" fmla="*/ 13 w 22"/>
                <a:gd name="T5" fmla="*/ 25 h 26"/>
                <a:gd name="T6" fmla="*/ 21 w 22"/>
                <a:gd name="T7" fmla="*/ 11 h 26"/>
                <a:gd name="T8" fmla="*/ 9 w 2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0"/>
                  </a:moveTo>
                  <a:cubicBezTo>
                    <a:pt x="3" y="1"/>
                    <a:pt x="0" y="7"/>
                    <a:pt x="1" y="14"/>
                  </a:cubicBezTo>
                  <a:cubicBezTo>
                    <a:pt x="3" y="21"/>
                    <a:pt x="8" y="26"/>
                    <a:pt x="13" y="25"/>
                  </a:cubicBezTo>
                  <a:cubicBezTo>
                    <a:pt x="19" y="24"/>
                    <a:pt x="22" y="18"/>
                    <a:pt x="21" y="11"/>
                  </a:cubicBezTo>
                  <a:cubicBezTo>
                    <a:pt x="20" y="5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7147231" y="4002988"/>
              <a:ext cx="65372" cy="77740"/>
            </a:xfrm>
            <a:custGeom>
              <a:avLst/>
              <a:gdLst>
                <a:gd name="T0" fmla="*/ 8 w 22"/>
                <a:gd name="T1" fmla="*/ 0 h 26"/>
                <a:gd name="T2" fmla="*/ 1 w 22"/>
                <a:gd name="T3" fmla="*/ 14 h 26"/>
                <a:gd name="T4" fmla="*/ 13 w 22"/>
                <a:gd name="T5" fmla="*/ 25 h 26"/>
                <a:gd name="T6" fmla="*/ 20 w 22"/>
                <a:gd name="T7" fmla="*/ 11 h 26"/>
                <a:gd name="T8" fmla="*/ 8 w 2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8" y="0"/>
                  </a:moveTo>
                  <a:cubicBezTo>
                    <a:pt x="3" y="1"/>
                    <a:pt x="0" y="7"/>
                    <a:pt x="1" y="14"/>
                  </a:cubicBezTo>
                  <a:cubicBezTo>
                    <a:pt x="2" y="21"/>
                    <a:pt x="8" y="26"/>
                    <a:pt x="13" y="25"/>
                  </a:cubicBezTo>
                  <a:cubicBezTo>
                    <a:pt x="18" y="24"/>
                    <a:pt x="22" y="18"/>
                    <a:pt x="20" y="11"/>
                  </a:cubicBezTo>
                  <a:cubicBezTo>
                    <a:pt x="19" y="4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6129545" y="4828090"/>
              <a:ext cx="287991" cy="286224"/>
            </a:xfrm>
            <a:custGeom>
              <a:avLst/>
              <a:gdLst>
                <a:gd name="T0" fmla="*/ 48 w 97"/>
                <a:gd name="T1" fmla="*/ 28 h 97"/>
                <a:gd name="T2" fmla="*/ 86 w 97"/>
                <a:gd name="T3" fmla="*/ 45 h 97"/>
                <a:gd name="T4" fmla="*/ 79 w 97"/>
                <a:gd name="T5" fmla="*/ 52 h 97"/>
                <a:gd name="T6" fmla="*/ 73 w 97"/>
                <a:gd name="T7" fmla="*/ 71 h 97"/>
                <a:gd name="T8" fmla="*/ 57 w 97"/>
                <a:gd name="T9" fmla="*/ 84 h 97"/>
                <a:gd name="T10" fmla="*/ 35 w 97"/>
                <a:gd name="T11" fmla="*/ 83 h 97"/>
                <a:gd name="T12" fmla="*/ 10 w 97"/>
                <a:gd name="T13" fmla="*/ 50 h 97"/>
                <a:gd name="T14" fmla="*/ 19 w 97"/>
                <a:gd name="T15" fmla="*/ 3 h 97"/>
                <a:gd name="T16" fmla="*/ 48 w 97"/>
                <a:gd name="T17" fmla="*/ 2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7">
                  <a:moveTo>
                    <a:pt x="48" y="28"/>
                  </a:moveTo>
                  <a:cubicBezTo>
                    <a:pt x="56" y="29"/>
                    <a:pt x="87" y="33"/>
                    <a:pt x="86" y="45"/>
                  </a:cubicBezTo>
                  <a:cubicBezTo>
                    <a:pt x="85" y="51"/>
                    <a:pt x="83" y="53"/>
                    <a:pt x="79" y="52"/>
                  </a:cubicBezTo>
                  <a:cubicBezTo>
                    <a:pt x="97" y="69"/>
                    <a:pt x="76" y="76"/>
                    <a:pt x="73" y="71"/>
                  </a:cubicBezTo>
                  <a:cubicBezTo>
                    <a:pt x="78" y="79"/>
                    <a:pt x="69" y="92"/>
                    <a:pt x="57" y="84"/>
                  </a:cubicBezTo>
                  <a:cubicBezTo>
                    <a:pt x="60" y="93"/>
                    <a:pt x="45" y="97"/>
                    <a:pt x="35" y="83"/>
                  </a:cubicBezTo>
                  <a:cubicBezTo>
                    <a:pt x="23" y="68"/>
                    <a:pt x="24" y="66"/>
                    <a:pt x="10" y="50"/>
                  </a:cubicBezTo>
                  <a:cubicBezTo>
                    <a:pt x="0" y="40"/>
                    <a:pt x="6" y="0"/>
                    <a:pt x="19" y="3"/>
                  </a:cubicBezTo>
                  <a:cubicBezTo>
                    <a:pt x="37" y="6"/>
                    <a:pt x="38" y="26"/>
                    <a:pt x="48" y="28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/>
            <p:cNvSpPr>
              <a:spLocks/>
            </p:cNvSpPr>
            <p:nvPr/>
          </p:nvSpPr>
          <p:spPr bwMode="auto">
            <a:xfrm>
              <a:off x="5882191" y="4310413"/>
              <a:ext cx="390466" cy="692592"/>
            </a:xfrm>
            <a:custGeom>
              <a:avLst/>
              <a:gdLst>
                <a:gd name="T0" fmla="*/ 159 w 221"/>
                <a:gd name="T1" fmla="*/ 392 h 392"/>
                <a:gd name="T2" fmla="*/ 142 w 221"/>
                <a:gd name="T3" fmla="*/ 375 h 392"/>
                <a:gd name="T4" fmla="*/ 125 w 221"/>
                <a:gd name="T5" fmla="*/ 357 h 392"/>
                <a:gd name="T6" fmla="*/ 110 w 221"/>
                <a:gd name="T7" fmla="*/ 336 h 392"/>
                <a:gd name="T8" fmla="*/ 97 w 221"/>
                <a:gd name="T9" fmla="*/ 315 h 392"/>
                <a:gd name="T10" fmla="*/ 83 w 221"/>
                <a:gd name="T11" fmla="*/ 291 h 392"/>
                <a:gd name="T12" fmla="*/ 70 w 221"/>
                <a:gd name="T13" fmla="*/ 268 h 392"/>
                <a:gd name="T14" fmla="*/ 58 w 221"/>
                <a:gd name="T15" fmla="*/ 243 h 392"/>
                <a:gd name="T16" fmla="*/ 48 w 221"/>
                <a:gd name="T17" fmla="*/ 218 h 392"/>
                <a:gd name="T18" fmla="*/ 38 w 221"/>
                <a:gd name="T19" fmla="*/ 191 h 392"/>
                <a:gd name="T20" fmla="*/ 30 w 221"/>
                <a:gd name="T21" fmla="*/ 164 h 392"/>
                <a:gd name="T22" fmla="*/ 22 w 221"/>
                <a:gd name="T23" fmla="*/ 137 h 392"/>
                <a:gd name="T24" fmla="*/ 15 w 221"/>
                <a:gd name="T25" fmla="*/ 111 h 392"/>
                <a:gd name="T26" fmla="*/ 10 w 221"/>
                <a:gd name="T27" fmla="*/ 82 h 392"/>
                <a:gd name="T28" fmla="*/ 5 w 221"/>
                <a:gd name="T29" fmla="*/ 55 h 392"/>
                <a:gd name="T30" fmla="*/ 1 w 221"/>
                <a:gd name="T31" fmla="*/ 29 h 392"/>
                <a:gd name="T32" fmla="*/ 0 w 221"/>
                <a:gd name="T33" fmla="*/ 3 h 392"/>
                <a:gd name="T34" fmla="*/ 93 w 221"/>
                <a:gd name="T35" fmla="*/ 10 h 392"/>
                <a:gd name="T36" fmla="*/ 95 w 221"/>
                <a:gd name="T37" fmla="*/ 32 h 392"/>
                <a:gd name="T38" fmla="*/ 98 w 221"/>
                <a:gd name="T39" fmla="*/ 55 h 392"/>
                <a:gd name="T40" fmla="*/ 102 w 221"/>
                <a:gd name="T41" fmla="*/ 77 h 392"/>
                <a:gd name="T42" fmla="*/ 109 w 221"/>
                <a:gd name="T43" fmla="*/ 100 h 392"/>
                <a:gd name="T44" fmla="*/ 114 w 221"/>
                <a:gd name="T45" fmla="*/ 124 h 392"/>
                <a:gd name="T46" fmla="*/ 122 w 221"/>
                <a:gd name="T47" fmla="*/ 147 h 392"/>
                <a:gd name="T48" fmla="*/ 130 w 221"/>
                <a:gd name="T49" fmla="*/ 171 h 392"/>
                <a:gd name="T50" fmla="*/ 139 w 221"/>
                <a:gd name="T51" fmla="*/ 194 h 392"/>
                <a:gd name="T52" fmla="*/ 149 w 221"/>
                <a:gd name="T53" fmla="*/ 216 h 392"/>
                <a:gd name="T54" fmla="*/ 159 w 221"/>
                <a:gd name="T55" fmla="*/ 238 h 392"/>
                <a:gd name="T56" fmla="*/ 170 w 221"/>
                <a:gd name="T57" fmla="*/ 256 h 392"/>
                <a:gd name="T58" fmla="*/ 180 w 221"/>
                <a:gd name="T59" fmla="*/ 275 h 392"/>
                <a:gd name="T60" fmla="*/ 192 w 221"/>
                <a:gd name="T61" fmla="*/ 291 h 392"/>
                <a:gd name="T62" fmla="*/ 204 w 221"/>
                <a:gd name="T63" fmla="*/ 306 h 392"/>
                <a:gd name="T64" fmla="*/ 216 w 221"/>
                <a:gd name="T65" fmla="*/ 32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92">
                  <a:moveTo>
                    <a:pt x="221" y="325"/>
                  </a:moveTo>
                  <a:lnTo>
                    <a:pt x="159" y="392"/>
                  </a:lnTo>
                  <a:lnTo>
                    <a:pt x="149" y="385"/>
                  </a:lnTo>
                  <a:lnTo>
                    <a:pt x="142" y="375"/>
                  </a:lnTo>
                  <a:lnTo>
                    <a:pt x="134" y="367"/>
                  </a:lnTo>
                  <a:lnTo>
                    <a:pt x="125" y="357"/>
                  </a:lnTo>
                  <a:lnTo>
                    <a:pt x="119" y="347"/>
                  </a:lnTo>
                  <a:lnTo>
                    <a:pt x="110" y="336"/>
                  </a:lnTo>
                  <a:lnTo>
                    <a:pt x="103" y="326"/>
                  </a:lnTo>
                  <a:lnTo>
                    <a:pt x="97" y="315"/>
                  </a:lnTo>
                  <a:lnTo>
                    <a:pt x="90" y="303"/>
                  </a:lnTo>
                  <a:lnTo>
                    <a:pt x="83" y="291"/>
                  </a:lnTo>
                  <a:lnTo>
                    <a:pt x="77" y="280"/>
                  </a:lnTo>
                  <a:lnTo>
                    <a:pt x="70" y="268"/>
                  </a:lnTo>
                  <a:lnTo>
                    <a:pt x="65" y="256"/>
                  </a:lnTo>
                  <a:lnTo>
                    <a:pt x="58" y="243"/>
                  </a:lnTo>
                  <a:lnTo>
                    <a:pt x="53" y="229"/>
                  </a:lnTo>
                  <a:lnTo>
                    <a:pt x="48" y="218"/>
                  </a:lnTo>
                  <a:lnTo>
                    <a:pt x="43" y="204"/>
                  </a:lnTo>
                  <a:lnTo>
                    <a:pt x="38" y="191"/>
                  </a:lnTo>
                  <a:lnTo>
                    <a:pt x="33" y="177"/>
                  </a:lnTo>
                  <a:lnTo>
                    <a:pt x="30" y="164"/>
                  </a:lnTo>
                  <a:lnTo>
                    <a:pt x="25" y="151"/>
                  </a:lnTo>
                  <a:lnTo>
                    <a:pt x="22" y="137"/>
                  </a:lnTo>
                  <a:lnTo>
                    <a:pt x="18" y="124"/>
                  </a:lnTo>
                  <a:lnTo>
                    <a:pt x="15" y="111"/>
                  </a:lnTo>
                  <a:lnTo>
                    <a:pt x="11" y="95"/>
                  </a:lnTo>
                  <a:lnTo>
                    <a:pt x="10" y="82"/>
                  </a:lnTo>
                  <a:lnTo>
                    <a:pt x="6" y="69"/>
                  </a:lnTo>
                  <a:lnTo>
                    <a:pt x="5" y="55"/>
                  </a:lnTo>
                  <a:lnTo>
                    <a:pt x="3" y="42"/>
                  </a:lnTo>
                  <a:lnTo>
                    <a:pt x="1" y="29"/>
                  </a:lnTo>
                  <a:lnTo>
                    <a:pt x="1" y="15"/>
                  </a:lnTo>
                  <a:lnTo>
                    <a:pt x="0" y="3"/>
                  </a:lnTo>
                  <a:lnTo>
                    <a:pt x="93" y="0"/>
                  </a:lnTo>
                  <a:lnTo>
                    <a:pt x="93" y="10"/>
                  </a:lnTo>
                  <a:lnTo>
                    <a:pt x="93" y="22"/>
                  </a:lnTo>
                  <a:lnTo>
                    <a:pt x="95" y="32"/>
                  </a:lnTo>
                  <a:lnTo>
                    <a:pt x="97" y="44"/>
                  </a:lnTo>
                  <a:lnTo>
                    <a:pt x="98" y="55"/>
                  </a:lnTo>
                  <a:lnTo>
                    <a:pt x="100" y="65"/>
                  </a:lnTo>
                  <a:lnTo>
                    <a:pt x="102" y="77"/>
                  </a:lnTo>
                  <a:lnTo>
                    <a:pt x="105" y="89"/>
                  </a:lnTo>
                  <a:lnTo>
                    <a:pt x="109" y="100"/>
                  </a:lnTo>
                  <a:lnTo>
                    <a:pt x="110" y="112"/>
                  </a:lnTo>
                  <a:lnTo>
                    <a:pt x="114" y="124"/>
                  </a:lnTo>
                  <a:lnTo>
                    <a:pt x="117" y="136"/>
                  </a:lnTo>
                  <a:lnTo>
                    <a:pt x="122" y="147"/>
                  </a:lnTo>
                  <a:lnTo>
                    <a:pt x="125" y="159"/>
                  </a:lnTo>
                  <a:lnTo>
                    <a:pt x="130" y="171"/>
                  </a:lnTo>
                  <a:lnTo>
                    <a:pt x="134" y="182"/>
                  </a:lnTo>
                  <a:lnTo>
                    <a:pt x="139" y="194"/>
                  </a:lnTo>
                  <a:lnTo>
                    <a:pt x="144" y="206"/>
                  </a:lnTo>
                  <a:lnTo>
                    <a:pt x="149" y="216"/>
                  </a:lnTo>
                  <a:lnTo>
                    <a:pt x="154" y="226"/>
                  </a:lnTo>
                  <a:lnTo>
                    <a:pt x="159" y="238"/>
                  </a:lnTo>
                  <a:lnTo>
                    <a:pt x="164" y="248"/>
                  </a:lnTo>
                  <a:lnTo>
                    <a:pt x="170" y="256"/>
                  </a:lnTo>
                  <a:lnTo>
                    <a:pt x="175" y="266"/>
                  </a:lnTo>
                  <a:lnTo>
                    <a:pt x="180" y="275"/>
                  </a:lnTo>
                  <a:lnTo>
                    <a:pt x="187" y="283"/>
                  </a:lnTo>
                  <a:lnTo>
                    <a:pt x="192" y="291"/>
                  </a:lnTo>
                  <a:lnTo>
                    <a:pt x="199" y="300"/>
                  </a:lnTo>
                  <a:lnTo>
                    <a:pt x="204" y="306"/>
                  </a:lnTo>
                  <a:lnTo>
                    <a:pt x="211" y="313"/>
                  </a:lnTo>
                  <a:lnTo>
                    <a:pt x="216" y="320"/>
                  </a:lnTo>
                  <a:lnTo>
                    <a:pt x="221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4710793" y="3644324"/>
              <a:ext cx="1386950" cy="1447022"/>
            </a:xfrm>
            <a:custGeom>
              <a:avLst/>
              <a:gdLst>
                <a:gd name="T0" fmla="*/ 194 w 469"/>
                <a:gd name="T1" fmla="*/ 17 h 489"/>
                <a:gd name="T2" fmla="*/ 452 w 469"/>
                <a:gd name="T3" fmla="*/ 214 h 489"/>
                <a:gd name="T4" fmla="*/ 255 w 469"/>
                <a:gd name="T5" fmla="*/ 472 h 489"/>
                <a:gd name="T6" fmla="*/ 17 w 469"/>
                <a:gd name="T7" fmla="*/ 273 h 489"/>
                <a:gd name="T8" fmla="*/ 194 w 469"/>
                <a:gd name="T9" fmla="*/ 1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89">
                  <a:moveTo>
                    <a:pt x="194" y="17"/>
                  </a:moveTo>
                  <a:cubicBezTo>
                    <a:pt x="319" y="0"/>
                    <a:pt x="435" y="88"/>
                    <a:pt x="452" y="214"/>
                  </a:cubicBezTo>
                  <a:cubicBezTo>
                    <a:pt x="469" y="340"/>
                    <a:pt x="381" y="455"/>
                    <a:pt x="255" y="472"/>
                  </a:cubicBezTo>
                  <a:cubicBezTo>
                    <a:pt x="130" y="489"/>
                    <a:pt x="34" y="399"/>
                    <a:pt x="17" y="273"/>
                  </a:cubicBezTo>
                  <a:cubicBezTo>
                    <a:pt x="0" y="147"/>
                    <a:pt x="68" y="34"/>
                    <a:pt x="194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5550030" y="4055992"/>
              <a:ext cx="65372" cy="77740"/>
            </a:xfrm>
            <a:custGeom>
              <a:avLst/>
              <a:gdLst>
                <a:gd name="T0" fmla="*/ 9 w 22"/>
                <a:gd name="T1" fmla="*/ 1 h 26"/>
                <a:gd name="T2" fmla="*/ 2 w 22"/>
                <a:gd name="T3" fmla="*/ 14 h 26"/>
                <a:gd name="T4" fmla="*/ 13 w 22"/>
                <a:gd name="T5" fmla="*/ 26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4" y="1"/>
                    <a:pt x="0" y="8"/>
                    <a:pt x="2" y="14"/>
                  </a:cubicBezTo>
                  <a:cubicBezTo>
                    <a:pt x="3" y="21"/>
                    <a:pt x="8" y="26"/>
                    <a:pt x="13" y="26"/>
                  </a:cubicBezTo>
                  <a:cubicBezTo>
                    <a:pt x="19" y="25"/>
                    <a:pt x="22" y="19"/>
                    <a:pt x="21" y="12"/>
                  </a:cubicBezTo>
                  <a:cubicBezTo>
                    <a:pt x="20" y="5"/>
                    <a:pt x="14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5408685" y="4086028"/>
              <a:ext cx="65372" cy="75973"/>
            </a:xfrm>
            <a:custGeom>
              <a:avLst/>
              <a:gdLst>
                <a:gd name="T0" fmla="*/ 9 w 22"/>
                <a:gd name="T1" fmla="*/ 1 h 26"/>
                <a:gd name="T2" fmla="*/ 1 w 22"/>
                <a:gd name="T3" fmla="*/ 14 h 26"/>
                <a:gd name="T4" fmla="*/ 13 w 22"/>
                <a:gd name="T5" fmla="*/ 25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3" y="1"/>
                    <a:pt x="0" y="8"/>
                    <a:pt x="1" y="14"/>
                  </a:cubicBezTo>
                  <a:cubicBezTo>
                    <a:pt x="2" y="21"/>
                    <a:pt x="8" y="26"/>
                    <a:pt x="13" y="25"/>
                  </a:cubicBezTo>
                  <a:cubicBezTo>
                    <a:pt x="18" y="25"/>
                    <a:pt x="22" y="19"/>
                    <a:pt x="21" y="12"/>
                  </a:cubicBezTo>
                  <a:cubicBezTo>
                    <a:pt x="19" y="5"/>
                    <a:pt x="14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5387483" y="4195570"/>
              <a:ext cx="302125" cy="189049"/>
            </a:xfrm>
            <a:custGeom>
              <a:avLst/>
              <a:gdLst>
                <a:gd name="T0" fmla="*/ 0 w 102"/>
                <a:gd name="T1" fmla="*/ 30 h 64"/>
                <a:gd name="T2" fmla="*/ 102 w 102"/>
                <a:gd name="T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64">
                  <a:moveTo>
                    <a:pt x="0" y="30"/>
                  </a:moveTo>
                  <a:cubicBezTo>
                    <a:pt x="32" y="64"/>
                    <a:pt x="95" y="52"/>
                    <a:pt x="102" y="0"/>
                  </a:cubicBezTo>
                </a:path>
              </a:pathLst>
            </a:custGeom>
            <a:noFill/>
            <a:ln w="49213" cap="rnd">
              <a:solidFill>
                <a:srgbClr val="2121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2631" y="4398754"/>
              <a:ext cx="1431121" cy="1464690"/>
              <a:chOff x="5498559" y="4906755"/>
              <a:chExt cx="1431121" cy="1464690"/>
            </a:xfrm>
          </p:grpSpPr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5839554" y="5420898"/>
                <a:ext cx="342762" cy="736762"/>
              </a:xfrm>
              <a:custGeom>
                <a:avLst/>
                <a:gdLst>
                  <a:gd name="T0" fmla="*/ 0 w 116"/>
                  <a:gd name="T1" fmla="*/ 0 h 249"/>
                  <a:gd name="T2" fmla="*/ 41 w 116"/>
                  <a:gd name="T3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6" h="249">
                    <a:moveTo>
                      <a:pt x="0" y="0"/>
                    </a:moveTo>
                    <a:cubicBezTo>
                      <a:pt x="76" y="61"/>
                      <a:pt x="116" y="168"/>
                      <a:pt x="41" y="249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6555115" y="5897939"/>
                <a:ext cx="374565" cy="266789"/>
              </a:xfrm>
              <a:custGeom>
                <a:avLst/>
                <a:gdLst>
                  <a:gd name="T0" fmla="*/ 13 w 127"/>
                  <a:gd name="T1" fmla="*/ 13 h 90"/>
                  <a:gd name="T2" fmla="*/ 1 w 127"/>
                  <a:gd name="T3" fmla="*/ 52 h 90"/>
                  <a:gd name="T4" fmla="*/ 33 w 127"/>
                  <a:gd name="T5" fmla="*/ 69 h 90"/>
                  <a:gd name="T6" fmla="*/ 50 w 127"/>
                  <a:gd name="T7" fmla="*/ 74 h 90"/>
                  <a:gd name="T8" fmla="*/ 111 w 127"/>
                  <a:gd name="T9" fmla="*/ 79 h 90"/>
                  <a:gd name="T10" fmla="*/ 90 w 127"/>
                  <a:gd name="T11" fmla="*/ 40 h 90"/>
                  <a:gd name="T12" fmla="*/ 47 w 127"/>
                  <a:gd name="T13" fmla="*/ 14 h 90"/>
                  <a:gd name="T14" fmla="*/ 13 w 127"/>
                  <a:gd name="T15" fmla="*/ 1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90">
                    <a:moveTo>
                      <a:pt x="13" y="13"/>
                    </a:moveTo>
                    <a:cubicBezTo>
                      <a:pt x="1" y="25"/>
                      <a:pt x="0" y="42"/>
                      <a:pt x="1" y="52"/>
                    </a:cubicBezTo>
                    <a:cubicBezTo>
                      <a:pt x="3" y="74"/>
                      <a:pt x="30" y="75"/>
                      <a:pt x="33" y="69"/>
                    </a:cubicBezTo>
                    <a:cubicBezTo>
                      <a:pt x="35" y="66"/>
                      <a:pt x="39" y="62"/>
                      <a:pt x="50" y="74"/>
                    </a:cubicBezTo>
                    <a:cubicBezTo>
                      <a:pt x="61" y="86"/>
                      <a:pt x="96" y="90"/>
                      <a:pt x="111" y="79"/>
                    </a:cubicBezTo>
                    <a:cubicBezTo>
                      <a:pt x="127" y="69"/>
                      <a:pt x="121" y="34"/>
                      <a:pt x="90" y="40"/>
                    </a:cubicBezTo>
                    <a:cubicBezTo>
                      <a:pt x="68" y="45"/>
                      <a:pt x="48" y="28"/>
                      <a:pt x="47" y="14"/>
                    </a:cubicBezTo>
                    <a:cubicBezTo>
                      <a:pt x="46" y="0"/>
                      <a:pt x="23" y="2"/>
                      <a:pt x="13" y="1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6230021" y="5314890"/>
                <a:ext cx="606018" cy="674923"/>
              </a:xfrm>
              <a:custGeom>
                <a:avLst/>
                <a:gdLst>
                  <a:gd name="T0" fmla="*/ 0 w 205"/>
                  <a:gd name="T1" fmla="*/ 0 h 228"/>
                  <a:gd name="T2" fmla="*/ 144 w 205"/>
                  <a:gd name="T3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5" h="228">
                    <a:moveTo>
                      <a:pt x="0" y="0"/>
                    </a:moveTo>
                    <a:cubicBezTo>
                      <a:pt x="100" y="26"/>
                      <a:pt x="205" y="106"/>
                      <a:pt x="144" y="228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5836021" y="6081687"/>
                <a:ext cx="378098" cy="289758"/>
              </a:xfrm>
              <a:custGeom>
                <a:avLst/>
                <a:gdLst>
                  <a:gd name="T0" fmla="*/ 28 w 128"/>
                  <a:gd name="T1" fmla="*/ 9 h 98"/>
                  <a:gd name="T2" fmla="*/ 4 w 128"/>
                  <a:gd name="T3" fmla="*/ 44 h 98"/>
                  <a:gd name="T4" fmla="*/ 30 w 128"/>
                  <a:gd name="T5" fmla="*/ 67 h 98"/>
                  <a:gd name="T6" fmla="*/ 46 w 128"/>
                  <a:gd name="T7" fmla="*/ 74 h 98"/>
                  <a:gd name="T8" fmla="*/ 104 w 128"/>
                  <a:gd name="T9" fmla="*/ 91 h 98"/>
                  <a:gd name="T10" fmla="*/ 95 w 128"/>
                  <a:gd name="T11" fmla="*/ 49 h 98"/>
                  <a:gd name="T12" fmla="*/ 61 w 128"/>
                  <a:gd name="T13" fmla="*/ 16 h 98"/>
                  <a:gd name="T14" fmla="*/ 28 w 128"/>
                  <a:gd name="T15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98">
                    <a:moveTo>
                      <a:pt x="28" y="9"/>
                    </a:moveTo>
                    <a:cubicBezTo>
                      <a:pt x="13" y="18"/>
                      <a:pt x="6" y="34"/>
                      <a:pt x="4" y="44"/>
                    </a:cubicBezTo>
                    <a:cubicBezTo>
                      <a:pt x="0" y="65"/>
                      <a:pt x="26" y="71"/>
                      <a:pt x="30" y="67"/>
                    </a:cubicBezTo>
                    <a:cubicBezTo>
                      <a:pt x="34" y="63"/>
                      <a:pt x="39" y="61"/>
                      <a:pt x="46" y="74"/>
                    </a:cubicBezTo>
                    <a:cubicBezTo>
                      <a:pt x="52" y="87"/>
                      <a:pt x="85" y="98"/>
                      <a:pt x="104" y="91"/>
                    </a:cubicBezTo>
                    <a:cubicBezTo>
                      <a:pt x="123" y="84"/>
                      <a:pt x="128" y="49"/>
                      <a:pt x="95" y="49"/>
                    </a:cubicBezTo>
                    <a:cubicBezTo>
                      <a:pt x="73" y="49"/>
                      <a:pt x="58" y="29"/>
                      <a:pt x="61" y="16"/>
                    </a:cubicBezTo>
                    <a:cubicBezTo>
                      <a:pt x="65" y="2"/>
                      <a:pt x="42" y="0"/>
                      <a:pt x="28" y="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2"/>
              <p:cNvSpPr>
                <a:spLocks/>
              </p:cNvSpPr>
              <p:nvPr/>
            </p:nvSpPr>
            <p:spPr bwMode="auto">
              <a:xfrm>
                <a:off x="5498559" y="4906755"/>
                <a:ext cx="1265040" cy="899309"/>
              </a:xfrm>
              <a:custGeom>
                <a:avLst/>
                <a:gdLst>
                  <a:gd name="T0" fmla="*/ 414 w 428"/>
                  <a:gd name="T1" fmla="*/ 0 h 304"/>
                  <a:gd name="T2" fmla="*/ 419 w 428"/>
                  <a:gd name="T3" fmla="*/ 25 h 304"/>
                  <a:gd name="T4" fmla="*/ 384 w 428"/>
                  <a:gd name="T5" fmla="*/ 256 h 304"/>
                  <a:gd name="T6" fmla="*/ 158 w 428"/>
                  <a:gd name="T7" fmla="*/ 294 h 304"/>
                  <a:gd name="T8" fmla="*/ 19 w 428"/>
                  <a:gd name="T9" fmla="*/ 90 h 304"/>
                  <a:gd name="T10" fmla="*/ 7 w 428"/>
                  <a:gd name="T11" fmla="*/ 12 h 304"/>
                  <a:gd name="T12" fmla="*/ 414 w 428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304">
                    <a:moveTo>
                      <a:pt x="414" y="0"/>
                    </a:moveTo>
                    <a:cubicBezTo>
                      <a:pt x="416" y="8"/>
                      <a:pt x="418" y="16"/>
                      <a:pt x="419" y="25"/>
                    </a:cubicBezTo>
                    <a:cubicBezTo>
                      <a:pt x="428" y="91"/>
                      <a:pt x="413" y="258"/>
                      <a:pt x="384" y="256"/>
                    </a:cubicBezTo>
                    <a:cubicBezTo>
                      <a:pt x="312" y="252"/>
                      <a:pt x="243" y="273"/>
                      <a:pt x="158" y="294"/>
                    </a:cubicBezTo>
                    <a:cubicBezTo>
                      <a:pt x="118" y="304"/>
                      <a:pt x="27" y="150"/>
                      <a:pt x="19" y="90"/>
                    </a:cubicBezTo>
                    <a:cubicBezTo>
                      <a:pt x="15" y="63"/>
                      <a:pt x="0" y="36"/>
                      <a:pt x="7" y="12"/>
                    </a:cubicBezTo>
                    <a:cubicBezTo>
                      <a:pt x="68" y="112"/>
                      <a:pt x="305" y="150"/>
                      <a:pt x="41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4671923" y="4188503"/>
              <a:ext cx="1431120" cy="1097192"/>
            </a:xfrm>
            <a:custGeom>
              <a:avLst/>
              <a:gdLst>
                <a:gd name="T0" fmla="*/ 459 w 484"/>
                <a:gd name="T1" fmla="*/ 0 h 371"/>
                <a:gd name="T2" fmla="*/ 465 w 484"/>
                <a:gd name="T3" fmla="*/ 30 h 371"/>
                <a:gd name="T4" fmla="*/ 450 w 484"/>
                <a:gd name="T5" fmla="*/ 298 h 371"/>
                <a:gd name="T6" fmla="*/ 141 w 484"/>
                <a:gd name="T7" fmla="*/ 359 h 371"/>
                <a:gd name="T8" fmla="*/ 28 w 484"/>
                <a:gd name="T9" fmla="*/ 41 h 371"/>
                <a:gd name="T10" fmla="*/ 290 w 484"/>
                <a:gd name="T11" fmla="*/ 108 h 371"/>
                <a:gd name="T12" fmla="*/ 459 w 484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4" h="371">
                  <a:moveTo>
                    <a:pt x="459" y="0"/>
                  </a:moveTo>
                  <a:cubicBezTo>
                    <a:pt x="462" y="10"/>
                    <a:pt x="464" y="20"/>
                    <a:pt x="465" y="30"/>
                  </a:cubicBezTo>
                  <a:cubicBezTo>
                    <a:pt x="476" y="107"/>
                    <a:pt x="484" y="297"/>
                    <a:pt x="450" y="298"/>
                  </a:cubicBezTo>
                  <a:cubicBezTo>
                    <a:pt x="357" y="300"/>
                    <a:pt x="236" y="338"/>
                    <a:pt x="141" y="359"/>
                  </a:cubicBezTo>
                  <a:cubicBezTo>
                    <a:pt x="89" y="371"/>
                    <a:pt x="0" y="143"/>
                    <a:pt x="28" y="41"/>
                  </a:cubicBezTo>
                  <a:cubicBezTo>
                    <a:pt x="71" y="110"/>
                    <a:pt x="182" y="129"/>
                    <a:pt x="290" y="108"/>
                  </a:cubicBezTo>
                  <a:cubicBezTo>
                    <a:pt x="359" y="95"/>
                    <a:pt x="407" y="72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5615402" y="4868727"/>
              <a:ext cx="56538" cy="231453"/>
            </a:xfrm>
            <a:custGeom>
              <a:avLst/>
              <a:gdLst>
                <a:gd name="T0" fmla="*/ 0 w 19"/>
                <a:gd name="T1" fmla="*/ 0 h 78"/>
                <a:gd name="T2" fmla="*/ 19 w 19"/>
                <a:gd name="T3" fmla="*/ 78 h 78"/>
                <a:gd name="T4" fmla="*/ 0 w 19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78">
                  <a:moveTo>
                    <a:pt x="0" y="0"/>
                  </a:moveTo>
                  <a:cubicBezTo>
                    <a:pt x="4" y="20"/>
                    <a:pt x="8" y="64"/>
                    <a:pt x="19" y="78"/>
                  </a:cubicBezTo>
                  <a:cubicBezTo>
                    <a:pt x="17" y="57"/>
                    <a:pt x="13" y="44"/>
                    <a:pt x="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4843304" y="4038324"/>
              <a:ext cx="181982" cy="236753"/>
            </a:xfrm>
            <a:custGeom>
              <a:avLst/>
              <a:gdLst>
                <a:gd name="T0" fmla="*/ 25 w 61"/>
                <a:gd name="T1" fmla="*/ 2 h 80"/>
                <a:gd name="T2" fmla="*/ 59 w 61"/>
                <a:gd name="T3" fmla="*/ 36 h 80"/>
                <a:gd name="T4" fmla="*/ 36 w 61"/>
                <a:gd name="T5" fmla="*/ 78 h 80"/>
                <a:gd name="T6" fmla="*/ 2 w 61"/>
                <a:gd name="T7" fmla="*/ 44 h 80"/>
                <a:gd name="T8" fmla="*/ 25 w 61"/>
                <a:gd name="T9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0">
                  <a:moveTo>
                    <a:pt x="25" y="2"/>
                  </a:moveTo>
                  <a:cubicBezTo>
                    <a:pt x="41" y="0"/>
                    <a:pt x="56" y="15"/>
                    <a:pt x="59" y="36"/>
                  </a:cubicBezTo>
                  <a:cubicBezTo>
                    <a:pt x="61" y="57"/>
                    <a:pt x="51" y="76"/>
                    <a:pt x="36" y="78"/>
                  </a:cubicBezTo>
                  <a:cubicBezTo>
                    <a:pt x="20" y="80"/>
                    <a:pt x="5" y="65"/>
                    <a:pt x="2" y="44"/>
                  </a:cubicBezTo>
                  <a:cubicBezTo>
                    <a:pt x="0" y="23"/>
                    <a:pt x="10" y="4"/>
                    <a:pt x="25" y="2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4753196" y="4306880"/>
              <a:ext cx="779165" cy="388699"/>
            </a:xfrm>
            <a:custGeom>
              <a:avLst/>
              <a:gdLst>
                <a:gd name="T0" fmla="*/ 138 w 264"/>
                <a:gd name="T1" fmla="*/ 131 h 131"/>
                <a:gd name="T2" fmla="*/ 0 w 264"/>
                <a:gd name="T3" fmla="*/ 0 h 131"/>
                <a:gd name="T4" fmla="*/ 264 w 264"/>
                <a:gd name="T5" fmla="*/ 67 h 131"/>
                <a:gd name="T6" fmla="*/ 138 w 264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31">
                  <a:moveTo>
                    <a:pt x="138" y="131"/>
                  </a:moveTo>
                  <a:cubicBezTo>
                    <a:pt x="78" y="105"/>
                    <a:pt x="27" y="61"/>
                    <a:pt x="0" y="0"/>
                  </a:cubicBezTo>
                  <a:cubicBezTo>
                    <a:pt x="83" y="130"/>
                    <a:pt x="211" y="86"/>
                    <a:pt x="264" y="67"/>
                  </a:cubicBezTo>
                  <a:cubicBezTo>
                    <a:pt x="214" y="89"/>
                    <a:pt x="185" y="101"/>
                    <a:pt x="138" y="131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4758497" y="4310413"/>
              <a:ext cx="772098" cy="363964"/>
            </a:xfrm>
            <a:custGeom>
              <a:avLst/>
              <a:gdLst>
                <a:gd name="T0" fmla="*/ 138 w 261"/>
                <a:gd name="T1" fmla="*/ 123 h 123"/>
                <a:gd name="T2" fmla="*/ 261 w 261"/>
                <a:gd name="T3" fmla="*/ 66 h 123"/>
                <a:gd name="T4" fmla="*/ 0 w 261"/>
                <a:gd name="T5" fmla="*/ 0 h 123"/>
                <a:gd name="T6" fmla="*/ 138 w 26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123">
                  <a:moveTo>
                    <a:pt x="138" y="123"/>
                  </a:moveTo>
                  <a:cubicBezTo>
                    <a:pt x="176" y="98"/>
                    <a:pt x="217" y="80"/>
                    <a:pt x="261" y="66"/>
                  </a:cubicBezTo>
                  <a:cubicBezTo>
                    <a:pt x="150" y="86"/>
                    <a:pt x="46" y="75"/>
                    <a:pt x="0" y="0"/>
                  </a:cubicBezTo>
                  <a:cubicBezTo>
                    <a:pt x="13" y="45"/>
                    <a:pt x="74" y="103"/>
                    <a:pt x="13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532362" y="4188503"/>
              <a:ext cx="503542" cy="399300"/>
            </a:xfrm>
            <a:custGeom>
              <a:avLst/>
              <a:gdLst>
                <a:gd name="T0" fmla="*/ 121 w 170"/>
                <a:gd name="T1" fmla="*/ 135 h 135"/>
                <a:gd name="T2" fmla="*/ 169 w 170"/>
                <a:gd name="T3" fmla="*/ 0 h 135"/>
                <a:gd name="T4" fmla="*/ 0 w 170"/>
                <a:gd name="T5" fmla="*/ 107 h 135"/>
                <a:gd name="T6" fmla="*/ 121 w 170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5">
                  <a:moveTo>
                    <a:pt x="121" y="135"/>
                  </a:moveTo>
                  <a:cubicBezTo>
                    <a:pt x="161" y="76"/>
                    <a:pt x="170" y="48"/>
                    <a:pt x="169" y="0"/>
                  </a:cubicBezTo>
                  <a:cubicBezTo>
                    <a:pt x="147" y="80"/>
                    <a:pt x="55" y="104"/>
                    <a:pt x="0" y="107"/>
                  </a:cubicBezTo>
                  <a:cubicBezTo>
                    <a:pt x="54" y="108"/>
                    <a:pt x="92" y="122"/>
                    <a:pt x="121" y="135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5548263" y="4188503"/>
              <a:ext cx="498242" cy="388699"/>
            </a:xfrm>
            <a:custGeom>
              <a:avLst/>
              <a:gdLst>
                <a:gd name="T0" fmla="*/ 114 w 169"/>
                <a:gd name="T1" fmla="*/ 131 h 131"/>
                <a:gd name="T2" fmla="*/ 0 w 169"/>
                <a:gd name="T3" fmla="*/ 106 h 131"/>
                <a:gd name="T4" fmla="*/ 163 w 169"/>
                <a:gd name="T5" fmla="*/ 0 h 131"/>
                <a:gd name="T6" fmla="*/ 114 w 169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31">
                  <a:moveTo>
                    <a:pt x="114" y="131"/>
                  </a:moveTo>
                  <a:cubicBezTo>
                    <a:pt x="83" y="114"/>
                    <a:pt x="44" y="108"/>
                    <a:pt x="0" y="106"/>
                  </a:cubicBezTo>
                  <a:cubicBezTo>
                    <a:pt x="60" y="95"/>
                    <a:pt x="119" y="62"/>
                    <a:pt x="163" y="0"/>
                  </a:cubicBezTo>
                  <a:cubicBezTo>
                    <a:pt x="169" y="23"/>
                    <a:pt x="134" y="109"/>
                    <a:pt x="11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5482891" y="4502996"/>
              <a:ext cx="174915" cy="416968"/>
            </a:xfrm>
            <a:custGeom>
              <a:avLst/>
              <a:gdLst>
                <a:gd name="T0" fmla="*/ 32 w 59"/>
                <a:gd name="T1" fmla="*/ 5 h 141"/>
                <a:gd name="T2" fmla="*/ 35 w 59"/>
                <a:gd name="T3" fmla="*/ 32 h 141"/>
                <a:gd name="T4" fmla="*/ 34 w 59"/>
                <a:gd name="T5" fmla="*/ 45 h 141"/>
                <a:gd name="T6" fmla="*/ 58 w 59"/>
                <a:gd name="T7" fmla="*/ 117 h 141"/>
                <a:gd name="T8" fmla="*/ 49 w 59"/>
                <a:gd name="T9" fmla="*/ 139 h 141"/>
                <a:gd name="T10" fmla="*/ 30 w 59"/>
                <a:gd name="T11" fmla="*/ 125 h 141"/>
                <a:gd name="T12" fmla="*/ 20 w 59"/>
                <a:gd name="T13" fmla="*/ 48 h 141"/>
                <a:gd name="T14" fmla="*/ 11 w 59"/>
                <a:gd name="T15" fmla="*/ 35 h 141"/>
                <a:gd name="T16" fmla="*/ 7 w 59"/>
                <a:gd name="T17" fmla="*/ 9 h 141"/>
                <a:gd name="T18" fmla="*/ 32 w 59"/>
                <a:gd name="T19" fmla="*/ 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41">
                  <a:moveTo>
                    <a:pt x="32" y="5"/>
                  </a:moveTo>
                  <a:cubicBezTo>
                    <a:pt x="41" y="10"/>
                    <a:pt x="39" y="26"/>
                    <a:pt x="35" y="32"/>
                  </a:cubicBezTo>
                  <a:cubicBezTo>
                    <a:pt x="32" y="37"/>
                    <a:pt x="30" y="39"/>
                    <a:pt x="34" y="45"/>
                  </a:cubicBezTo>
                  <a:cubicBezTo>
                    <a:pt x="43" y="57"/>
                    <a:pt x="59" y="99"/>
                    <a:pt x="58" y="117"/>
                  </a:cubicBezTo>
                  <a:cubicBezTo>
                    <a:pt x="58" y="125"/>
                    <a:pt x="55" y="138"/>
                    <a:pt x="49" y="139"/>
                  </a:cubicBezTo>
                  <a:cubicBezTo>
                    <a:pt x="43" y="141"/>
                    <a:pt x="34" y="132"/>
                    <a:pt x="30" y="125"/>
                  </a:cubicBezTo>
                  <a:cubicBezTo>
                    <a:pt x="22" y="112"/>
                    <a:pt x="18" y="61"/>
                    <a:pt x="20" y="48"/>
                  </a:cubicBezTo>
                  <a:cubicBezTo>
                    <a:pt x="21" y="38"/>
                    <a:pt x="17" y="41"/>
                    <a:pt x="11" y="35"/>
                  </a:cubicBezTo>
                  <a:cubicBezTo>
                    <a:pt x="4" y="28"/>
                    <a:pt x="0" y="17"/>
                    <a:pt x="7" y="9"/>
                  </a:cubicBezTo>
                  <a:cubicBezTo>
                    <a:pt x="13" y="2"/>
                    <a:pt x="22" y="0"/>
                    <a:pt x="32" y="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269106" y="3925248"/>
              <a:ext cx="385166" cy="136044"/>
              <a:chOff x="5995034" y="4433249"/>
              <a:chExt cx="385166" cy="136044"/>
            </a:xfrm>
            <a:solidFill>
              <a:schemeClr val="accent2"/>
            </a:solidFill>
          </p:grpSpPr>
          <p:sp>
            <p:nvSpPr>
              <p:cNvPr id="76" name="Freeform 62"/>
              <p:cNvSpPr>
                <a:spLocks/>
              </p:cNvSpPr>
              <p:nvPr/>
            </p:nvSpPr>
            <p:spPr bwMode="auto">
              <a:xfrm>
                <a:off x="6275958" y="4433249"/>
                <a:ext cx="104242" cy="77740"/>
              </a:xfrm>
              <a:custGeom>
                <a:avLst/>
                <a:gdLst>
                  <a:gd name="T0" fmla="*/ 0 w 35"/>
                  <a:gd name="T1" fmla="*/ 15 h 26"/>
                  <a:gd name="T2" fmla="*/ 35 w 35"/>
                  <a:gd name="T3" fmla="*/ 26 h 26"/>
                  <a:gd name="T4" fmla="*/ 0 w 35"/>
                  <a:gd name="T5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26">
                    <a:moveTo>
                      <a:pt x="0" y="15"/>
                    </a:moveTo>
                    <a:cubicBezTo>
                      <a:pt x="8" y="12"/>
                      <a:pt x="24" y="16"/>
                      <a:pt x="35" y="26"/>
                    </a:cubicBezTo>
                    <a:cubicBezTo>
                      <a:pt x="32" y="9"/>
                      <a:pt x="7" y="0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3"/>
              <p:cNvSpPr>
                <a:spLocks/>
              </p:cNvSpPr>
              <p:nvPr/>
            </p:nvSpPr>
            <p:spPr bwMode="auto">
              <a:xfrm>
                <a:off x="5995034" y="4475652"/>
                <a:ext cx="98942" cy="93641"/>
              </a:xfrm>
              <a:custGeom>
                <a:avLst/>
                <a:gdLst>
                  <a:gd name="T0" fmla="*/ 33 w 33"/>
                  <a:gd name="T1" fmla="*/ 12 h 32"/>
                  <a:gd name="T2" fmla="*/ 2 w 33"/>
                  <a:gd name="T3" fmla="*/ 32 h 32"/>
                  <a:gd name="T4" fmla="*/ 33 w 33"/>
                  <a:gd name="T5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2">
                    <a:moveTo>
                      <a:pt x="33" y="12"/>
                    </a:moveTo>
                    <a:cubicBezTo>
                      <a:pt x="24" y="11"/>
                      <a:pt x="9" y="19"/>
                      <a:pt x="2" y="32"/>
                    </a:cubicBezTo>
                    <a:cubicBezTo>
                      <a:pt x="0" y="15"/>
                      <a:pt x="21" y="0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64"/>
            <p:cNvSpPr>
              <a:spLocks/>
            </p:cNvSpPr>
            <p:nvPr/>
          </p:nvSpPr>
          <p:spPr bwMode="auto">
            <a:xfrm>
              <a:off x="4311492" y="4911131"/>
              <a:ext cx="287991" cy="286224"/>
            </a:xfrm>
            <a:custGeom>
              <a:avLst/>
              <a:gdLst>
                <a:gd name="T0" fmla="*/ 48 w 97"/>
                <a:gd name="T1" fmla="*/ 28 h 97"/>
                <a:gd name="T2" fmla="*/ 85 w 97"/>
                <a:gd name="T3" fmla="*/ 45 h 97"/>
                <a:gd name="T4" fmla="*/ 79 w 97"/>
                <a:gd name="T5" fmla="*/ 52 h 97"/>
                <a:gd name="T6" fmla="*/ 73 w 97"/>
                <a:gd name="T7" fmla="*/ 71 h 97"/>
                <a:gd name="T8" fmla="*/ 57 w 97"/>
                <a:gd name="T9" fmla="*/ 84 h 97"/>
                <a:gd name="T10" fmla="*/ 35 w 97"/>
                <a:gd name="T11" fmla="*/ 83 h 97"/>
                <a:gd name="T12" fmla="*/ 9 w 97"/>
                <a:gd name="T13" fmla="*/ 50 h 97"/>
                <a:gd name="T14" fmla="*/ 19 w 97"/>
                <a:gd name="T15" fmla="*/ 3 h 97"/>
                <a:gd name="T16" fmla="*/ 48 w 97"/>
                <a:gd name="T17" fmla="*/ 2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7">
                  <a:moveTo>
                    <a:pt x="48" y="28"/>
                  </a:moveTo>
                  <a:cubicBezTo>
                    <a:pt x="56" y="29"/>
                    <a:pt x="87" y="33"/>
                    <a:pt x="85" y="45"/>
                  </a:cubicBezTo>
                  <a:cubicBezTo>
                    <a:pt x="84" y="51"/>
                    <a:pt x="83" y="53"/>
                    <a:pt x="79" y="52"/>
                  </a:cubicBezTo>
                  <a:cubicBezTo>
                    <a:pt x="97" y="69"/>
                    <a:pt x="76" y="76"/>
                    <a:pt x="73" y="71"/>
                  </a:cubicBezTo>
                  <a:cubicBezTo>
                    <a:pt x="78" y="79"/>
                    <a:pt x="69" y="92"/>
                    <a:pt x="57" y="84"/>
                  </a:cubicBezTo>
                  <a:cubicBezTo>
                    <a:pt x="59" y="93"/>
                    <a:pt x="45" y="97"/>
                    <a:pt x="35" y="83"/>
                  </a:cubicBezTo>
                  <a:cubicBezTo>
                    <a:pt x="23" y="68"/>
                    <a:pt x="24" y="65"/>
                    <a:pt x="9" y="50"/>
                  </a:cubicBezTo>
                  <a:cubicBezTo>
                    <a:pt x="0" y="40"/>
                    <a:pt x="5" y="0"/>
                    <a:pt x="19" y="3"/>
                  </a:cubicBezTo>
                  <a:cubicBezTo>
                    <a:pt x="36" y="6"/>
                    <a:pt x="37" y="26"/>
                    <a:pt x="48" y="28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5"/>
            <p:cNvSpPr>
              <a:spLocks/>
            </p:cNvSpPr>
            <p:nvPr/>
          </p:nvSpPr>
          <p:spPr bwMode="auto">
            <a:xfrm>
              <a:off x="4064138" y="4393454"/>
              <a:ext cx="390466" cy="692592"/>
            </a:xfrm>
            <a:custGeom>
              <a:avLst/>
              <a:gdLst>
                <a:gd name="T0" fmla="*/ 157 w 221"/>
                <a:gd name="T1" fmla="*/ 392 h 392"/>
                <a:gd name="T2" fmla="*/ 140 w 221"/>
                <a:gd name="T3" fmla="*/ 375 h 392"/>
                <a:gd name="T4" fmla="*/ 125 w 221"/>
                <a:gd name="T5" fmla="*/ 356 h 392"/>
                <a:gd name="T6" fmla="*/ 110 w 221"/>
                <a:gd name="T7" fmla="*/ 336 h 392"/>
                <a:gd name="T8" fmla="*/ 95 w 221"/>
                <a:gd name="T9" fmla="*/ 315 h 392"/>
                <a:gd name="T10" fmla="*/ 82 w 221"/>
                <a:gd name="T11" fmla="*/ 291 h 392"/>
                <a:gd name="T12" fmla="*/ 70 w 221"/>
                <a:gd name="T13" fmla="*/ 268 h 392"/>
                <a:gd name="T14" fmla="*/ 58 w 221"/>
                <a:gd name="T15" fmla="*/ 243 h 392"/>
                <a:gd name="T16" fmla="*/ 47 w 221"/>
                <a:gd name="T17" fmla="*/ 218 h 392"/>
                <a:gd name="T18" fmla="*/ 38 w 221"/>
                <a:gd name="T19" fmla="*/ 191 h 392"/>
                <a:gd name="T20" fmla="*/ 28 w 221"/>
                <a:gd name="T21" fmla="*/ 164 h 392"/>
                <a:gd name="T22" fmla="*/ 21 w 221"/>
                <a:gd name="T23" fmla="*/ 137 h 392"/>
                <a:gd name="T24" fmla="*/ 15 w 221"/>
                <a:gd name="T25" fmla="*/ 109 h 392"/>
                <a:gd name="T26" fmla="*/ 8 w 221"/>
                <a:gd name="T27" fmla="*/ 82 h 392"/>
                <a:gd name="T28" fmla="*/ 5 w 221"/>
                <a:gd name="T29" fmla="*/ 55 h 392"/>
                <a:gd name="T30" fmla="*/ 1 w 221"/>
                <a:gd name="T31" fmla="*/ 28 h 392"/>
                <a:gd name="T32" fmla="*/ 0 w 221"/>
                <a:gd name="T33" fmla="*/ 3 h 392"/>
                <a:gd name="T34" fmla="*/ 93 w 221"/>
                <a:gd name="T35" fmla="*/ 10 h 392"/>
                <a:gd name="T36" fmla="*/ 95 w 221"/>
                <a:gd name="T37" fmla="*/ 32 h 392"/>
                <a:gd name="T38" fmla="*/ 98 w 221"/>
                <a:gd name="T39" fmla="*/ 53 h 392"/>
                <a:gd name="T40" fmla="*/ 102 w 221"/>
                <a:gd name="T41" fmla="*/ 77 h 392"/>
                <a:gd name="T42" fmla="*/ 107 w 221"/>
                <a:gd name="T43" fmla="*/ 100 h 392"/>
                <a:gd name="T44" fmla="*/ 113 w 221"/>
                <a:gd name="T45" fmla="*/ 124 h 392"/>
                <a:gd name="T46" fmla="*/ 120 w 221"/>
                <a:gd name="T47" fmla="*/ 147 h 392"/>
                <a:gd name="T48" fmla="*/ 129 w 221"/>
                <a:gd name="T49" fmla="*/ 171 h 392"/>
                <a:gd name="T50" fmla="*/ 139 w 221"/>
                <a:gd name="T51" fmla="*/ 194 h 392"/>
                <a:gd name="T52" fmla="*/ 149 w 221"/>
                <a:gd name="T53" fmla="*/ 216 h 392"/>
                <a:gd name="T54" fmla="*/ 159 w 221"/>
                <a:gd name="T55" fmla="*/ 236 h 392"/>
                <a:gd name="T56" fmla="*/ 169 w 221"/>
                <a:gd name="T57" fmla="*/ 256 h 392"/>
                <a:gd name="T58" fmla="*/ 180 w 221"/>
                <a:gd name="T59" fmla="*/ 274 h 392"/>
                <a:gd name="T60" fmla="*/ 192 w 221"/>
                <a:gd name="T61" fmla="*/ 291 h 392"/>
                <a:gd name="T62" fmla="*/ 204 w 221"/>
                <a:gd name="T63" fmla="*/ 306 h 392"/>
                <a:gd name="T64" fmla="*/ 216 w 221"/>
                <a:gd name="T65" fmla="*/ 3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92">
                  <a:moveTo>
                    <a:pt x="221" y="325"/>
                  </a:moveTo>
                  <a:lnTo>
                    <a:pt x="157" y="392"/>
                  </a:lnTo>
                  <a:lnTo>
                    <a:pt x="149" y="383"/>
                  </a:lnTo>
                  <a:lnTo>
                    <a:pt x="140" y="375"/>
                  </a:lnTo>
                  <a:lnTo>
                    <a:pt x="132" y="366"/>
                  </a:lnTo>
                  <a:lnTo>
                    <a:pt x="125" y="356"/>
                  </a:lnTo>
                  <a:lnTo>
                    <a:pt x="117" y="346"/>
                  </a:lnTo>
                  <a:lnTo>
                    <a:pt x="110" y="336"/>
                  </a:lnTo>
                  <a:lnTo>
                    <a:pt x="103" y="325"/>
                  </a:lnTo>
                  <a:lnTo>
                    <a:pt x="95" y="315"/>
                  </a:lnTo>
                  <a:lnTo>
                    <a:pt x="88" y="303"/>
                  </a:lnTo>
                  <a:lnTo>
                    <a:pt x="82" y="291"/>
                  </a:lnTo>
                  <a:lnTo>
                    <a:pt x="77" y="279"/>
                  </a:lnTo>
                  <a:lnTo>
                    <a:pt x="70" y="268"/>
                  </a:lnTo>
                  <a:lnTo>
                    <a:pt x="63" y="254"/>
                  </a:lnTo>
                  <a:lnTo>
                    <a:pt x="58" y="243"/>
                  </a:lnTo>
                  <a:lnTo>
                    <a:pt x="53" y="229"/>
                  </a:lnTo>
                  <a:lnTo>
                    <a:pt x="47" y="218"/>
                  </a:lnTo>
                  <a:lnTo>
                    <a:pt x="42" y="204"/>
                  </a:lnTo>
                  <a:lnTo>
                    <a:pt x="38" y="191"/>
                  </a:lnTo>
                  <a:lnTo>
                    <a:pt x="33" y="177"/>
                  </a:lnTo>
                  <a:lnTo>
                    <a:pt x="28" y="164"/>
                  </a:lnTo>
                  <a:lnTo>
                    <a:pt x="25" y="151"/>
                  </a:lnTo>
                  <a:lnTo>
                    <a:pt x="21" y="137"/>
                  </a:lnTo>
                  <a:lnTo>
                    <a:pt x="16" y="122"/>
                  </a:lnTo>
                  <a:lnTo>
                    <a:pt x="15" y="109"/>
                  </a:lnTo>
                  <a:lnTo>
                    <a:pt x="11" y="95"/>
                  </a:lnTo>
                  <a:lnTo>
                    <a:pt x="8" y="82"/>
                  </a:lnTo>
                  <a:lnTo>
                    <a:pt x="6" y="69"/>
                  </a:lnTo>
                  <a:lnTo>
                    <a:pt x="5" y="55"/>
                  </a:lnTo>
                  <a:lnTo>
                    <a:pt x="3" y="42"/>
                  </a:lnTo>
                  <a:lnTo>
                    <a:pt x="1" y="28"/>
                  </a:lnTo>
                  <a:lnTo>
                    <a:pt x="0" y="15"/>
                  </a:lnTo>
                  <a:lnTo>
                    <a:pt x="0" y="3"/>
                  </a:lnTo>
                  <a:lnTo>
                    <a:pt x="92" y="0"/>
                  </a:lnTo>
                  <a:lnTo>
                    <a:pt x="93" y="10"/>
                  </a:lnTo>
                  <a:lnTo>
                    <a:pt x="93" y="22"/>
                  </a:lnTo>
                  <a:lnTo>
                    <a:pt x="95" y="32"/>
                  </a:lnTo>
                  <a:lnTo>
                    <a:pt x="97" y="43"/>
                  </a:lnTo>
                  <a:lnTo>
                    <a:pt x="98" y="53"/>
                  </a:lnTo>
                  <a:lnTo>
                    <a:pt x="100" y="65"/>
                  </a:lnTo>
                  <a:lnTo>
                    <a:pt x="102" y="77"/>
                  </a:lnTo>
                  <a:lnTo>
                    <a:pt x="105" y="89"/>
                  </a:lnTo>
                  <a:lnTo>
                    <a:pt x="107" y="100"/>
                  </a:lnTo>
                  <a:lnTo>
                    <a:pt x="110" y="112"/>
                  </a:lnTo>
                  <a:lnTo>
                    <a:pt x="113" y="124"/>
                  </a:lnTo>
                  <a:lnTo>
                    <a:pt x="117" y="135"/>
                  </a:lnTo>
                  <a:lnTo>
                    <a:pt x="120" y="147"/>
                  </a:lnTo>
                  <a:lnTo>
                    <a:pt x="125" y="159"/>
                  </a:lnTo>
                  <a:lnTo>
                    <a:pt x="129" y="171"/>
                  </a:lnTo>
                  <a:lnTo>
                    <a:pt x="134" y="182"/>
                  </a:lnTo>
                  <a:lnTo>
                    <a:pt x="139" y="194"/>
                  </a:lnTo>
                  <a:lnTo>
                    <a:pt x="144" y="204"/>
                  </a:lnTo>
                  <a:lnTo>
                    <a:pt x="149" y="216"/>
                  </a:lnTo>
                  <a:lnTo>
                    <a:pt x="154" y="226"/>
                  </a:lnTo>
                  <a:lnTo>
                    <a:pt x="159" y="236"/>
                  </a:lnTo>
                  <a:lnTo>
                    <a:pt x="164" y="246"/>
                  </a:lnTo>
                  <a:lnTo>
                    <a:pt x="169" y="256"/>
                  </a:lnTo>
                  <a:lnTo>
                    <a:pt x="175" y="266"/>
                  </a:lnTo>
                  <a:lnTo>
                    <a:pt x="180" y="274"/>
                  </a:lnTo>
                  <a:lnTo>
                    <a:pt x="185" y="283"/>
                  </a:lnTo>
                  <a:lnTo>
                    <a:pt x="192" y="291"/>
                  </a:lnTo>
                  <a:lnTo>
                    <a:pt x="197" y="300"/>
                  </a:lnTo>
                  <a:lnTo>
                    <a:pt x="204" y="306"/>
                  </a:lnTo>
                  <a:lnTo>
                    <a:pt x="209" y="313"/>
                  </a:lnTo>
                  <a:lnTo>
                    <a:pt x="216" y="318"/>
                  </a:lnTo>
                  <a:lnTo>
                    <a:pt x="221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6"/>
            <p:cNvSpPr>
              <a:spLocks/>
            </p:cNvSpPr>
            <p:nvPr/>
          </p:nvSpPr>
          <p:spPr bwMode="auto">
            <a:xfrm>
              <a:off x="2892740" y="3727364"/>
              <a:ext cx="1386950" cy="1447022"/>
            </a:xfrm>
            <a:custGeom>
              <a:avLst/>
              <a:gdLst>
                <a:gd name="T0" fmla="*/ 193 w 469"/>
                <a:gd name="T1" fmla="*/ 17 h 489"/>
                <a:gd name="T2" fmla="*/ 452 w 469"/>
                <a:gd name="T3" fmla="*/ 214 h 489"/>
                <a:gd name="T4" fmla="*/ 255 w 469"/>
                <a:gd name="T5" fmla="*/ 472 h 489"/>
                <a:gd name="T6" fmla="*/ 17 w 469"/>
                <a:gd name="T7" fmla="*/ 273 h 489"/>
                <a:gd name="T8" fmla="*/ 193 w 469"/>
                <a:gd name="T9" fmla="*/ 1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489">
                  <a:moveTo>
                    <a:pt x="193" y="17"/>
                  </a:moveTo>
                  <a:cubicBezTo>
                    <a:pt x="319" y="0"/>
                    <a:pt x="435" y="88"/>
                    <a:pt x="452" y="214"/>
                  </a:cubicBezTo>
                  <a:cubicBezTo>
                    <a:pt x="469" y="339"/>
                    <a:pt x="381" y="455"/>
                    <a:pt x="255" y="472"/>
                  </a:cubicBezTo>
                  <a:cubicBezTo>
                    <a:pt x="129" y="489"/>
                    <a:pt x="34" y="399"/>
                    <a:pt x="17" y="273"/>
                  </a:cubicBezTo>
                  <a:cubicBezTo>
                    <a:pt x="0" y="147"/>
                    <a:pt x="68" y="34"/>
                    <a:pt x="193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954578" y="4481795"/>
              <a:ext cx="1514161" cy="1378115"/>
              <a:chOff x="3680506" y="4989796"/>
              <a:chExt cx="1514161" cy="1378115"/>
            </a:xfrm>
          </p:grpSpPr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4021502" y="5503939"/>
                <a:ext cx="300359" cy="621919"/>
              </a:xfrm>
              <a:custGeom>
                <a:avLst/>
                <a:gdLst>
                  <a:gd name="T0" fmla="*/ 0 w 102"/>
                  <a:gd name="T1" fmla="*/ 0 h 210"/>
                  <a:gd name="T2" fmla="*/ 17 w 102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210">
                    <a:moveTo>
                      <a:pt x="0" y="0"/>
                    </a:moveTo>
                    <a:cubicBezTo>
                      <a:pt x="76" y="61"/>
                      <a:pt x="102" y="161"/>
                      <a:pt x="17" y="21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auto">
              <a:xfrm>
                <a:off x="4798900" y="5973912"/>
                <a:ext cx="395767" cy="245587"/>
              </a:xfrm>
              <a:custGeom>
                <a:avLst/>
                <a:gdLst>
                  <a:gd name="T0" fmla="*/ 7 w 134"/>
                  <a:gd name="T1" fmla="*/ 23 h 83"/>
                  <a:gd name="T2" fmla="*/ 9 w 134"/>
                  <a:gd name="T3" fmla="*/ 64 h 83"/>
                  <a:gd name="T4" fmla="*/ 45 w 134"/>
                  <a:gd name="T5" fmla="*/ 69 h 83"/>
                  <a:gd name="T6" fmla="*/ 62 w 134"/>
                  <a:gd name="T7" fmla="*/ 68 h 83"/>
                  <a:gd name="T8" fmla="*/ 122 w 134"/>
                  <a:gd name="T9" fmla="*/ 53 h 83"/>
                  <a:gd name="T10" fmla="*/ 89 w 134"/>
                  <a:gd name="T11" fmla="*/ 23 h 83"/>
                  <a:gd name="T12" fmla="*/ 39 w 134"/>
                  <a:gd name="T13" fmla="*/ 13 h 83"/>
                  <a:gd name="T14" fmla="*/ 7 w 134"/>
                  <a:gd name="T15" fmla="*/ 2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83">
                    <a:moveTo>
                      <a:pt x="7" y="23"/>
                    </a:moveTo>
                    <a:cubicBezTo>
                      <a:pt x="0" y="38"/>
                      <a:pt x="4" y="55"/>
                      <a:pt x="9" y="64"/>
                    </a:cubicBezTo>
                    <a:cubicBezTo>
                      <a:pt x="18" y="83"/>
                      <a:pt x="44" y="76"/>
                      <a:pt x="45" y="69"/>
                    </a:cubicBezTo>
                    <a:cubicBezTo>
                      <a:pt x="46" y="65"/>
                      <a:pt x="48" y="60"/>
                      <a:pt x="62" y="68"/>
                    </a:cubicBezTo>
                    <a:cubicBezTo>
                      <a:pt x="76" y="76"/>
                      <a:pt x="111" y="68"/>
                      <a:pt x="122" y="53"/>
                    </a:cubicBezTo>
                    <a:cubicBezTo>
                      <a:pt x="134" y="38"/>
                      <a:pt x="116" y="7"/>
                      <a:pt x="89" y="23"/>
                    </a:cubicBezTo>
                    <a:cubicBezTo>
                      <a:pt x="70" y="35"/>
                      <a:pt x="45" y="25"/>
                      <a:pt x="39" y="13"/>
                    </a:cubicBezTo>
                    <a:cubicBezTo>
                      <a:pt x="34" y="0"/>
                      <a:pt x="13" y="9"/>
                      <a:pt x="7" y="2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4479107" y="5463302"/>
                <a:ext cx="570681" cy="600717"/>
              </a:xfrm>
              <a:custGeom>
                <a:avLst/>
                <a:gdLst>
                  <a:gd name="T0" fmla="*/ 0 w 193"/>
                  <a:gd name="T1" fmla="*/ 0 h 203"/>
                  <a:gd name="T2" fmla="*/ 140 w 193"/>
                  <a:gd name="T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3" h="203">
                    <a:moveTo>
                      <a:pt x="0" y="0"/>
                    </a:moveTo>
                    <a:cubicBezTo>
                      <a:pt x="38" y="22"/>
                      <a:pt x="193" y="59"/>
                      <a:pt x="140" y="20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4605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3908425" y="6055185"/>
                <a:ext cx="376332" cy="312726"/>
              </a:xfrm>
              <a:custGeom>
                <a:avLst/>
                <a:gdLst>
                  <a:gd name="T0" fmla="*/ 44 w 127"/>
                  <a:gd name="T1" fmla="*/ 4 h 106"/>
                  <a:gd name="T2" fmla="*/ 11 w 127"/>
                  <a:gd name="T3" fmla="*/ 30 h 106"/>
                  <a:gd name="T4" fmla="*/ 29 w 127"/>
                  <a:gd name="T5" fmla="*/ 60 h 106"/>
                  <a:gd name="T6" fmla="*/ 41 w 127"/>
                  <a:gd name="T7" fmla="*/ 71 h 106"/>
                  <a:gd name="T8" fmla="*/ 92 w 127"/>
                  <a:gd name="T9" fmla="*/ 105 h 106"/>
                  <a:gd name="T10" fmla="*/ 96 w 127"/>
                  <a:gd name="T11" fmla="*/ 63 h 106"/>
                  <a:gd name="T12" fmla="*/ 74 w 127"/>
                  <a:gd name="T13" fmla="*/ 21 h 106"/>
                  <a:gd name="T14" fmla="*/ 44 w 127"/>
                  <a:gd name="T15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06">
                    <a:moveTo>
                      <a:pt x="44" y="4"/>
                    </a:moveTo>
                    <a:cubicBezTo>
                      <a:pt x="27" y="8"/>
                      <a:pt x="16" y="22"/>
                      <a:pt x="11" y="30"/>
                    </a:cubicBezTo>
                    <a:cubicBezTo>
                      <a:pt x="0" y="49"/>
                      <a:pt x="23" y="63"/>
                      <a:pt x="29" y="60"/>
                    </a:cubicBezTo>
                    <a:cubicBezTo>
                      <a:pt x="33" y="58"/>
                      <a:pt x="39" y="57"/>
                      <a:pt x="41" y="71"/>
                    </a:cubicBezTo>
                    <a:cubicBezTo>
                      <a:pt x="43" y="86"/>
                      <a:pt x="72" y="106"/>
                      <a:pt x="92" y="105"/>
                    </a:cubicBezTo>
                    <a:cubicBezTo>
                      <a:pt x="112" y="104"/>
                      <a:pt x="127" y="72"/>
                      <a:pt x="96" y="63"/>
                    </a:cubicBezTo>
                    <a:cubicBezTo>
                      <a:pt x="74" y="56"/>
                      <a:pt x="66" y="33"/>
                      <a:pt x="74" y="21"/>
                    </a:cubicBezTo>
                    <a:cubicBezTo>
                      <a:pt x="81" y="9"/>
                      <a:pt x="60" y="0"/>
                      <a:pt x="44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3680506" y="4989796"/>
                <a:ext cx="1263273" cy="899309"/>
              </a:xfrm>
              <a:custGeom>
                <a:avLst/>
                <a:gdLst>
                  <a:gd name="T0" fmla="*/ 413 w 427"/>
                  <a:gd name="T1" fmla="*/ 0 h 304"/>
                  <a:gd name="T2" fmla="*/ 419 w 427"/>
                  <a:gd name="T3" fmla="*/ 25 h 304"/>
                  <a:gd name="T4" fmla="*/ 383 w 427"/>
                  <a:gd name="T5" fmla="*/ 256 h 304"/>
                  <a:gd name="T6" fmla="*/ 157 w 427"/>
                  <a:gd name="T7" fmla="*/ 294 h 304"/>
                  <a:gd name="T8" fmla="*/ 19 w 427"/>
                  <a:gd name="T9" fmla="*/ 89 h 304"/>
                  <a:gd name="T10" fmla="*/ 6 w 427"/>
                  <a:gd name="T11" fmla="*/ 12 h 304"/>
                  <a:gd name="T12" fmla="*/ 413 w 427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04">
                    <a:moveTo>
                      <a:pt x="413" y="0"/>
                    </a:moveTo>
                    <a:cubicBezTo>
                      <a:pt x="416" y="8"/>
                      <a:pt x="417" y="16"/>
                      <a:pt x="419" y="25"/>
                    </a:cubicBezTo>
                    <a:cubicBezTo>
                      <a:pt x="427" y="91"/>
                      <a:pt x="412" y="258"/>
                      <a:pt x="383" y="256"/>
                    </a:cubicBezTo>
                    <a:cubicBezTo>
                      <a:pt x="312" y="252"/>
                      <a:pt x="243" y="273"/>
                      <a:pt x="157" y="294"/>
                    </a:cubicBezTo>
                    <a:cubicBezTo>
                      <a:pt x="118" y="304"/>
                      <a:pt x="27" y="150"/>
                      <a:pt x="19" y="89"/>
                    </a:cubicBezTo>
                    <a:cubicBezTo>
                      <a:pt x="15" y="63"/>
                      <a:pt x="0" y="36"/>
                      <a:pt x="6" y="12"/>
                    </a:cubicBezTo>
                    <a:cubicBezTo>
                      <a:pt x="68" y="112"/>
                      <a:pt x="305" y="150"/>
                      <a:pt x="41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Freeform 72"/>
            <p:cNvSpPr>
              <a:spLocks/>
            </p:cNvSpPr>
            <p:nvPr/>
          </p:nvSpPr>
          <p:spPr bwMode="auto">
            <a:xfrm>
              <a:off x="2853870" y="4271544"/>
              <a:ext cx="1431120" cy="1095425"/>
            </a:xfrm>
            <a:custGeom>
              <a:avLst/>
              <a:gdLst>
                <a:gd name="T0" fmla="*/ 459 w 484"/>
                <a:gd name="T1" fmla="*/ 0 h 370"/>
                <a:gd name="T2" fmla="*/ 465 w 484"/>
                <a:gd name="T3" fmla="*/ 30 h 370"/>
                <a:gd name="T4" fmla="*/ 450 w 484"/>
                <a:gd name="T5" fmla="*/ 298 h 370"/>
                <a:gd name="T6" fmla="*/ 141 w 484"/>
                <a:gd name="T7" fmla="*/ 359 h 370"/>
                <a:gd name="T8" fmla="*/ 28 w 484"/>
                <a:gd name="T9" fmla="*/ 41 h 370"/>
                <a:gd name="T10" fmla="*/ 289 w 484"/>
                <a:gd name="T11" fmla="*/ 108 h 370"/>
                <a:gd name="T12" fmla="*/ 459 w 484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4" h="370">
                  <a:moveTo>
                    <a:pt x="459" y="0"/>
                  </a:moveTo>
                  <a:cubicBezTo>
                    <a:pt x="461" y="10"/>
                    <a:pt x="463" y="20"/>
                    <a:pt x="465" y="30"/>
                  </a:cubicBezTo>
                  <a:cubicBezTo>
                    <a:pt x="475" y="107"/>
                    <a:pt x="484" y="297"/>
                    <a:pt x="450" y="298"/>
                  </a:cubicBezTo>
                  <a:cubicBezTo>
                    <a:pt x="357" y="300"/>
                    <a:pt x="236" y="338"/>
                    <a:pt x="141" y="359"/>
                  </a:cubicBezTo>
                  <a:cubicBezTo>
                    <a:pt x="89" y="370"/>
                    <a:pt x="0" y="143"/>
                    <a:pt x="28" y="41"/>
                  </a:cubicBezTo>
                  <a:cubicBezTo>
                    <a:pt x="70" y="110"/>
                    <a:pt x="181" y="129"/>
                    <a:pt x="289" y="108"/>
                  </a:cubicBezTo>
                  <a:cubicBezTo>
                    <a:pt x="358" y="95"/>
                    <a:pt x="407" y="72"/>
                    <a:pt x="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3797349" y="4951767"/>
              <a:ext cx="56538" cy="231453"/>
            </a:xfrm>
            <a:custGeom>
              <a:avLst/>
              <a:gdLst>
                <a:gd name="T0" fmla="*/ 0 w 19"/>
                <a:gd name="T1" fmla="*/ 0 h 78"/>
                <a:gd name="T2" fmla="*/ 19 w 19"/>
                <a:gd name="T3" fmla="*/ 78 h 78"/>
                <a:gd name="T4" fmla="*/ 0 w 19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78">
                  <a:moveTo>
                    <a:pt x="0" y="0"/>
                  </a:moveTo>
                  <a:cubicBezTo>
                    <a:pt x="4" y="20"/>
                    <a:pt x="7" y="64"/>
                    <a:pt x="19" y="78"/>
                  </a:cubicBezTo>
                  <a:cubicBezTo>
                    <a:pt x="17" y="57"/>
                    <a:pt x="13" y="44"/>
                    <a:pt x="0" y="0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2915512" y="3568351"/>
              <a:ext cx="1238982" cy="726233"/>
            </a:xfrm>
            <a:custGeom>
              <a:avLst/>
              <a:gdLst>
                <a:gd name="connsiteX0" fmla="*/ 1234392 w 1238982"/>
                <a:gd name="connsiteY0" fmla="*/ 0 h 726233"/>
                <a:gd name="connsiteX1" fmla="*/ 601466 w 1238982"/>
                <a:gd name="connsiteY1" fmla="*/ 478744 h 726233"/>
                <a:gd name="connsiteX2" fmla="*/ 474814 w 1238982"/>
                <a:gd name="connsiteY2" fmla="*/ 457007 h 726233"/>
                <a:gd name="connsiteX3" fmla="*/ 451430 w 1238982"/>
                <a:gd name="connsiteY3" fmla="*/ 445285 h 726233"/>
                <a:gd name="connsiteX4" fmla="*/ 394994 w 1238982"/>
                <a:gd name="connsiteY4" fmla="*/ 532772 h 726233"/>
                <a:gd name="connsiteX5" fmla="*/ 7480 w 1238982"/>
                <a:gd name="connsiteY5" fmla="*/ 707033 h 726233"/>
                <a:gd name="connsiteX6" fmla="*/ 353284 w 1238982"/>
                <a:gd name="connsiteY6" fmla="*/ 239919 h 726233"/>
                <a:gd name="connsiteX7" fmla="*/ 357663 w 1238982"/>
                <a:gd name="connsiteY7" fmla="*/ 240502 h 726233"/>
                <a:gd name="connsiteX8" fmla="*/ 358474 w 1238982"/>
                <a:gd name="connsiteY8" fmla="*/ 238460 h 726233"/>
                <a:gd name="connsiteX9" fmla="*/ 598508 w 1238982"/>
                <a:gd name="connsiteY9" fmla="*/ 147761 h 726233"/>
                <a:gd name="connsiteX10" fmla="*/ 1234392 w 1238982"/>
                <a:gd name="connsiteY10" fmla="*/ 0 h 72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982" h="726233">
                  <a:moveTo>
                    <a:pt x="1234392" y="0"/>
                  </a:moveTo>
                  <a:cubicBezTo>
                    <a:pt x="1284671" y="398953"/>
                    <a:pt x="912014" y="496475"/>
                    <a:pt x="601466" y="478744"/>
                  </a:cubicBezTo>
                  <a:cubicBezTo>
                    <a:pt x="551926" y="475789"/>
                    <a:pt x="509872" y="468124"/>
                    <a:pt x="474814" y="457007"/>
                  </a:cubicBezTo>
                  <a:lnTo>
                    <a:pt x="451430" y="445285"/>
                  </a:lnTo>
                  <a:lnTo>
                    <a:pt x="394994" y="532772"/>
                  </a:lnTo>
                  <a:cubicBezTo>
                    <a:pt x="264159" y="716460"/>
                    <a:pt x="151619" y="755832"/>
                    <a:pt x="7480" y="707033"/>
                  </a:cubicBezTo>
                  <a:cubicBezTo>
                    <a:pt x="-35762" y="519602"/>
                    <a:pt x="112281" y="230646"/>
                    <a:pt x="353284" y="239919"/>
                  </a:cubicBezTo>
                  <a:lnTo>
                    <a:pt x="357663" y="240502"/>
                  </a:lnTo>
                  <a:lnTo>
                    <a:pt x="358474" y="238460"/>
                  </a:lnTo>
                  <a:cubicBezTo>
                    <a:pt x="397622" y="182669"/>
                    <a:pt x="482053" y="141111"/>
                    <a:pt x="598508" y="147761"/>
                  </a:cubicBezTo>
                  <a:cubicBezTo>
                    <a:pt x="832158" y="159581"/>
                    <a:pt x="1074682" y="357580"/>
                    <a:pt x="1234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3023484" y="4121364"/>
              <a:ext cx="181982" cy="236753"/>
            </a:xfrm>
            <a:custGeom>
              <a:avLst/>
              <a:gdLst>
                <a:gd name="T0" fmla="*/ 26 w 62"/>
                <a:gd name="T1" fmla="*/ 2 h 80"/>
                <a:gd name="T2" fmla="*/ 59 w 62"/>
                <a:gd name="T3" fmla="*/ 36 h 80"/>
                <a:gd name="T4" fmla="*/ 36 w 62"/>
                <a:gd name="T5" fmla="*/ 78 h 80"/>
                <a:gd name="T6" fmla="*/ 3 w 62"/>
                <a:gd name="T7" fmla="*/ 43 h 80"/>
                <a:gd name="T8" fmla="*/ 26 w 62"/>
                <a:gd name="T9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0">
                  <a:moveTo>
                    <a:pt x="26" y="2"/>
                  </a:moveTo>
                  <a:cubicBezTo>
                    <a:pt x="42" y="0"/>
                    <a:pt x="56" y="15"/>
                    <a:pt x="59" y="36"/>
                  </a:cubicBezTo>
                  <a:cubicBezTo>
                    <a:pt x="62" y="57"/>
                    <a:pt x="52" y="76"/>
                    <a:pt x="36" y="78"/>
                  </a:cubicBezTo>
                  <a:cubicBezTo>
                    <a:pt x="21" y="80"/>
                    <a:pt x="6" y="64"/>
                    <a:pt x="3" y="43"/>
                  </a:cubicBezTo>
                  <a:cubicBezTo>
                    <a:pt x="0" y="23"/>
                    <a:pt x="11" y="4"/>
                    <a:pt x="26" y="2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2931610" y="4389920"/>
              <a:ext cx="780932" cy="388699"/>
            </a:xfrm>
            <a:custGeom>
              <a:avLst/>
              <a:gdLst>
                <a:gd name="T0" fmla="*/ 139 w 264"/>
                <a:gd name="T1" fmla="*/ 131 h 131"/>
                <a:gd name="T2" fmla="*/ 0 w 264"/>
                <a:gd name="T3" fmla="*/ 0 h 131"/>
                <a:gd name="T4" fmla="*/ 264 w 264"/>
                <a:gd name="T5" fmla="*/ 67 h 131"/>
                <a:gd name="T6" fmla="*/ 139 w 264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31">
                  <a:moveTo>
                    <a:pt x="139" y="131"/>
                  </a:moveTo>
                  <a:cubicBezTo>
                    <a:pt x="79" y="105"/>
                    <a:pt x="28" y="61"/>
                    <a:pt x="0" y="0"/>
                  </a:cubicBezTo>
                  <a:cubicBezTo>
                    <a:pt x="84" y="130"/>
                    <a:pt x="212" y="86"/>
                    <a:pt x="264" y="67"/>
                  </a:cubicBezTo>
                  <a:cubicBezTo>
                    <a:pt x="214" y="89"/>
                    <a:pt x="186" y="100"/>
                    <a:pt x="139" y="131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2936910" y="4393454"/>
              <a:ext cx="775632" cy="363964"/>
            </a:xfrm>
            <a:custGeom>
              <a:avLst/>
              <a:gdLst>
                <a:gd name="T0" fmla="*/ 139 w 262"/>
                <a:gd name="T1" fmla="*/ 123 h 123"/>
                <a:gd name="T2" fmla="*/ 262 w 262"/>
                <a:gd name="T3" fmla="*/ 66 h 123"/>
                <a:gd name="T4" fmla="*/ 0 w 262"/>
                <a:gd name="T5" fmla="*/ 0 h 123"/>
                <a:gd name="T6" fmla="*/ 139 w 262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123">
                  <a:moveTo>
                    <a:pt x="139" y="123"/>
                  </a:moveTo>
                  <a:cubicBezTo>
                    <a:pt x="177" y="98"/>
                    <a:pt x="218" y="80"/>
                    <a:pt x="262" y="66"/>
                  </a:cubicBezTo>
                  <a:cubicBezTo>
                    <a:pt x="151" y="86"/>
                    <a:pt x="47" y="75"/>
                    <a:pt x="0" y="0"/>
                  </a:cubicBezTo>
                  <a:cubicBezTo>
                    <a:pt x="14" y="45"/>
                    <a:pt x="75" y="103"/>
                    <a:pt x="13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9"/>
            <p:cNvSpPr>
              <a:spLocks/>
            </p:cNvSpPr>
            <p:nvPr/>
          </p:nvSpPr>
          <p:spPr bwMode="auto">
            <a:xfrm>
              <a:off x="3712542" y="4271544"/>
              <a:ext cx="501775" cy="397533"/>
            </a:xfrm>
            <a:custGeom>
              <a:avLst/>
              <a:gdLst>
                <a:gd name="T0" fmla="*/ 122 w 170"/>
                <a:gd name="T1" fmla="*/ 134 h 134"/>
                <a:gd name="T2" fmla="*/ 170 w 170"/>
                <a:gd name="T3" fmla="*/ 0 h 134"/>
                <a:gd name="T4" fmla="*/ 0 w 170"/>
                <a:gd name="T5" fmla="*/ 107 h 134"/>
                <a:gd name="T6" fmla="*/ 122 w 170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4">
                  <a:moveTo>
                    <a:pt x="122" y="134"/>
                  </a:moveTo>
                  <a:cubicBezTo>
                    <a:pt x="161" y="76"/>
                    <a:pt x="170" y="48"/>
                    <a:pt x="170" y="0"/>
                  </a:cubicBezTo>
                  <a:cubicBezTo>
                    <a:pt x="148" y="80"/>
                    <a:pt x="56" y="104"/>
                    <a:pt x="0" y="107"/>
                  </a:cubicBezTo>
                  <a:cubicBezTo>
                    <a:pt x="55" y="108"/>
                    <a:pt x="93" y="122"/>
                    <a:pt x="122" y="134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0"/>
            <p:cNvSpPr>
              <a:spLocks/>
            </p:cNvSpPr>
            <p:nvPr/>
          </p:nvSpPr>
          <p:spPr bwMode="auto">
            <a:xfrm>
              <a:off x="3730210" y="4271544"/>
              <a:ext cx="498242" cy="388699"/>
            </a:xfrm>
            <a:custGeom>
              <a:avLst/>
              <a:gdLst>
                <a:gd name="T0" fmla="*/ 114 w 169"/>
                <a:gd name="T1" fmla="*/ 131 h 131"/>
                <a:gd name="T2" fmla="*/ 0 w 169"/>
                <a:gd name="T3" fmla="*/ 106 h 131"/>
                <a:gd name="T4" fmla="*/ 163 w 169"/>
                <a:gd name="T5" fmla="*/ 0 h 131"/>
                <a:gd name="T6" fmla="*/ 114 w 169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31">
                  <a:moveTo>
                    <a:pt x="114" y="131"/>
                  </a:moveTo>
                  <a:cubicBezTo>
                    <a:pt x="83" y="114"/>
                    <a:pt x="44" y="108"/>
                    <a:pt x="0" y="106"/>
                  </a:cubicBezTo>
                  <a:cubicBezTo>
                    <a:pt x="60" y="94"/>
                    <a:pt x="119" y="61"/>
                    <a:pt x="163" y="0"/>
                  </a:cubicBezTo>
                  <a:cubicBezTo>
                    <a:pt x="169" y="23"/>
                    <a:pt x="134" y="108"/>
                    <a:pt x="114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1"/>
            <p:cNvSpPr>
              <a:spLocks/>
            </p:cNvSpPr>
            <p:nvPr/>
          </p:nvSpPr>
          <p:spPr bwMode="auto">
            <a:xfrm>
              <a:off x="3664838" y="4582503"/>
              <a:ext cx="174915" cy="420502"/>
            </a:xfrm>
            <a:custGeom>
              <a:avLst/>
              <a:gdLst>
                <a:gd name="T0" fmla="*/ 32 w 59"/>
                <a:gd name="T1" fmla="*/ 6 h 142"/>
                <a:gd name="T2" fmla="*/ 35 w 59"/>
                <a:gd name="T3" fmla="*/ 33 h 142"/>
                <a:gd name="T4" fmla="*/ 34 w 59"/>
                <a:gd name="T5" fmla="*/ 45 h 142"/>
                <a:gd name="T6" fmla="*/ 58 w 59"/>
                <a:gd name="T7" fmla="*/ 118 h 142"/>
                <a:gd name="T8" fmla="*/ 49 w 59"/>
                <a:gd name="T9" fmla="*/ 140 h 142"/>
                <a:gd name="T10" fmla="*/ 30 w 59"/>
                <a:gd name="T11" fmla="*/ 126 h 142"/>
                <a:gd name="T12" fmla="*/ 19 w 59"/>
                <a:gd name="T13" fmla="*/ 48 h 142"/>
                <a:gd name="T14" fmla="*/ 10 w 59"/>
                <a:gd name="T15" fmla="*/ 36 h 142"/>
                <a:gd name="T16" fmla="*/ 6 w 59"/>
                <a:gd name="T17" fmla="*/ 10 h 142"/>
                <a:gd name="T18" fmla="*/ 32 w 59"/>
                <a:gd name="T19" fmla="*/ 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42">
                  <a:moveTo>
                    <a:pt x="32" y="6"/>
                  </a:moveTo>
                  <a:cubicBezTo>
                    <a:pt x="41" y="10"/>
                    <a:pt x="39" y="27"/>
                    <a:pt x="35" y="33"/>
                  </a:cubicBezTo>
                  <a:cubicBezTo>
                    <a:pt x="32" y="38"/>
                    <a:pt x="30" y="40"/>
                    <a:pt x="34" y="45"/>
                  </a:cubicBezTo>
                  <a:cubicBezTo>
                    <a:pt x="43" y="58"/>
                    <a:pt x="59" y="99"/>
                    <a:pt x="58" y="118"/>
                  </a:cubicBezTo>
                  <a:cubicBezTo>
                    <a:pt x="58" y="126"/>
                    <a:pt x="55" y="138"/>
                    <a:pt x="49" y="140"/>
                  </a:cubicBezTo>
                  <a:cubicBezTo>
                    <a:pt x="42" y="142"/>
                    <a:pt x="34" y="133"/>
                    <a:pt x="30" y="126"/>
                  </a:cubicBezTo>
                  <a:cubicBezTo>
                    <a:pt x="21" y="112"/>
                    <a:pt x="18" y="62"/>
                    <a:pt x="19" y="48"/>
                  </a:cubicBezTo>
                  <a:cubicBezTo>
                    <a:pt x="20" y="39"/>
                    <a:pt x="17" y="41"/>
                    <a:pt x="10" y="36"/>
                  </a:cubicBezTo>
                  <a:cubicBezTo>
                    <a:pt x="3" y="29"/>
                    <a:pt x="0" y="18"/>
                    <a:pt x="6" y="10"/>
                  </a:cubicBezTo>
                  <a:cubicBezTo>
                    <a:pt x="13" y="3"/>
                    <a:pt x="21" y="0"/>
                    <a:pt x="32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451053" y="4008288"/>
              <a:ext cx="381632" cy="136045"/>
              <a:chOff x="4176981" y="4516289"/>
              <a:chExt cx="381632" cy="136045"/>
            </a:xfrm>
            <a:solidFill>
              <a:schemeClr val="accent1"/>
            </a:solidFill>
          </p:grpSpPr>
          <p:sp>
            <p:nvSpPr>
              <p:cNvPr id="69" name="Freeform 82"/>
              <p:cNvSpPr>
                <a:spLocks/>
              </p:cNvSpPr>
              <p:nvPr/>
            </p:nvSpPr>
            <p:spPr bwMode="auto">
              <a:xfrm>
                <a:off x="4456138" y="4516289"/>
                <a:ext cx="102475" cy="77740"/>
              </a:xfrm>
              <a:custGeom>
                <a:avLst/>
                <a:gdLst>
                  <a:gd name="T0" fmla="*/ 0 w 35"/>
                  <a:gd name="T1" fmla="*/ 15 h 26"/>
                  <a:gd name="T2" fmla="*/ 35 w 35"/>
                  <a:gd name="T3" fmla="*/ 26 h 26"/>
                  <a:gd name="T4" fmla="*/ 0 w 35"/>
                  <a:gd name="T5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26">
                    <a:moveTo>
                      <a:pt x="0" y="15"/>
                    </a:moveTo>
                    <a:cubicBezTo>
                      <a:pt x="8" y="12"/>
                      <a:pt x="25" y="16"/>
                      <a:pt x="35" y="26"/>
                    </a:cubicBezTo>
                    <a:cubicBezTo>
                      <a:pt x="32" y="9"/>
                      <a:pt x="8" y="0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3"/>
              <p:cNvSpPr>
                <a:spLocks/>
              </p:cNvSpPr>
              <p:nvPr/>
            </p:nvSpPr>
            <p:spPr bwMode="auto">
              <a:xfrm>
                <a:off x="4176981" y="4555159"/>
                <a:ext cx="95408" cy="97175"/>
              </a:xfrm>
              <a:custGeom>
                <a:avLst/>
                <a:gdLst>
                  <a:gd name="T0" fmla="*/ 32 w 32"/>
                  <a:gd name="T1" fmla="*/ 13 h 33"/>
                  <a:gd name="T2" fmla="*/ 2 w 32"/>
                  <a:gd name="T3" fmla="*/ 33 h 33"/>
                  <a:gd name="T4" fmla="*/ 32 w 32"/>
                  <a:gd name="T5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3">
                    <a:moveTo>
                      <a:pt x="32" y="13"/>
                    </a:moveTo>
                    <a:cubicBezTo>
                      <a:pt x="24" y="12"/>
                      <a:pt x="9" y="20"/>
                      <a:pt x="2" y="33"/>
                    </a:cubicBezTo>
                    <a:cubicBezTo>
                      <a:pt x="0" y="15"/>
                      <a:pt x="21" y="0"/>
                      <a:pt x="3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1786714" y="4524198"/>
              <a:ext cx="6577853" cy="697892"/>
            </a:xfrm>
            <a:custGeom>
              <a:avLst/>
              <a:gdLst>
                <a:gd name="T0" fmla="*/ 3712 w 3723"/>
                <a:gd name="T1" fmla="*/ 0 h 395"/>
                <a:gd name="T2" fmla="*/ 3723 w 3723"/>
                <a:gd name="T3" fmla="*/ 220 h 395"/>
                <a:gd name="T4" fmla="*/ 10 w 3723"/>
                <a:gd name="T5" fmla="*/ 395 h 395"/>
                <a:gd name="T6" fmla="*/ 0 w 3723"/>
                <a:gd name="T7" fmla="*/ 175 h 395"/>
                <a:gd name="T8" fmla="*/ 3712 w 372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3" h="395">
                  <a:moveTo>
                    <a:pt x="3712" y="0"/>
                  </a:moveTo>
                  <a:lnTo>
                    <a:pt x="3723" y="220"/>
                  </a:lnTo>
                  <a:lnTo>
                    <a:pt x="10" y="395"/>
                  </a:lnTo>
                  <a:lnTo>
                    <a:pt x="0" y="175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8336297" y="4313947"/>
              <a:ext cx="1120161" cy="809201"/>
            </a:xfrm>
            <a:custGeom>
              <a:avLst/>
              <a:gdLst>
                <a:gd name="T0" fmla="*/ 0 w 634"/>
                <a:gd name="T1" fmla="*/ 0 h 458"/>
                <a:gd name="T2" fmla="*/ 634 w 634"/>
                <a:gd name="T3" fmla="*/ 175 h 458"/>
                <a:gd name="T4" fmla="*/ 21 w 634"/>
                <a:gd name="T5" fmla="*/ 458 h 458"/>
                <a:gd name="T6" fmla="*/ 0 w 634"/>
                <a:gd name="T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" h="458">
                  <a:moveTo>
                    <a:pt x="0" y="0"/>
                  </a:moveTo>
                  <a:lnTo>
                    <a:pt x="634" y="175"/>
                  </a:lnTo>
                  <a:lnTo>
                    <a:pt x="21" y="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6"/>
            <p:cNvSpPr>
              <a:spLocks/>
            </p:cNvSpPr>
            <p:nvPr/>
          </p:nvSpPr>
          <p:spPr bwMode="auto">
            <a:xfrm>
              <a:off x="3723143" y="4142566"/>
              <a:ext cx="65372" cy="75973"/>
            </a:xfrm>
            <a:custGeom>
              <a:avLst/>
              <a:gdLst>
                <a:gd name="T0" fmla="*/ 9 w 22"/>
                <a:gd name="T1" fmla="*/ 1 h 26"/>
                <a:gd name="T2" fmla="*/ 2 w 22"/>
                <a:gd name="T3" fmla="*/ 15 h 26"/>
                <a:gd name="T4" fmla="*/ 14 w 22"/>
                <a:gd name="T5" fmla="*/ 26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4" y="1"/>
                    <a:pt x="0" y="8"/>
                    <a:pt x="2" y="15"/>
                  </a:cubicBezTo>
                  <a:cubicBezTo>
                    <a:pt x="3" y="21"/>
                    <a:pt x="8" y="26"/>
                    <a:pt x="14" y="26"/>
                  </a:cubicBezTo>
                  <a:cubicBezTo>
                    <a:pt x="19" y="25"/>
                    <a:pt x="22" y="19"/>
                    <a:pt x="21" y="12"/>
                  </a:cubicBezTo>
                  <a:cubicBezTo>
                    <a:pt x="20" y="5"/>
                    <a:pt x="15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7"/>
            <p:cNvSpPr>
              <a:spLocks/>
            </p:cNvSpPr>
            <p:nvPr/>
          </p:nvSpPr>
          <p:spPr bwMode="auto">
            <a:xfrm>
              <a:off x="3581798" y="4170835"/>
              <a:ext cx="65372" cy="77740"/>
            </a:xfrm>
            <a:custGeom>
              <a:avLst/>
              <a:gdLst>
                <a:gd name="T0" fmla="*/ 9 w 22"/>
                <a:gd name="T1" fmla="*/ 1 h 26"/>
                <a:gd name="T2" fmla="*/ 1 w 22"/>
                <a:gd name="T3" fmla="*/ 15 h 26"/>
                <a:gd name="T4" fmla="*/ 13 w 22"/>
                <a:gd name="T5" fmla="*/ 26 h 26"/>
                <a:gd name="T6" fmla="*/ 21 w 22"/>
                <a:gd name="T7" fmla="*/ 12 h 26"/>
                <a:gd name="T8" fmla="*/ 9 w 22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9" y="1"/>
                  </a:moveTo>
                  <a:cubicBezTo>
                    <a:pt x="3" y="1"/>
                    <a:pt x="0" y="8"/>
                    <a:pt x="1" y="15"/>
                  </a:cubicBezTo>
                  <a:cubicBezTo>
                    <a:pt x="3" y="21"/>
                    <a:pt x="8" y="26"/>
                    <a:pt x="13" y="26"/>
                  </a:cubicBezTo>
                  <a:cubicBezTo>
                    <a:pt x="19" y="25"/>
                    <a:pt x="22" y="19"/>
                    <a:pt x="21" y="12"/>
                  </a:cubicBezTo>
                  <a:cubicBezTo>
                    <a:pt x="19" y="5"/>
                    <a:pt x="14" y="0"/>
                    <a:pt x="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8"/>
            <p:cNvSpPr>
              <a:spLocks/>
            </p:cNvSpPr>
            <p:nvPr/>
          </p:nvSpPr>
          <p:spPr bwMode="auto">
            <a:xfrm>
              <a:off x="3560596" y="4280378"/>
              <a:ext cx="302125" cy="189049"/>
            </a:xfrm>
            <a:custGeom>
              <a:avLst/>
              <a:gdLst>
                <a:gd name="T0" fmla="*/ 0 w 102"/>
                <a:gd name="T1" fmla="*/ 30 h 64"/>
                <a:gd name="T2" fmla="*/ 102 w 102"/>
                <a:gd name="T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64">
                  <a:moveTo>
                    <a:pt x="0" y="30"/>
                  </a:moveTo>
                  <a:cubicBezTo>
                    <a:pt x="32" y="64"/>
                    <a:pt x="95" y="52"/>
                    <a:pt x="102" y="0"/>
                  </a:cubicBezTo>
                </a:path>
              </a:pathLst>
            </a:custGeom>
            <a:noFill/>
            <a:ln w="49213" cap="rnd">
              <a:solidFill>
                <a:srgbClr val="2121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9"/>
            <p:cNvSpPr>
              <a:spLocks/>
            </p:cNvSpPr>
            <p:nvPr/>
          </p:nvSpPr>
          <p:spPr bwMode="auto">
            <a:xfrm>
              <a:off x="1592364" y="5059543"/>
              <a:ext cx="1388717" cy="699659"/>
            </a:xfrm>
            <a:custGeom>
              <a:avLst/>
              <a:gdLst>
                <a:gd name="T0" fmla="*/ 470 w 470"/>
                <a:gd name="T1" fmla="*/ 0 h 237"/>
                <a:gd name="T2" fmla="*/ 179 w 470"/>
                <a:gd name="T3" fmla="*/ 227 h 237"/>
                <a:gd name="T4" fmla="*/ 94 w 470"/>
                <a:gd name="T5" fmla="*/ 17 h 237"/>
                <a:gd name="T6" fmla="*/ 470 w 470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37">
                  <a:moveTo>
                    <a:pt x="470" y="0"/>
                  </a:moveTo>
                  <a:cubicBezTo>
                    <a:pt x="432" y="69"/>
                    <a:pt x="295" y="216"/>
                    <a:pt x="179" y="227"/>
                  </a:cubicBezTo>
                  <a:cubicBezTo>
                    <a:pt x="62" y="237"/>
                    <a:pt x="0" y="141"/>
                    <a:pt x="94" y="17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0"/>
            <p:cNvSpPr>
              <a:spLocks/>
            </p:cNvSpPr>
            <p:nvPr/>
          </p:nvSpPr>
          <p:spPr bwMode="auto">
            <a:xfrm>
              <a:off x="1535826" y="4328082"/>
              <a:ext cx="1422286" cy="641354"/>
            </a:xfrm>
            <a:custGeom>
              <a:avLst/>
              <a:gdLst>
                <a:gd name="T0" fmla="*/ 481 w 481"/>
                <a:gd name="T1" fmla="*/ 199 h 217"/>
                <a:gd name="T2" fmla="*/ 171 w 481"/>
                <a:gd name="T3" fmla="*/ 1 h 217"/>
                <a:gd name="T4" fmla="*/ 105 w 481"/>
                <a:gd name="T5" fmla="*/ 217 h 217"/>
                <a:gd name="T6" fmla="*/ 481 w 481"/>
                <a:gd name="T7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217">
                  <a:moveTo>
                    <a:pt x="481" y="199"/>
                  </a:moveTo>
                  <a:cubicBezTo>
                    <a:pt x="437" y="134"/>
                    <a:pt x="287" y="0"/>
                    <a:pt x="171" y="1"/>
                  </a:cubicBezTo>
                  <a:cubicBezTo>
                    <a:pt x="53" y="1"/>
                    <a:pt x="0" y="102"/>
                    <a:pt x="105" y="217"/>
                  </a:cubicBezTo>
                  <a:lnTo>
                    <a:pt x="481" y="19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/>
            </p:cNvSpPr>
            <p:nvPr/>
          </p:nvSpPr>
          <p:spPr bwMode="auto">
            <a:xfrm>
              <a:off x="2906874" y="5017140"/>
              <a:ext cx="323327" cy="266789"/>
            </a:xfrm>
            <a:custGeom>
              <a:avLst/>
              <a:gdLst>
                <a:gd name="T0" fmla="*/ 52 w 109"/>
                <a:gd name="T1" fmla="*/ 19 h 90"/>
                <a:gd name="T2" fmla="*/ 87 w 109"/>
                <a:gd name="T3" fmla="*/ 36 h 90"/>
                <a:gd name="T4" fmla="*/ 75 w 109"/>
                <a:gd name="T5" fmla="*/ 47 h 90"/>
                <a:gd name="T6" fmla="*/ 67 w 109"/>
                <a:gd name="T7" fmla="*/ 64 h 90"/>
                <a:gd name="T8" fmla="*/ 49 w 109"/>
                <a:gd name="T9" fmla="*/ 75 h 90"/>
                <a:gd name="T10" fmla="*/ 31 w 109"/>
                <a:gd name="T11" fmla="*/ 74 h 90"/>
                <a:gd name="T12" fmla="*/ 7 w 109"/>
                <a:gd name="T13" fmla="*/ 35 h 90"/>
                <a:gd name="T14" fmla="*/ 25 w 109"/>
                <a:gd name="T15" fmla="*/ 1 h 90"/>
                <a:gd name="T16" fmla="*/ 52 w 109"/>
                <a:gd name="T17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90">
                  <a:moveTo>
                    <a:pt x="52" y="19"/>
                  </a:moveTo>
                  <a:cubicBezTo>
                    <a:pt x="63" y="20"/>
                    <a:pt x="109" y="24"/>
                    <a:pt x="87" y="36"/>
                  </a:cubicBezTo>
                  <a:cubicBezTo>
                    <a:pt x="82" y="39"/>
                    <a:pt x="66" y="31"/>
                    <a:pt x="75" y="47"/>
                  </a:cubicBezTo>
                  <a:cubicBezTo>
                    <a:pt x="91" y="65"/>
                    <a:pt x="69" y="69"/>
                    <a:pt x="67" y="64"/>
                  </a:cubicBezTo>
                  <a:cubicBezTo>
                    <a:pt x="71" y="73"/>
                    <a:pt x="60" y="84"/>
                    <a:pt x="49" y="75"/>
                  </a:cubicBezTo>
                  <a:cubicBezTo>
                    <a:pt x="50" y="83"/>
                    <a:pt x="40" y="90"/>
                    <a:pt x="31" y="74"/>
                  </a:cubicBezTo>
                  <a:cubicBezTo>
                    <a:pt x="22" y="57"/>
                    <a:pt x="19" y="52"/>
                    <a:pt x="7" y="35"/>
                  </a:cubicBezTo>
                  <a:cubicBezTo>
                    <a:pt x="0" y="25"/>
                    <a:pt x="15" y="3"/>
                    <a:pt x="25" y="1"/>
                  </a:cubicBezTo>
                  <a:cubicBezTo>
                    <a:pt x="34" y="0"/>
                    <a:pt x="38" y="18"/>
                    <a:pt x="52" y="19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2"/>
            <p:cNvSpPr>
              <a:spLocks/>
            </p:cNvSpPr>
            <p:nvPr/>
          </p:nvSpPr>
          <p:spPr bwMode="auto">
            <a:xfrm>
              <a:off x="2753161" y="4487095"/>
              <a:ext cx="326861" cy="706726"/>
            </a:xfrm>
            <a:custGeom>
              <a:avLst/>
              <a:gdLst>
                <a:gd name="T0" fmla="*/ 121 w 185"/>
                <a:gd name="T1" fmla="*/ 400 h 400"/>
                <a:gd name="T2" fmla="*/ 94 w 185"/>
                <a:gd name="T3" fmla="*/ 380 h 400"/>
                <a:gd name="T4" fmla="*/ 71 w 185"/>
                <a:gd name="T5" fmla="*/ 359 h 400"/>
                <a:gd name="T6" fmla="*/ 49 w 185"/>
                <a:gd name="T7" fmla="*/ 337 h 400"/>
                <a:gd name="T8" fmla="*/ 32 w 185"/>
                <a:gd name="T9" fmla="*/ 315 h 400"/>
                <a:gd name="T10" fmla="*/ 17 w 185"/>
                <a:gd name="T11" fmla="*/ 290 h 400"/>
                <a:gd name="T12" fmla="*/ 7 w 185"/>
                <a:gd name="T13" fmla="*/ 265 h 400"/>
                <a:gd name="T14" fmla="*/ 2 w 185"/>
                <a:gd name="T15" fmla="*/ 238 h 400"/>
                <a:gd name="T16" fmla="*/ 0 w 185"/>
                <a:gd name="T17" fmla="*/ 211 h 400"/>
                <a:gd name="T18" fmla="*/ 2 w 185"/>
                <a:gd name="T19" fmla="*/ 185 h 400"/>
                <a:gd name="T20" fmla="*/ 9 w 185"/>
                <a:gd name="T21" fmla="*/ 158 h 400"/>
                <a:gd name="T22" fmla="*/ 21 w 185"/>
                <a:gd name="T23" fmla="*/ 131 h 400"/>
                <a:gd name="T24" fmla="*/ 34 w 185"/>
                <a:gd name="T25" fmla="*/ 104 h 400"/>
                <a:gd name="T26" fmla="*/ 51 w 185"/>
                <a:gd name="T27" fmla="*/ 79 h 400"/>
                <a:gd name="T28" fmla="*/ 71 w 185"/>
                <a:gd name="T29" fmla="*/ 54 h 400"/>
                <a:gd name="T30" fmla="*/ 94 w 185"/>
                <a:gd name="T31" fmla="*/ 27 h 400"/>
                <a:gd name="T32" fmla="*/ 119 w 185"/>
                <a:gd name="T33" fmla="*/ 0 h 400"/>
                <a:gd name="T34" fmla="*/ 173 w 185"/>
                <a:gd name="T35" fmla="*/ 79 h 400"/>
                <a:gd name="T36" fmla="*/ 151 w 185"/>
                <a:gd name="T37" fmla="*/ 101 h 400"/>
                <a:gd name="T38" fmla="*/ 134 w 185"/>
                <a:gd name="T39" fmla="*/ 123 h 400"/>
                <a:gd name="T40" fmla="*/ 119 w 185"/>
                <a:gd name="T41" fmla="*/ 143 h 400"/>
                <a:gd name="T42" fmla="*/ 108 w 185"/>
                <a:gd name="T43" fmla="*/ 161 h 400"/>
                <a:gd name="T44" fmla="*/ 101 w 185"/>
                <a:gd name="T45" fmla="*/ 178 h 400"/>
                <a:gd name="T46" fmla="*/ 96 w 185"/>
                <a:gd name="T47" fmla="*/ 193 h 400"/>
                <a:gd name="T48" fmla="*/ 92 w 185"/>
                <a:gd name="T49" fmla="*/ 206 h 400"/>
                <a:gd name="T50" fmla="*/ 92 w 185"/>
                <a:gd name="T51" fmla="*/ 220 h 400"/>
                <a:gd name="T52" fmla="*/ 94 w 185"/>
                <a:gd name="T53" fmla="*/ 231 h 400"/>
                <a:gd name="T54" fmla="*/ 98 w 185"/>
                <a:gd name="T55" fmla="*/ 243 h 400"/>
                <a:gd name="T56" fmla="*/ 104 w 185"/>
                <a:gd name="T57" fmla="*/ 255 h 400"/>
                <a:gd name="T58" fmla="*/ 114 w 185"/>
                <a:gd name="T59" fmla="*/ 270 h 400"/>
                <a:gd name="T60" fmla="*/ 126 w 185"/>
                <a:gd name="T61" fmla="*/ 283 h 400"/>
                <a:gd name="T62" fmla="*/ 143 w 185"/>
                <a:gd name="T63" fmla="*/ 300 h 400"/>
                <a:gd name="T64" fmla="*/ 163 w 185"/>
                <a:gd name="T65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400">
                  <a:moveTo>
                    <a:pt x="174" y="324"/>
                  </a:moveTo>
                  <a:lnTo>
                    <a:pt x="121" y="400"/>
                  </a:lnTo>
                  <a:lnTo>
                    <a:pt x="108" y="390"/>
                  </a:lnTo>
                  <a:lnTo>
                    <a:pt x="94" y="380"/>
                  </a:lnTo>
                  <a:lnTo>
                    <a:pt x="82" y="369"/>
                  </a:lnTo>
                  <a:lnTo>
                    <a:pt x="71" y="359"/>
                  </a:lnTo>
                  <a:lnTo>
                    <a:pt x="59" y="349"/>
                  </a:lnTo>
                  <a:lnTo>
                    <a:pt x="49" y="337"/>
                  </a:lnTo>
                  <a:lnTo>
                    <a:pt x="41" y="327"/>
                  </a:lnTo>
                  <a:lnTo>
                    <a:pt x="32" y="315"/>
                  </a:lnTo>
                  <a:lnTo>
                    <a:pt x="24" y="303"/>
                  </a:lnTo>
                  <a:lnTo>
                    <a:pt x="17" y="290"/>
                  </a:lnTo>
                  <a:lnTo>
                    <a:pt x="12" y="278"/>
                  </a:lnTo>
                  <a:lnTo>
                    <a:pt x="7" y="265"/>
                  </a:lnTo>
                  <a:lnTo>
                    <a:pt x="4" y="252"/>
                  </a:lnTo>
                  <a:lnTo>
                    <a:pt x="2" y="238"/>
                  </a:lnTo>
                  <a:lnTo>
                    <a:pt x="0" y="225"/>
                  </a:lnTo>
                  <a:lnTo>
                    <a:pt x="0" y="211"/>
                  </a:lnTo>
                  <a:lnTo>
                    <a:pt x="0" y="198"/>
                  </a:lnTo>
                  <a:lnTo>
                    <a:pt x="2" y="185"/>
                  </a:lnTo>
                  <a:lnTo>
                    <a:pt x="5" y="171"/>
                  </a:lnTo>
                  <a:lnTo>
                    <a:pt x="9" y="158"/>
                  </a:lnTo>
                  <a:lnTo>
                    <a:pt x="14" y="144"/>
                  </a:lnTo>
                  <a:lnTo>
                    <a:pt x="21" y="131"/>
                  </a:lnTo>
                  <a:lnTo>
                    <a:pt x="27" y="118"/>
                  </a:lnTo>
                  <a:lnTo>
                    <a:pt x="34" y="104"/>
                  </a:lnTo>
                  <a:lnTo>
                    <a:pt x="42" y="93"/>
                  </a:lnTo>
                  <a:lnTo>
                    <a:pt x="51" y="79"/>
                  </a:lnTo>
                  <a:lnTo>
                    <a:pt x="61" y="66"/>
                  </a:lnTo>
                  <a:lnTo>
                    <a:pt x="71" y="54"/>
                  </a:lnTo>
                  <a:lnTo>
                    <a:pt x="82" y="41"/>
                  </a:lnTo>
                  <a:lnTo>
                    <a:pt x="94" y="27"/>
                  </a:lnTo>
                  <a:lnTo>
                    <a:pt x="106" y="14"/>
                  </a:lnTo>
                  <a:lnTo>
                    <a:pt x="119" y="0"/>
                  </a:lnTo>
                  <a:lnTo>
                    <a:pt x="185" y="66"/>
                  </a:lnTo>
                  <a:lnTo>
                    <a:pt x="173" y="79"/>
                  </a:lnTo>
                  <a:lnTo>
                    <a:pt x="161" y="89"/>
                  </a:lnTo>
                  <a:lnTo>
                    <a:pt x="151" y="101"/>
                  </a:lnTo>
                  <a:lnTo>
                    <a:pt x="143" y="113"/>
                  </a:lnTo>
                  <a:lnTo>
                    <a:pt x="134" y="123"/>
                  </a:lnTo>
                  <a:lnTo>
                    <a:pt x="126" y="133"/>
                  </a:lnTo>
                  <a:lnTo>
                    <a:pt x="119" y="143"/>
                  </a:lnTo>
                  <a:lnTo>
                    <a:pt x="113" y="153"/>
                  </a:lnTo>
                  <a:lnTo>
                    <a:pt x="108" y="161"/>
                  </a:lnTo>
                  <a:lnTo>
                    <a:pt x="104" y="170"/>
                  </a:lnTo>
                  <a:lnTo>
                    <a:pt x="101" y="178"/>
                  </a:lnTo>
                  <a:lnTo>
                    <a:pt x="98" y="186"/>
                  </a:lnTo>
                  <a:lnTo>
                    <a:pt x="96" y="193"/>
                  </a:lnTo>
                  <a:lnTo>
                    <a:pt x="94" y="200"/>
                  </a:lnTo>
                  <a:lnTo>
                    <a:pt x="92" y="206"/>
                  </a:lnTo>
                  <a:lnTo>
                    <a:pt x="92" y="213"/>
                  </a:lnTo>
                  <a:lnTo>
                    <a:pt x="92" y="220"/>
                  </a:lnTo>
                  <a:lnTo>
                    <a:pt x="92" y="225"/>
                  </a:lnTo>
                  <a:lnTo>
                    <a:pt x="94" y="231"/>
                  </a:lnTo>
                  <a:lnTo>
                    <a:pt x="96" y="236"/>
                  </a:lnTo>
                  <a:lnTo>
                    <a:pt x="98" y="243"/>
                  </a:lnTo>
                  <a:lnTo>
                    <a:pt x="101" y="250"/>
                  </a:lnTo>
                  <a:lnTo>
                    <a:pt x="104" y="255"/>
                  </a:lnTo>
                  <a:lnTo>
                    <a:pt x="109" y="263"/>
                  </a:lnTo>
                  <a:lnTo>
                    <a:pt x="114" y="270"/>
                  </a:lnTo>
                  <a:lnTo>
                    <a:pt x="119" y="277"/>
                  </a:lnTo>
                  <a:lnTo>
                    <a:pt x="126" y="283"/>
                  </a:lnTo>
                  <a:lnTo>
                    <a:pt x="134" y="292"/>
                  </a:lnTo>
                  <a:lnTo>
                    <a:pt x="143" y="300"/>
                  </a:lnTo>
                  <a:lnTo>
                    <a:pt x="153" y="308"/>
                  </a:lnTo>
                  <a:lnTo>
                    <a:pt x="163" y="315"/>
                  </a:lnTo>
                  <a:lnTo>
                    <a:pt x="174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3"/>
            <p:cNvSpPr>
              <a:spLocks/>
            </p:cNvSpPr>
            <p:nvPr/>
          </p:nvSpPr>
          <p:spPr bwMode="auto">
            <a:xfrm>
              <a:off x="4380398" y="5031274"/>
              <a:ext cx="180215" cy="157247"/>
            </a:xfrm>
            <a:custGeom>
              <a:avLst/>
              <a:gdLst>
                <a:gd name="T0" fmla="*/ 61 w 61"/>
                <a:gd name="T1" fmla="*/ 18 h 53"/>
                <a:gd name="T2" fmla="*/ 39 w 61"/>
                <a:gd name="T3" fmla="*/ 10 h 53"/>
                <a:gd name="T4" fmla="*/ 21 w 61"/>
                <a:gd name="T5" fmla="*/ 21 h 53"/>
                <a:gd name="T6" fmla="*/ 18 w 61"/>
                <a:gd name="T7" fmla="*/ 25 h 53"/>
                <a:gd name="T8" fmla="*/ 7 w 61"/>
                <a:gd name="T9" fmla="*/ 34 h 53"/>
                <a:gd name="T10" fmla="*/ 61 w 61"/>
                <a:gd name="T11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61" y="18"/>
                  </a:moveTo>
                  <a:cubicBezTo>
                    <a:pt x="55" y="1"/>
                    <a:pt x="40" y="0"/>
                    <a:pt x="39" y="10"/>
                  </a:cubicBezTo>
                  <a:cubicBezTo>
                    <a:pt x="37" y="20"/>
                    <a:pt x="23" y="5"/>
                    <a:pt x="21" y="21"/>
                  </a:cubicBezTo>
                  <a:cubicBezTo>
                    <a:pt x="21" y="23"/>
                    <a:pt x="21" y="26"/>
                    <a:pt x="18" y="25"/>
                  </a:cubicBezTo>
                  <a:cubicBezTo>
                    <a:pt x="13" y="22"/>
                    <a:pt x="0" y="22"/>
                    <a:pt x="7" y="34"/>
                  </a:cubicBezTo>
                  <a:cubicBezTo>
                    <a:pt x="18" y="53"/>
                    <a:pt x="56" y="37"/>
                    <a:pt x="61" y="18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4"/>
            <p:cNvSpPr>
              <a:spLocks/>
            </p:cNvSpPr>
            <p:nvPr/>
          </p:nvSpPr>
          <p:spPr bwMode="auto">
            <a:xfrm>
              <a:off x="4728461" y="4934099"/>
              <a:ext cx="319794" cy="266789"/>
            </a:xfrm>
            <a:custGeom>
              <a:avLst/>
              <a:gdLst>
                <a:gd name="T0" fmla="*/ 51 w 108"/>
                <a:gd name="T1" fmla="*/ 19 h 90"/>
                <a:gd name="T2" fmla="*/ 87 w 108"/>
                <a:gd name="T3" fmla="*/ 36 h 90"/>
                <a:gd name="T4" fmla="*/ 74 w 108"/>
                <a:gd name="T5" fmla="*/ 47 h 90"/>
                <a:gd name="T6" fmla="*/ 66 w 108"/>
                <a:gd name="T7" fmla="*/ 65 h 90"/>
                <a:gd name="T8" fmla="*/ 48 w 108"/>
                <a:gd name="T9" fmla="*/ 76 h 90"/>
                <a:gd name="T10" fmla="*/ 31 w 108"/>
                <a:gd name="T11" fmla="*/ 75 h 90"/>
                <a:gd name="T12" fmla="*/ 6 w 108"/>
                <a:gd name="T13" fmla="*/ 35 h 90"/>
                <a:gd name="T14" fmla="*/ 24 w 108"/>
                <a:gd name="T15" fmla="*/ 2 h 90"/>
                <a:gd name="T16" fmla="*/ 51 w 108"/>
                <a:gd name="T17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90">
                  <a:moveTo>
                    <a:pt x="51" y="19"/>
                  </a:moveTo>
                  <a:cubicBezTo>
                    <a:pt x="63" y="20"/>
                    <a:pt x="108" y="24"/>
                    <a:pt x="87" y="36"/>
                  </a:cubicBezTo>
                  <a:cubicBezTo>
                    <a:pt x="81" y="39"/>
                    <a:pt x="66" y="31"/>
                    <a:pt x="74" y="47"/>
                  </a:cubicBezTo>
                  <a:cubicBezTo>
                    <a:pt x="90" y="66"/>
                    <a:pt x="69" y="70"/>
                    <a:pt x="66" y="65"/>
                  </a:cubicBezTo>
                  <a:cubicBezTo>
                    <a:pt x="70" y="73"/>
                    <a:pt x="59" y="85"/>
                    <a:pt x="48" y="76"/>
                  </a:cubicBezTo>
                  <a:cubicBezTo>
                    <a:pt x="50" y="83"/>
                    <a:pt x="39" y="90"/>
                    <a:pt x="31" y="75"/>
                  </a:cubicBezTo>
                  <a:cubicBezTo>
                    <a:pt x="21" y="58"/>
                    <a:pt x="18" y="52"/>
                    <a:pt x="6" y="35"/>
                  </a:cubicBezTo>
                  <a:cubicBezTo>
                    <a:pt x="0" y="25"/>
                    <a:pt x="14" y="3"/>
                    <a:pt x="24" y="2"/>
                  </a:cubicBezTo>
                  <a:cubicBezTo>
                    <a:pt x="33" y="0"/>
                    <a:pt x="37" y="18"/>
                    <a:pt x="51" y="19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5"/>
            <p:cNvSpPr>
              <a:spLocks/>
            </p:cNvSpPr>
            <p:nvPr/>
          </p:nvSpPr>
          <p:spPr bwMode="auto">
            <a:xfrm>
              <a:off x="4572981" y="4405821"/>
              <a:ext cx="325094" cy="706726"/>
            </a:xfrm>
            <a:custGeom>
              <a:avLst/>
              <a:gdLst>
                <a:gd name="T0" fmla="*/ 120 w 184"/>
                <a:gd name="T1" fmla="*/ 400 h 400"/>
                <a:gd name="T2" fmla="*/ 93 w 184"/>
                <a:gd name="T3" fmla="*/ 380 h 400"/>
                <a:gd name="T4" fmla="*/ 70 w 184"/>
                <a:gd name="T5" fmla="*/ 358 h 400"/>
                <a:gd name="T6" fmla="*/ 50 w 184"/>
                <a:gd name="T7" fmla="*/ 336 h 400"/>
                <a:gd name="T8" fmla="*/ 31 w 184"/>
                <a:gd name="T9" fmla="*/ 314 h 400"/>
                <a:gd name="T10" fmla="*/ 18 w 184"/>
                <a:gd name="T11" fmla="*/ 289 h 400"/>
                <a:gd name="T12" fmla="*/ 8 w 184"/>
                <a:gd name="T13" fmla="*/ 264 h 400"/>
                <a:gd name="T14" fmla="*/ 1 w 184"/>
                <a:gd name="T15" fmla="*/ 237 h 400"/>
                <a:gd name="T16" fmla="*/ 0 w 184"/>
                <a:gd name="T17" fmla="*/ 211 h 400"/>
                <a:gd name="T18" fmla="*/ 3 w 184"/>
                <a:gd name="T19" fmla="*/ 184 h 400"/>
                <a:gd name="T20" fmla="*/ 10 w 184"/>
                <a:gd name="T21" fmla="*/ 157 h 400"/>
                <a:gd name="T22" fmla="*/ 20 w 184"/>
                <a:gd name="T23" fmla="*/ 130 h 400"/>
                <a:gd name="T24" fmla="*/ 33 w 184"/>
                <a:gd name="T25" fmla="*/ 103 h 400"/>
                <a:gd name="T26" fmla="*/ 50 w 184"/>
                <a:gd name="T27" fmla="*/ 78 h 400"/>
                <a:gd name="T28" fmla="*/ 70 w 184"/>
                <a:gd name="T29" fmla="*/ 53 h 400"/>
                <a:gd name="T30" fmla="*/ 93 w 184"/>
                <a:gd name="T31" fmla="*/ 26 h 400"/>
                <a:gd name="T32" fmla="*/ 118 w 184"/>
                <a:gd name="T33" fmla="*/ 0 h 400"/>
                <a:gd name="T34" fmla="*/ 172 w 184"/>
                <a:gd name="T35" fmla="*/ 78 h 400"/>
                <a:gd name="T36" fmla="*/ 152 w 184"/>
                <a:gd name="T37" fmla="*/ 100 h 400"/>
                <a:gd name="T38" fmla="*/ 133 w 184"/>
                <a:gd name="T39" fmla="*/ 122 h 400"/>
                <a:gd name="T40" fmla="*/ 118 w 184"/>
                <a:gd name="T41" fmla="*/ 142 h 400"/>
                <a:gd name="T42" fmla="*/ 108 w 184"/>
                <a:gd name="T43" fmla="*/ 160 h 400"/>
                <a:gd name="T44" fmla="*/ 100 w 184"/>
                <a:gd name="T45" fmla="*/ 177 h 400"/>
                <a:gd name="T46" fmla="*/ 95 w 184"/>
                <a:gd name="T47" fmla="*/ 192 h 400"/>
                <a:gd name="T48" fmla="*/ 92 w 184"/>
                <a:gd name="T49" fmla="*/ 205 h 400"/>
                <a:gd name="T50" fmla="*/ 92 w 184"/>
                <a:gd name="T51" fmla="*/ 219 h 400"/>
                <a:gd name="T52" fmla="*/ 93 w 184"/>
                <a:gd name="T53" fmla="*/ 231 h 400"/>
                <a:gd name="T54" fmla="*/ 98 w 184"/>
                <a:gd name="T55" fmla="*/ 242 h 400"/>
                <a:gd name="T56" fmla="*/ 103 w 184"/>
                <a:gd name="T57" fmla="*/ 256 h 400"/>
                <a:gd name="T58" fmla="*/ 113 w 184"/>
                <a:gd name="T59" fmla="*/ 269 h 400"/>
                <a:gd name="T60" fmla="*/ 127 w 184"/>
                <a:gd name="T61" fmla="*/ 284 h 400"/>
                <a:gd name="T62" fmla="*/ 142 w 184"/>
                <a:gd name="T63" fmla="*/ 299 h 400"/>
                <a:gd name="T64" fmla="*/ 162 w 184"/>
                <a:gd name="T65" fmla="*/ 31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" h="400">
                  <a:moveTo>
                    <a:pt x="174" y="324"/>
                  </a:moveTo>
                  <a:lnTo>
                    <a:pt x="120" y="400"/>
                  </a:lnTo>
                  <a:lnTo>
                    <a:pt x="107" y="390"/>
                  </a:lnTo>
                  <a:lnTo>
                    <a:pt x="93" y="380"/>
                  </a:lnTo>
                  <a:lnTo>
                    <a:pt x="81" y="370"/>
                  </a:lnTo>
                  <a:lnTo>
                    <a:pt x="70" y="358"/>
                  </a:lnTo>
                  <a:lnTo>
                    <a:pt x="60" y="348"/>
                  </a:lnTo>
                  <a:lnTo>
                    <a:pt x="50" y="336"/>
                  </a:lnTo>
                  <a:lnTo>
                    <a:pt x="40" y="326"/>
                  </a:lnTo>
                  <a:lnTo>
                    <a:pt x="31" y="314"/>
                  </a:lnTo>
                  <a:lnTo>
                    <a:pt x="25" y="303"/>
                  </a:lnTo>
                  <a:lnTo>
                    <a:pt x="18" y="289"/>
                  </a:lnTo>
                  <a:lnTo>
                    <a:pt x="11" y="277"/>
                  </a:lnTo>
                  <a:lnTo>
                    <a:pt x="8" y="264"/>
                  </a:lnTo>
                  <a:lnTo>
                    <a:pt x="3" y="251"/>
                  </a:lnTo>
                  <a:lnTo>
                    <a:pt x="1" y="237"/>
                  </a:lnTo>
                  <a:lnTo>
                    <a:pt x="0" y="224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3" y="184"/>
                  </a:lnTo>
                  <a:lnTo>
                    <a:pt x="5" y="170"/>
                  </a:lnTo>
                  <a:lnTo>
                    <a:pt x="10" y="157"/>
                  </a:lnTo>
                  <a:lnTo>
                    <a:pt x="15" y="144"/>
                  </a:lnTo>
                  <a:lnTo>
                    <a:pt x="20" y="130"/>
                  </a:lnTo>
                  <a:lnTo>
                    <a:pt x="26" y="117"/>
                  </a:lnTo>
                  <a:lnTo>
                    <a:pt x="33" y="103"/>
                  </a:lnTo>
                  <a:lnTo>
                    <a:pt x="41" y="92"/>
                  </a:lnTo>
                  <a:lnTo>
                    <a:pt x="50" y="78"/>
                  </a:lnTo>
                  <a:lnTo>
                    <a:pt x="60" y="65"/>
                  </a:lnTo>
                  <a:lnTo>
                    <a:pt x="70" y="53"/>
                  </a:lnTo>
                  <a:lnTo>
                    <a:pt x="81" y="40"/>
                  </a:lnTo>
                  <a:lnTo>
                    <a:pt x="93" y="26"/>
                  </a:lnTo>
                  <a:lnTo>
                    <a:pt x="105" y="13"/>
                  </a:lnTo>
                  <a:lnTo>
                    <a:pt x="118" y="0"/>
                  </a:lnTo>
                  <a:lnTo>
                    <a:pt x="184" y="67"/>
                  </a:lnTo>
                  <a:lnTo>
                    <a:pt x="172" y="78"/>
                  </a:lnTo>
                  <a:lnTo>
                    <a:pt x="162" y="90"/>
                  </a:lnTo>
                  <a:lnTo>
                    <a:pt x="152" y="100"/>
                  </a:lnTo>
                  <a:lnTo>
                    <a:pt x="142" y="112"/>
                  </a:lnTo>
                  <a:lnTo>
                    <a:pt x="133" y="122"/>
                  </a:lnTo>
                  <a:lnTo>
                    <a:pt x="125" y="132"/>
                  </a:lnTo>
                  <a:lnTo>
                    <a:pt x="118" y="142"/>
                  </a:lnTo>
                  <a:lnTo>
                    <a:pt x="113" y="152"/>
                  </a:lnTo>
                  <a:lnTo>
                    <a:pt x="108" y="160"/>
                  </a:lnTo>
                  <a:lnTo>
                    <a:pt x="103" y="169"/>
                  </a:lnTo>
                  <a:lnTo>
                    <a:pt x="100" y="177"/>
                  </a:lnTo>
                  <a:lnTo>
                    <a:pt x="97" y="185"/>
                  </a:lnTo>
                  <a:lnTo>
                    <a:pt x="95" y="192"/>
                  </a:lnTo>
                  <a:lnTo>
                    <a:pt x="93" y="200"/>
                  </a:lnTo>
                  <a:lnTo>
                    <a:pt x="92" y="205"/>
                  </a:lnTo>
                  <a:lnTo>
                    <a:pt x="92" y="212"/>
                  </a:lnTo>
                  <a:lnTo>
                    <a:pt x="92" y="219"/>
                  </a:lnTo>
                  <a:lnTo>
                    <a:pt x="93" y="224"/>
                  </a:lnTo>
                  <a:lnTo>
                    <a:pt x="93" y="231"/>
                  </a:lnTo>
                  <a:lnTo>
                    <a:pt x="95" y="236"/>
                  </a:lnTo>
                  <a:lnTo>
                    <a:pt x="98" y="242"/>
                  </a:lnTo>
                  <a:lnTo>
                    <a:pt x="100" y="249"/>
                  </a:lnTo>
                  <a:lnTo>
                    <a:pt x="103" y="256"/>
                  </a:lnTo>
                  <a:lnTo>
                    <a:pt x="108" y="262"/>
                  </a:lnTo>
                  <a:lnTo>
                    <a:pt x="113" y="269"/>
                  </a:lnTo>
                  <a:lnTo>
                    <a:pt x="120" y="276"/>
                  </a:lnTo>
                  <a:lnTo>
                    <a:pt x="127" y="284"/>
                  </a:lnTo>
                  <a:lnTo>
                    <a:pt x="133" y="291"/>
                  </a:lnTo>
                  <a:lnTo>
                    <a:pt x="142" y="299"/>
                  </a:lnTo>
                  <a:lnTo>
                    <a:pt x="152" y="308"/>
                  </a:lnTo>
                  <a:lnTo>
                    <a:pt x="162" y="316"/>
                  </a:lnTo>
                  <a:lnTo>
                    <a:pt x="174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6"/>
            <p:cNvSpPr>
              <a:spLocks/>
            </p:cNvSpPr>
            <p:nvPr/>
          </p:nvSpPr>
          <p:spPr bwMode="auto">
            <a:xfrm>
              <a:off x="6198451" y="4951767"/>
              <a:ext cx="180215" cy="153713"/>
            </a:xfrm>
            <a:custGeom>
              <a:avLst/>
              <a:gdLst>
                <a:gd name="T0" fmla="*/ 61 w 61"/>
                <a:gd name="T1" fmla="*/ 17 h 52"/>
                <a:gd name="T2" fmla="*/ 39 w 61"/>
                <a:gd name="T3" fmla="*/ 9 h 52"/>
                <a:gd name="T4" fmla="*/ 22 w 61"/>
                <a:gd name="T5" fmla="*/ 20 h 52"/>
                <a:gd name="T6" fmla="*/ 18 w 61"/>
                <a:gd name="T7" fmla="*/ 24 h 52"/>
                <a:gd name="T8" fmla="*/ 7 w 61"/>
                <a:gd name="T9" fmla="*/ 33 h 52"/>
                <a:gd name="T10" fmla="*/ 61 w 61"/>
                <a:gd name="T1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2">
                  <a:moveTo>
                    <a:pt x="61" y="17"/>
                  </a:moveTo>
                  <a:cubicBezTo>
                    <a:pt x="55" y="0"/>
                    <a:pt x="40" y="0"/>
                    <a:pt x="39" y="9"/>
                  </a:cubicBezTo>
                  <a:cubicBezTo>
                    <a:pt x="38" y="19"/>
                    <a:pt x="24" y="5"/>
                    <a:pt x="22" y="20"/>
                  </a:cubicBezTo>
                  <a:cubicBezTo>
                    <a:pt x="21" y="22"/>
                    <a:pt x="21" y="25"/>
                    <a:pt x="18" y="24"/>
                  </a:cubicBezTo>
                  <a:cubicBezTo>
                    <a:pt x="13" y="21"/>
                    <a:pt x="0" y="21"/>
                    <a:pt x="7" y="33"/>
                  </a:cubicBezTo>
                  <a:cubicBezTo>
                    <a:pt x="18" y="52"/>
                    <a:pt x="56" y="36"/>
                    <a:pt x="61" y="17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7"/>
            <p:cNvSpPr>
              <a:spLocks/>
            </p:cNvSpPr>
            <p:nvPr/>
          </p:nvSpPr>
          <p:spPr bwMode="auto">
            <a:xfrm>
              <a:off x="7076558" y="4100162"/>
              <a:ext cx="416968" cy="236753"/>
            </a:xfrm>
            <a:custGeom>
              <a:avLst/>
              <a:gdLst>
                <a:gd name="T0" fmla="*/ 131 w 141"/>
                <a:gd name="T1" fmla="*/ 9 h 80"/>
                <a:gd name="T2" fmla="*/ 83 w 141"/>
                <a:gd name="T3" fmla="*/ 75 h 80"/>
                <a:gd name="T4" fmla="*/ 16 w 141"/>
                <a:gd name="T5" fmla="*/ 26 h 80"/>
                <a:gd name="T6" fmla="*/ 72 w 141"/>
                <a:gd name="T7" fmla="*/ 15 h 80"/>
                <a:gd name="T8" fmla="*/ 131 w 141"/>
                <a:gd name="T9" fmla="*/ 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0">
                  <a:moveTo>
                    <a:pt x="131" y="9"/>
                  </a:moveTo>
                  <a:cubicBezTo>
                    <a:pt x="141" y="17"/>
                    <a:pt x="124" y="71"/>
                    <a:pt x="83" y="75"/>
                  </a:cubicBezTo>
                  <a:cubicBezTo>
                    <a:pt x="41" y="80"/>
                    <a:pt x="0" y="39"/>
                    <a:pt x="16" y="26"/>
                  </a:cubicBezTo>
                  <a:cubicBezTo>
                    <a:pt x="23" y="21"/>
                    <a:pt x="34" y="21"/>
                    <a:pt x="72" y="15"/>
                  </a:cubicBezTo>
                  <a:cubicBezTo>
                    <a:pt x="110" y="9"/>
                    <a:pt x="120" y="0"/>
                    <a:pt x="131" y="9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4763797" y="3646200"/>
              <a:ext cx="1053021" cy="567039"/>
            </a:xfrm>
            <a:custGeom>
              <a:avLst/>
              <a:gdLst>
                <a:gd name="connsiteX0" fmla="*/ 568331 w 1053021"/>
                <a:gd name="connsiteY0" fmla="*/ 826 h 567039"/>
                <a:gd name="connsiteX1" fmla="*/ 1044187 w 1053021"/>
                <a:gd name="connsiteY1" fmla="*/ 197109 h 567039"/>
                <a:gd name="connsiteX2" fmla="*/ 1042294 w 1053021"/>
                <a:gd name="connsiteY2" fmla="*/ 198366 h 567039"/>
                <a:gd name="connsiteX3" fmla="*/ 1053021 w 1053021"/>
                <a:gd name="connsiteY3" fmla="*/ 206019 h 567039"/>
                <a:gd name="connsiteX4" fmla="*/ 896289 w 1053021"/>
                <a:gd name="connsiteY4" fmla="*/ 379756 h 567039"/>
                <a:gd name="connsiteX5" fmla="*/ 902905 w 1053021"/>
                <a:gd name="connsiteY5" fmla="*/ 308482 h 567039"/>
                <a:gd name="connsiteX6" fmla="*/ 899940 w 1053021"/>
                <a:gd name="connsiteY6" fmla="*/ 290920 h 567039"/>
                <a:gd name="connsiteX7" fmla="*/ 815688 w 1053021"/>
                <a:gd name="connsiteY7" fmla="*/ 340171 h 567039"/>
                <a:gd name="connsiteX8" fmla="*/ 361322 w 1053021"/>
                <a:gd name="connsiteY8" fmla="*/ 480465 h 567039"/>
                <a:gd name="connsiteX9" fmla="*/ 431045 w 1053021"/>
                <a:gd name="connsiteY9" fmla="*/ 393588 h 567039"/>
                <a:gd name="connsiteX10" fmla="*/ 432550 w 1053021"/>
                <a:gd name="connsiteY10" fmla="*/ 385909 h 567039"/>
                <a:gd name="connsiteX11" fmla="*/ 342855 w 1053021"/>
                <a:gd name="connsiteY11" fmla="*/ 428798 h 567039"/>
                <a:gd name="connsiteX12" fmla="*/ 0 w 1053021"/>
                <a:gd name="connsiteY12" fmla="*/ 567039 h 567039"/>
                <a:gd name="connsiteX13" fmla="*/ 365112 w 1053021"/>
                <a:gd name="connsiteY13" fmla="*/ 37973 h 567039"/>
                <a:gd name="connsiteX14" fmla="*/ 407081 w 1053021"/>
                <a:gd name="connsiteY14" fmla="*/ 27619 h 567039"/>
                <a:gd name="connsiteX15" fmla="*/ 431082 w 1053021"/>
                <a:gd name="connsiteY15" fmla="*/ 19151 h 567039"/>
                <a:gd name="connsiteX16" fmla="*/ 476683 w 1053021"/>
                <a:gd name="connsiteY16" fmla="*/ 10448 h 567039"/>
                <a:gd name="connsiteX17" fmla="*/ 488134 w 1053021"/>
                <a:gd name="connsiteY17" fmla="*/ 7623 h 567039"/>
                <a:gd name="connsiteX18" fmla="*/ 500025 w 1053021"/>
                <a:gd name="connsiteY18" fmla="*/ 7135 h 56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3021" h="567039">
                  <a:moveTo>
                    <a:pt x="568331" y="826"/>
                  </a:moveTo>
                  <a:cubicBezTo>
                    <a:pt x="749960" y="-7568"/>
                    <a:pt x="899337" y="47315"/>
                    <a:pt x="1044187" y="197109"/>
                  </a:cubicBezTo>
                  <a:lnTo>
                    <a:pt x="1042294" y="198366"/>
                  </a:lnTo>
                  <a:lnTo>
                    <a:pt x="1053021" y="206019"/>
                  </a:lnTo>
                  <a:cubicBezTo>
                    <a:pt x="996834" y="285526"/>
                    <a:pt x="943604" y="338531"/>
                    <a:pt x="896289" y="379756"/>
                  </a:cubicBezTo>
                  <a:cubicBezTo>
                    <a:pt x="901556" y="353254"/>
                    <a:pt x="903575" y="329625"/>
                    <a:pt x="902905" y="308482"/>
                  </a:cubicBezTo>
                  <a:lnTo>
                    <a:pt x="899940" y="290920"/>
                  </a:lnTo>
                  <a:lnTo>
                    <a:pt x="815688" y="340171"/>
                  </a:lnTo>
                  <a:cubicBezTo>
                    <a:pt x="610190" y="451687"/>
                    <a:pt x="469959" y="476038"/>
                    <a:pt x="361322" y="480465"/>
                  </a:cubicBezTo>
                  <a:cubicBezTo>
                    <a:pt x="395687" y="450580"/>
                    <a:pt x="417858" y="421571"/>
                    <a:pt x="431045" y="393588"/>
                  </a:cubicBezTo>
                  <a:lnTo>
                    <a:pt x="432550" y="385909"/>
                  </a:lnTo>
                  <a:lnTo>
                    <a:pt x="342855" y="428798"/>
                  </a:lnTo>
                  <a:cubicBezTo>
                    <a:pt x="200800" y="492672"/>
                    <a:pt x="68782" y="544840"/>
                    <a:pt x="0" y="567039"/>
                  </a:cubicBezTo>
                  <a:cubicBezTo>
                    <a:pt x="15531" y="393517"/>
                    <a:pt x="103543" y="133880"/>
                    <a:pt x="365112" y="37973"/>
                  </a:cubicBezTo>
                  <a:lnTo>
                    <a:pt x="407081" y="27619"/>
                  </a:lnTo>
                  <a:lnTo>
                    <a:pt x="431082" y="19151"/>
                  </a:lnTo>
                  <a:lnTo>
                    <a:pt x="476683" y="10448"/>
                  </a:lnTo>
                  <a:lnTo>
                    <a:pt x="488134" y="7623"/>
                  </a:lnTo>
                  <a:lnTo>
                    <a:pt x="500025" y="71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5" name="Freeform 100"/>
            <p:cNvSpPr>
              <a:spLocks/>
            </p:cNvSpPr>
            <p:nvPr/>
          </p:nvSpPr>
          <p:spPr bwMode="auto">
            <a:xfrm>
              <a:off x="6472307" y="4849292"/>
              <a:ext cx="323327" cy="263255"/>
            </a:xfrm>
            <a:custGeom>
              <a:avLst/>
              <a:gdLst>
                <a:gd name="T0" fmla="*/ 51 w 109"/>
                <a:gd name="T1" fmla="*/ 19 h 89"/>
                <a:gd name="T2" fmla="*/ 87 w 109"/>
                <a:gd name="T3" fmla="*/ 35 h 89"/>
                <a:gd name="T4" fmla="*/ 75 w 109"/>
                <a:gd name="T5" fmla="*/ 46 h 89"/>
                <a:gd name="T6" fmla="*/ 66 w 109"/>
                <a:gd name="T7" fmla="*/ 64 h 89"/>
                <a:gd name="T8" fmla="*/ 49 w 109"/>
                <a:gd name="T9" fmla="*/ 75 h 89"/>
                <a:gd name="T10" fmla="*/ 31 w 109"/>
                <a:gd name="T11" fmla="*/ 74 h 89"/>
                <a:gd name="T12" fmla="*/ 6 w 109"/>
                <a:gd name="T13" fmla="*/ 34 h 89"/>
                <a:gd name="T14" fmla="*/ 25 w 109"/>
                <a:gd name="T15" fmla="*/ 1 h 89"/>
                <a:gd name="T16" fmla="*/ 51 w 109"/>
                <a:gd name="T17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9">
                  <a:moveTo>
                    <a:pt x="51" y="19"/>
                  </a:moveTo>
                  <a:cubicBezTo>
                    <a:pt x="63" y="20"/>
                    <a:pt x="109" y="23"/>
                    <a:pt x="87" y="35"/>
                  </a:cubicBezTo>
                  <a:cubicBezTo>
                    <a:pt x="82" y="38"/>
                    <a:pt x="66" y="30"/>
                    <a:pt x="75" y="46"/>
                  </a:cubicBezTo>
                  <a:cubicBezTo>
                    <a:pt x="90" y="65"/>
                    <a:pt x="69" y="69"/>
                    <a:pt x="66" y="64"/>
                  </a:cubicBezTo>
                  <a:cubicBezTo>
                    <a:pt x="70" y="73"/>
                    <a:pt x="60" y="84"/>
                    <a:pt x="49" y="75"/>
                  </a:cubicBezTo>
                  <a:cubicBezTo>
                    <a:pt x="50" y="82"/>
                    <a:pt x="39" y="89"/>
                    <a:pt x="31" y="74"/>
                  </a:cubicBezTo>
                  <a:cubicBezTo>
                    <a:pt x="22" y="57"/>
                    <a:pt x="18" y="52"/>
                    <a:pt x="6" y="34"/>
                  </a:cubicBezTo>
                  <a:cubicBezTo>
                    <a:pt x="0" y="25"/>
                    <a:pt x="14" y="3"/>
                    <a:pt x="25" y="1"/>
                  </a:cubicBezTo>
                  <a:cubicBezTo>
                    <a:pt x="34" y="0"/>
                    <a:pt x="38" y="17"/>
                    <a:pt x="51" y="19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1"/>
            <p:cNvSpPr>
              <a:spLocks/>
            </p:cNvSpPr>
            <p:nvPr/>
          </p:nvSpPr>
          <p:spPr bwMode="auto">
            <a:xfrm>
              <a:off x="6316827" y="4319248"/>
              <a:ext cx="326861" cy="703192"/>
            </a:xfrm>
            <a:custGeom>
              <a:avLst/>
              <a:gdLst>
                <a:gd name="T0" fmla="*/ 120 w 185"/>
                <a:gd name="T1" fmla="*/ 398 h 398"/>
                <a:gd name="T2" fmla="*/ 95 w 185"/>
                <a:gd name="T3" fmla="*/ 378 h 398"/>
                <a:gd name="T4" fmla="*/ 70 w 185"/>
                <a:gd name="T5" fmla="*/ 358 h 398"/>
                <a:gd name="T6" fmla="*/ 50 w 185"/>
                <a:gd name="T7" fmla="*/ 336 h 398"/>
                <a:gd name="T8" fmla="*/ 33 w 185"/>
                <a:gd name="T9" fmla="*/ 313 h 398"/>
                <a:gd name="T10" fmla="*/ 18 w 185"/>
                <a:gd name="T11" fmla="*/ 290 h 398"/>
                <a:gd name="T12" fmla="*/ 8 w 185"/>
                <a:gd name="T13" fmla="*/ 265 h 398"/>
                <a:gd name="T14" fmla="*/ 1 w 185"/>
                <a:gd name="T15" fmla="*/ 238 h 398"/>
                <a:gd name="T16" fmla="*/ 0 w 185"/>
                <a:gd name="T17" fmla="*/ 209 h 398"/>
                <a:gd name="T18" fmla="*/ 3 w 185"/>
                <a:gd name="T19" fmla="*/ 183 h 398"/>
                <a:gd name="T20" fmla="*/ 10 w 185"/>
                <a:gd name="T21" fmla="*/ 156 h 398"/>
                <a:gd name="T22" fmla="*/ 20 w 185"/>
                <a:gd name="T23" fmla="*/ 129 h 398"/>
                <a:gd name="T24" fmla="*/ 35 w 185"/>
                <a:gd name="T25" fmla="*/ 104 h 398"/>
                <a:gd name="T26" fmla="*/ 52 w 185"/>
                <a:gd name="T27" fmla="*/ 79 h 398"/>
                <a:gd name="T28" fmla="*/ 72 w 185"/>
                <a:gd name="T29" fmla="*/ 52 h 398"/>
                <a:gd name="T30" fmla="*/ 93 w 185"/>
                <a:gd name="T31" fmla="*/ 25 h 398"/>
                <a:gd name="T32" fmla="*/ 120 w 185"/>
                <a:gd name="T33" fmla="*/ 0 h 398"/>
                <a:gd name="T34" fmla="*/ 174 w 185"/>
                <a:gd name="T35" fmla="*/ 77 h 398"/>
                <a:gd name="T36" fmla="*/ 152 w 185"/>
                <a:gd name="T37" fmla="*/ 101 h 398"/>
                <a:gd name="T38" fmla="*/ 134 w 185"/>
                <a:gd name="T39" fmla="*/ 122 h 398"/>
                <a:gd name="T40" fmla="*/ 120 w 185"/>
                <a:gd name="T41" fmla="*/ 142 h 398"/>
                <a:gd name="T42" fmla="*/ 108 w 185"/>
                <a:gd name="T43" fmla="*/ 161 h 398"/>
                <a:gd name="T44" fmla="*/ 100 w 185"/>
                <a:gd name="T45" fmla="*/ 177 h 398"/>
                <a:gd name="T46" fmla="*/ 95 w 185"/>
                <a:gd name="T47" fmla="*/ 193 h 398"/>
                <a:gd name="T48" fmla="*/ 93 w 185"/>
                <a:gd name="T49" fmla="*/ 206 h 398"/>
                <a:gd name="T50" fmla="*/ 93 w 185"/>
                <a:gd name="T51" fmla="*/ 218 h 398"/>
                <a:gd name="T52" fmla="*/ 95 w 185"/>
                <a:gd name="T53" fmla="*/ 229 h 398"/>
                <a:gd name="T54" fmla="*/ 98 w 185"/>
                <a:gd name="T55" fmla="*/ 241 h 398"/>
                <a:gd name="T56" fmla="*/ 105 w 185"/>
                <a:gd name="T57" fmla="*/ 254 h 398"/>
                <a:gd name="T58" fmla="*/ 114 w 185"/>
                <a:gd name="T59" fmla="*/ 268 h 398"/>
                <a:gd name="T60" fmla="*/ 127 w 185"/>
                <a:gd name="T61" fmla="*/ 283 h 398"/>
                <a:gd name="T62" fmla="*/ 144 w 185"/>
                <a:gd name="T63" fmla="*/ 298 h 398"/>
                <a:gd name="T64" fmla="*/ 164 w 185"/>
                <a:gd name="T65" fmla="*/ 31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398">
                  <a:moveTo>
                    <a:pt x="175" y="323"/>
                  </a:moveTo>
                  <a:lnTo>
                    <a:pt x="120" y="398"/>
                  </a:lnTo>
                  <a:lnTo>
                    <a:pt x="107" y="388"/>
                  </a:lnTo>
                  <a:lnTo>
                    <a:pt x="95" y="378"/>
                  </a:lnTo>
                  <a:lnTo>
                    <a:pt x="82" y="368"/>
                  </a:lnTo>
                  <a:lnTo>
                    <a:pt x="70" y="358"/>
                  </a:lnTo>
                  <a:lnTo>
                    <a:pt x="60" y="347"/>
                  </a:lnTo>
                  <a:lnTo>
                    <a:pt x="50" y="336"/>
                  </a:lnTo>
                  <a:lnTo>
                    <a:pt x="42" y="325"/>
                  </a:lnTo>
                  <a:lnTo>
                    <a:pt x="33" y="313"/>
                  </a:lnTo>
                  <a:lnTo>
                    <a:pt x="25" y="301"/>
                  </a:lnTo>
                  <a:lnTo>
                    <a:pt x="18" y="290"/>
                  </a:lnTo>
                  <a:lnTo>
                    <a:pt x="13" y="276"/>
                  </a:lnTo>
                  <a:lnTo>
                    <a:pt x="8" y="265"/>
                  </a:lnTo>
                  <a:lnTo>
                    <a:pt x="5" y="251"/>
                  </a:lnTo>
                  <a:lnTo>
                    <a:pt x="1" y="238"/>
                  </a:lnTo>
                  <a:lnTo>
                    <a:pt x="0" y="224"/>
                  </a:lnTo>
                  <a:lnTo>
                    <a:pt x="0" y="209"/>
                  </a:lnTo>
                  <a:lnTo>
                    <a:pt x="1" y="196"/>
                  </a:lnTo>
                  <a:lnTo>
                    <a:pt x="3" y="183"/>
                  </a:lnTo>
                  <a:lnTo>
                    <a:pt x="6" y="169"/>
                  </a:lnTo>
                  <a:lnTo>
                    <a:pt x="10" y="156"/>
                  </a:lnTo>
                  <a:lnTo>
                    <a:pt x="15" y="142"/>
                  </a:lnTo>
                  <a:lnTo>
                    <a:pt x="20" y="129"/>
                  </a:lnTo>
                  <a:lnTo>
                    <a:pt x="26" y="117"/>
                  </a:lnTo>
                  <a:lnTo>
                    <a:pt x="35" y="104"/>
                  </a:lnTo>
                  <a:lnTo>
                    <a:pt x="42" y="90"/>
                  </a:lnTo>
                  <a:lnTo>
                    <a:pt x="52" y="79"/>
                  </a:lnTo>
                  <a:lnTo>
                    <a:pt x="60" y="65"/>
                  </a:lnTo>
                  <a:lnTo>
                    <a:pt x="72" y="52"/>
                  </a:lnTo>
                  <a:lnTo>
                    <a:pt x="82" y="39"/>
                  </a:lnTo>
                  <a:lnTo>
                    <a:pt x="93" y="25"/>
                  </a:lnTo>
                  <a:lnTo>
                    <a:pt x="107" y="13"/>
                  </a:lnTo>
                  <a:lnTo>
                    <a:pt x="120" y="0"/>
                  </a:lnTo>
                  <a:lnTo>
                    <a:pt x="185" y="65"/>
                  </a:lnTo>
                  <a:lnTo>
                    <a:pt x="174" y="77"/>
                  </a:lnTo>
                  <a:lnTo>
                    <a:pt x="162" y="89"/>
                  </a:lnTo>
                  <a:lnTo>
                    <a:pt x="152" y="101"/>
                  </a:lnTo>
                  <a:lnTo>
                    <a:pt x="142" y="111"/>
                  </a:lnTo>
                  <a:lnTo>
                    <a:pt x="134" y="122"/>
                  </a:lnTo>
                  <a:lnTo>
                    <a:pt x="127" y="132"/>
                  </a:lnTo>
                  <a:lnTo>
                    <a:pt x="120" y="142"/>
                  </a:lnTo>
                  <a:lnTo>
                    <a:pt x="114" y="151"/>
                  </a:lnTo>
                  <a:lnTo>
                    <a:pt x="108" y="161"/>
                  </a:lnTo>
                  <a:lnTo>
                    <a:pt x="103" y="169"/>
                  </a:lnTo>
                  <a:lnTo>
                    <a:pt x="100" y="177"/>
                  </a:lnTo>
                  <a:lnTo>
                    <a:pt x="98" y="184"/>
                  </a:lnTo>
                  <a:lnTo>
                    <a:pt x="95" y="193"/>
                  </a:lnTo>
                  <a:lnTo>
                    <a:pt x="93" y="199"/>
                  </a:lnTo>
                  <a:lnTo>
                    <a:pt x="93" y="206"/>
                  </a:lnTo>
                  <a:lnTo>
                    <a:pt x="93" y="213"/>
                  </a:lnTo>
                  <a:lnTo>
                    <a:pt x="93" y="218"/>
                  </a:lnTo>
                  <a:lnTo>
                    <a:pt x="93" y="224"/>
                  </a:lnTo>
                  <a:lnTo>
                    <a:pt x="95" y="229"/>
                  </a:lnTo>
                  <a:lnTo>
                    <a:pt x="97" y="236"/>
                  </a:lnTo>
                  <a:lnTo>
                    <a:pt x="98" y="241"/>
                  </a:lnTo>
                  <a:lnTo>
                    <a:pt x="102" y="248"/>
                  </a:lnTo>
                  <a:lnTo>
                    <a:pt x="105" y="254"/>
                  </a:lnTo>
                  <a:lnTo>
                    <a:pt x="108" y="261"/>
                  </a:lnTo>
                  <a:lnTo>
                    <a:pt x="114" y="268"/>
                  </a:lnTo>
                  <a:lnTo>
                    <a:pt x="120" y="276"/>
                  </a:lnTo>
                  <a:lnTo>
                    <a:pt x="127" y="283"/>
                  </a:lnTo>
                  <a:lnTo>
                    <a:pt x="135" y="291"/>
                  </a:lnTo>
                  <a:lnTo>
                    <a:pt x="144" y="298"/>
                  </a:lnTo>
                  <a:lnTo>
                    <a:pt x="152" y="306"/>
                  </a:lnTo>
                  <a:lnTo>
                    <a:pt x="164" y="315"/>
                  </a:lnTo>
                  <a:lnTo>
                    <a:pt x="175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2"/>
            <p:cNvSpPr>
              <a:spLocks/>
            </p:cNvSpPr>
            <p:nvPr/>
          </p:nvSpPr>
          <p:spPr bwMode="auto">
            <a:xfrm>
              <a:off x="8355732" y="4623140"/>
              <a:ext cx="1100726" cy="500009"/>
            </a:xfrm>
            <a:custGeom>
              <a:avLst/>
              <a:gdLst>
                <a:gd name="T0" fmla="*/ 0 w 623"/>
                <a:gd name="T1" fmla="*/ 54 h 283"/>
                <a:gd name="T2" fmla="*/ 623 w 623"/>
                <a:gd name="T3" fmla="*/ 0 h 283"/>
                <a:gd name="T4" fmla="*/ 10 w 623"/>
                <a:gd name="T5" fmla="*/ 283 h 283"/>
                <a:gd name="T6" fmla="*/ 0 w 623"/>
                <a:gd name="T7" fmla="*/ 5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3" h="283">
                  <a:moveTo>
                    <a:pt x="0" y="54"/>
                  </a:moveTo>
                  <a:lnTo>
                    <a:pt x="623" y="0"/>
                  </a:lnTo>
                  <a:lnTo>
                    <a:pt x="10" y="28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8276225" y="4524198"/>
              <a:ext cx="88341" cy="392233"/>
            </a:xfrm>
            <a:custGeom>
              <a:avLst/>
              <a:gdLst>
                <a:gd name="T0" fmla="*/ 39 w 50"/>
                <a:gd name="T1" fmla="*/ 0 h 222"/>
                <a:gd name="T2" fmla="*/ 50 w 50"/>
                <a:gd name="T3" fmla="*/ 220 h 222"/>
                <a:gd name="T4" fmla="*/ 10 w 50"/>
                <a:gd name="T5" fmla="*/ 222 h 222"/>
                <a:gd name="T6" fmla="*/ 0 w 50"/>
                <a:gd name="T7" fmla="*/ 1 h 222"/>
                <a:gd name="T8" fmla="*/ 39 w 5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22">
                  <a:moveTo>
                    <a:pt x="39" y="0"/>
                  </a:moveTo>
                  <a:lnTo>
                    <a:pt x="50" y="220"/>
                  </a:lnTo>
                  <a:lnTo>
                    <a:pt x="10" y="222"/>
                  </a:lnTo>
                  <a:lnTo>
                    <a:pt x="0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283984" y="2226756"/>
            <a:ext cx="2309883" cy="920337"/>
            <a:chOff x="5283984" y="2226756"/>
            <a:chExt cx="2309883" cy="920337"/>
          </a:xfrm>
        </p:grpSpPr>
        <p:sp>
          <p:nvSpPr>
            <p:cNvPr id="97" name="TextBox 96"/>
            <p:cNvSpPr txBox="1"/>
            <p:nvPr/>
          </p:nvSpPr>
          <p:spPr>
            <a:xfrm>
              <a:off x="5283984" y="2226756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2-oy</a:t>
              </a:r>
              <a:endParaRPr lang="id-ID" sz="2400" b="1" dirty="0">
                <a:solidFill>
                  <a:schemeClr val="accent2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83984" y="2562318"/>
              <a:ext cx="2309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Taxminan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20000 ta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obunachiga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ega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bo’lish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 flipH="1">
            <a:off x="4593825" y="2310230"/>
            <a:ext cx="570454" cy="570454"/>
            <a:chOff x="1600116" y="3047170"/>
            <a:chExt cx="570454" cy="570454"/>
          </a:xfrm>
        </p:grpSpPr>
        <p:sp>
          <p:nvSpPr>
            <p:cNvPr id="100" name="Oval 99"/>
            <p:cNvSpPr/>
            <p:nvPr/>
          </p:nvSpPr>
          <p:spPr>
            <a:xfrm>
              <a:off x="1600116" y="3047170"/>
              <a:ext cx="570454" cy="570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778980" y="3226034"/>
              <a:ext cx="212726" cy="212726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102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3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61096" y="2226756"/>
            <a:ext cx="2309883" cy="920337"/>
            <a:chOff x="2061096" y="2226756"/>
            <a:chExt cx="2309883" cy="920337"/>
          </a:xfrm>
        </p:grpSpPr>
        <p:sp>
          <p:nvSpPr>
            <p:cNvPr id="105" name="TextBox 104"/>
            <p:cNvSpPr txBox="1"/>
            <p:nvPr/>
          </p:nvSpPr>
          <p:spPr>
            <a:xfrm>
              <a:off x="2061096" y="2226756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1-oy</a:t>
              </a:r>
              <a:endParaRPr lang="id-ID" sz="2400" b="1" dirty="0">
                <a:solidFill>
                  <a:schemeClr val="accent1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1096" y="2562318"/>
              <a:ext cx="2309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Taxminan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5000 ta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obunachiga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ega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bo’lish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1370937" y="2266688"/>
            <a:ext cx="570454" cy="570454"/>
            <a:chOff x="4434190" y="2218306"/>
            <a:chExt cx="570454" cy="570454"/>
          </a:xfrm>
        </p:grpSpPr>
        <p:sp>
          <p:nvSpPr>
            <p:cNvPr id="108" name="Oval 107"/>
            <p:cNvSpPr/>
            <p:nvPr/>
          </p:nvSpPr>
          <p:spPr>
            <a:xfrm>
              <a:off x="4434190" y="2218306"/>
              <a:ext cx="570454" cy="570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638460" y="2385813"/>
              <a:ext cx="161914" cy="235440"/>
              <a:chOff x="10146507" y="3505994"/>
              <a:chExt cx="319881" cy="465138"/>
            </a:xfrm>
            <a:solidFill>
              <a:schemeClr val="bg1"/>
            </a:solidFill>
          </p:grpSpPr>
          <p:sp>
            <p:nvSpPr>
              <p:cNvPr id="110" name="AutoShape 30"/>
              <p:cNvSpPr>
                <a:spLocks/>
              </p:cNvSpPr>
              <p:nvPr/>
            </p:nvSpPr>
            <p:spPr bwMode="auto">
              <a:xfrm>
                <a:off x="10146507" y="3505994"/>
                <a:ext cx="319881" cy="465138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AutoShape 31"/>
              <p:cNvSpPr>
                <a:spLocks/>
              </p:cNvSpPr>
              <p:nvPr/>
            </p:nvSpPr>
            <p:spPr bwMode="auto">
              <a:xfrm>
                <a:off x="10205244" y="3709194"/>
                <a:ext cx="205581" cy="166688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511180" y="2226756"/>
            <a:ext cx="2309883" cy="920337"/>
            <a:chOff x="8511180" y="2226756"/>
            <a:chExt cx="2309883" cy="920337"/>
          </a:xfrm>
        </p:grpSpPr>
        <p:sp>
          <p:nvSpPr>
            <p:cNvPr id="113" name="TextBox 112"/>
            <p:cNvSpPr txBox="1"/>
            <p:nvPr/>
          </p:nvSpPr>
          <p:spPr>
            <a:xfrm>
              <a:off x="8511180" y="2226756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400" b="1" dirty="0" smtClean="0">
                  <a:solidFill>
                    <a:schemeClr val="accent3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3-oy</a:t>
              </a:r>
              <a:endParaRPr lang="id-ID" sz="2400" b="1" dirty="0">
                <a:solidFill>
                  <a:schemeClr val="accent3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511180" y="2562318"/>
              <a:ext cx="2309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Taxminan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50000 ta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obunachiga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ega</a:t>
              </a:r>
              <a:r>
                <a:rPr lang="en-GB" sz="1600" dirty="0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600" dirty="0" err="1" smtClean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bo’lish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 flipH="1">
            <a:off x="7816712" y="2280137"/>
            <a:ext cx="570454" cy="570454"/>
            <a:chOff x="2985918" y="5163890"/>
            <a:chExt cx="570454" cy="570454"/>
          </a:xfrm>
        </p:grpSpPr>
        <p:sp>
          <p:nvSpPr>
            <p:cNvPr id="116" name="Oval 115"/>
            <p:cNvSpPr/>
            <p:nvPr/>
          </p:nvSpPr>
          <p:spPr>
            <a:xfrm>
              <a:off x="2985918" y="5163890"/>
              <a:ext cx="570454" cy="5704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198054" y="5342572"/>
              <a:ext cx="146182" cy="213090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118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20" name="Rectangle 119"/>
          <p:cNvSpPr/>
          <p:nvPr/>
        </p:nvSpPr>
        <p:spPr>
          <a:xfrm>
            <a:off x="1778696" y="642659"/>
            <a:ext cx="8634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Keyingi</a:t>
            </a:r>
            <a:r>
              <a:rPr lang="en-US" sz="36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oylarda</a:t>
            </a:r>
            <a:r>
              <a:rPr lang="en-US" sz="36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erishiladigan</a:t>
            </a:r>
            <a:r>
              <a:rPr lang="en-US" sz="3600" b="1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natijalar</a:t>
            </a:r>
            <a:endParaRPr lang="id-ID" sz="3600" b="1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2" name="Прямоугольник 121"/>
          <p:cNvSpPr/>
          <p:nvPr/>
        </p:nvSpPr>
        <p:spPr>
          <a:xfrm>
            <a:off x="361483" y="2286545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Прямоугольник 122"/>
          <p:cNvSpPr/>
          <p:nvPr/>
        </p:nvSpPr>
        <p:spPr>
          <a:xfrm>
            <a:off x="1302327" y="6151418"/>
            <a:ext cx="3061855" cy="43503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53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theme/theme1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6250</TotalTime>
  <Words>258</Words>
  <Application>Microsoft Office PowerPoint</Application>
  <PresentationFormat>Широкоэкранный</PresentationFormat>
  <Paragraphs>66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34" baseType="lpstr">
      <vt:lpstr>Aller</vt:lpstr>
      <vt:lpstr>Arial</vt:lpstr>
      <vt:lpstr>Calibri</vt:lpstr>
      <vt:lpstr>Calibri Light</vt:lpstr>
      <vt:lpstr>Century Gothic</vt:lpstr>
      <vt:lpstr>Clarendon Lt BT</vt:lpstr>
      <vt:lpstr>Cooper Black</vt:lpstr>
      <vt:lpstr>Gill Sans</vt:lpstr>
      <vt:lpstr>Gotham Bold</vt:lpstr>
      <vt:lpstr>Gotham Light</vt:lpstr>
      <vt:lpstr>HelveticaNeue</vt:lpstr>
      <vt:lpstr>HelveticaNeue light</vt:lpstr>
      <vt:lpstr>HelveticaNeue medium</vt:lpstr>
      <vt:lpstr>Lato</vt:lpstr>
      <vt:lpstr>Liberation Sans</vt:lpstr>
      <vt:lpstr>Open Sans</vt:lpstr>
      <vt:lpstr>Rockwell Extra Bold</vt:lpstr>
      <vt:lpstr>Segoe UI</vt:lpstr>
      <vt:lpstr>Segoe UI Light</vt:lpstr>
      <vt:lpstr>Swis721 BT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Lenova</cp:lastModifiedBy>
  <cp:revision>269</cp:revision>
  <dcterms:created xsi:type="dcterms:W3CDTF">2017-02-28T05:28:20Z</dcterms:created>
  <dcterms:modified xsi:type="dcterms:W3CDTF">2021-12-26T10:22:46Z</dcterms:modified>
</cp:coreProperties>
</file>