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0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24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0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56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25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44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72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16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2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3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77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4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81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3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7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3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96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11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81FD0-478D-4431-8D38-393C2548828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A73191-9D1A-4B45-947D-5BF82688C0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9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916" y="76262"/>
            <a:ext cx="7197726" cy="2421464"/>
          </a:xfrm>
        </p:spPr>
        <p:txBody>
          <a:bodyPr>
            <a:normAutofit/>
          </a:bodyPr>
          <a:lstStyle/>
          <a:p>
            <a:r>
              <a:rPr lang="tr-TR" sz="5400" dirty="0" smtClean="0"/>
              <a:t>Uçuş Yazılımı</a:t>
            </a:r>
            <a:endParaRPr lang="tr-TR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20" y="2419904"/>
            <a:ext cx="7170424" cy="4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Uçuş Yazılımı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Elektronik kartlara bağlı sensörlerden gelen verilere göre uçan sistemleri yöneten yazılımdır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018584"/>
            <a:ext cx="3410527" cy="1622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91" y="2729290"/>
            <a:ext cx="1963643" cy="187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99" y="2856697"/>
            <a:ext cx="2594938" cy="1946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25" y="4257234"/>
            <a:ext cx="6317673" cy="2520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2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Yapılan İşler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Hava </a:t>
            </a:r>
            <a:r>
              <a:rPr lang="tr-TR" dirty="0"/>
              <a:t>aracının kontrolünü </a:t>
            </a:r>
            <a:r>
              <a:rPr lang="tr-TR" dirty="0" smtClean="0"/>
              <a:t>sağlamak</a:t>
            </a:r>
            <a:endParaRPr lang="tr-TR" dirty="0"/>
          </a:p>
          <a:p>
            <a:r>
              <a:rPr lang="tr-TR" dirty="0"/>
              <a:t>Çevre hakkında bilgi edinmek – Veri toplamak</a:t>
            </a:r>
          </a:p>
          <a:p>
            <a:r>
              <a:rPr lang="tr-TR" dirty="0"/>
              <a:t>Verileri işlemek – Elindeki verilerden başka veriler elde etmek</a:t>
            </a:r>
          </a:p>
          <a:p>
            <a:r>
              <a:rPr lang="tr-TR" dirty="0"/>
              <a:t>Verileri yer istasyonuna göndermek - Haberleşme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947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Kontrol Sistemlerini Yönetmek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29607"/>
            <a:ext cx="2283691" cy="4261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90" y="3737854"/>
            <a:ext cx="3847119" cy="2044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79" y="2493819"/>
            <a:ext cx="5315621" cy="36945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4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Toplamak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45" y="1782639"/>
            <a:ext cx="1840489" cy="1840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8154" y="1636904"/>
            <a:ext cx="1960654" cy="2011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34" y="1805543"/>
            <a:ext cx="26384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23" y="4285673"/>
            <a:ext cx="2365603" cy="1781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04" y="3908425"/>
            <a:ext cx="2438400" cy="2339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939472" y="3539093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BMP280-Sıcaklık ve Basınç Sensörü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4978400" y="3539093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MPU6050-İvmeölçer ve Jiroskop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763815" y="3539093"/>
            <a:ext cx="31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Arduino Nano-Mikrodenetleyici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1454741" y="62304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Adafruit Ultimate GPS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5569607" y="6241730"/>
            <a:ext cx="22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Mikro SD Kart Modülü</a:t>
            </a:r>
            <a:endParaRPr lang="tr-T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4180197"/>
            <a:ext cx="1886980" cy="1886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9653031" y="6241730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Servo Motor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124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Telemetri Verisi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3200" dirty="0" smtClean="0"/>
              <a:t>Telemetri Yapısı</a:t>
            </a:r>
          </a:p>
          <a:p>
            <a:r>
              <a:rPr lang="tr-TR" sz="2400" dirty="0" smtClean="0"/>
              <a:t>&lt;</a:t>
            </a:r>
            <a:r>
              <a:rPr lang="tr-TR" sz="2400" dirty="0"/>
              <a:t>TAKIM NO&gt;,&lt;PAKET NUMARASI&gt;,&lt;GÖNDERME ZAMANI&gt;,&lt;BASINÇ&gt;, &lt;YÜKSEKLİK&gt;,&lt;İNİŞ HIZI&gt;, &lt;SICAKLIK&gt;,&lt;PİL GERİLİMİ&gt;,&lt;GPS LATITUDE&gt;,  &lt;GPS LONGITUDE&gt;,&lt;GPS ALTITUDE&gt;,&lt;UYDU STATÜSÜ&gt;,&lt;PITCH&gt;, &lt;ROLL&gt;,&lt;YAW&gt;,&lt;DÖNÜŞ SAYISI&gt; ,&lt;VİDEO AKTARIM BİLGİSİ</a:t>
            </a:r>
            <a:r>
              <a:rPr lang="tr-TR" sz="2400" dirty="0" smtClean="0"/>
              <a:t>&gt;</a:t>
            </a:r>
          </a:p>
          <a:p>
            <a:pPr marL="0" indent="0">
              <a:buNone/>
            </a:pPr>
            <a:r>
              <a:rPr lang="tr-TR" sz="3200" dirty="0" smtClean="0"/>
              <a:t>Örnek Telemetri Verisi</a:t>
            </a:r>
          </a:p>
          <a:p>
            <a:r>
              <a:rPr lang="tr-TR" sz="2400" dirty="0" smtClean="0"/>
              <a:t>53417,0001,12/09/2020/10:15:54,90.325,302.15,5.2, 23.2,4.8,</a:t>
            </a:r>
          </a:p>
          <a:p>
            <a:pPr marL="0" indent="0">
              <a:buNone/>
            </a:pPr>
            <a:r>
              <a:rPr lang="tr-TR" sz="2400" dirty="0" smtClean="0"/>
              <a:t>4059.5676,2850.7741,63.60,çıkıyor,-8.38, 93.81,10.86,36,Evet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043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Haberleşme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075926"/>
              </p:ext>
            </p:extLst>
          </p:nvPr>
        </p:nvGraphicFramePr>
        <p:xfrm>
          <a:off x="1697904" y="2945101"/>
          <a:ext cx="81072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609">
                  <a:extLst>
                    <a:ext uri="{9D8B030D-6E8A-4147-A177-3AD203B41FA5}">
                      <a16:colId xmlns:a16="http://schemas.microsoft.com/office/drawing/2014/main" val="1552965628"/>
                    </a:ext>
                  </a:extLst>
                </a:gridCol>
                <a:gridCol w="4053609">
                  <a:extLst>
                    <a:ext uri="{9D8B030D-6E8A-4147-A177-3AD203B41FA5}">
                      <a16:colId xmlns:a16="http://schemas.microsoft.com/office/drawing/2014/main" val="368711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WiFi Haberleşme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RF Haberleşme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Yüksek data gönderimi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Düşük data gönderimi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100-150</a:t>
                      </a:r>
                      <a:r>
                        <a:rPr lang="tr-TR" baseline="0" dirty="0" smtClean="0"/>
                        <a:t> metre mesafe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1km üstünde</a:t>
                      </a:r>
                      <a:r>
                        <a:rPr lang="tr-TR" baseline="0" dirty="0" smtClean="0"/>
                        <a:t> mesafe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Data kaybı az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Data kaybı çok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97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1418" y="2065867"/>
            <a:ext cx="57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İşlenen telemetri verilerinin yer istasyonuna gönderilmesi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62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Uçuş Yazılımı Nasıl Yazılır?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Elde etmeniz gereken tüm sensör ve geliştirme kartlarını belirleyin</a:t>
            </a:r>
          </a:p>
          <a:p>
            <a:r>
              <a:rPr lang="tr-TR" dirty="0" smtClean="0"/>
              <a:t>Her bir sensör için tekil testler yapın (unique testler)</a:t>
            </a:r>
          </a:p>
          <a:p>
            <a:r>
              <a:rPr lang="tr-TR" dirty="0" smtClean="0"/>
              <a:t>Sensörleri teker teker bağlayarak her bir adımda yazılımınıza bir diğer sensör yazılımlarını da ekleyin</a:t>
            </a:r>
          </a:p>
          <a:p>
            <a:r>
              <a:rPr lang="tr-TR" dirty="0" smtClean="0"/>
              <a:t>Sistemden gelen verilerin takibini yaparak yazılımınızı </a:t>
            </a:r>
            <a:r>
              <a:rPr lang="tr-TR" dirty="0" smtClean="0"/>
              <a:t>güncelleyin</a:t>
            </a:r>
          </a:p>
          <a:p>
            <a:r>
              <a:rPr lang="tr-TR" dirty="0" smtClean="0"/>
              <a:t>Haberleşme bölümüne geçerken önce kısa mesafe testleri daha sonra uzun mesafe testleri yapılmalıdır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91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126</TotalTime>
  <Words>187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Uçuş Yazılımı</vt:lpstr>
      <vt:lpstr>Uçuş Yazılımı Nedir?</vt:lpstr>
      <vt:lpstr>Yapılan İşler</vt:lpstr>
      <vt:lpstr>Kontrol Sistemlerini Yönetmek</vt:lpstr>
      <vt:lpstr>Veri Toplamak</vt:lpstr>
      <vt:lpstr>Telemetri Verisi</vt:lpstr>
      <vt:lpstr>Haberleşme</vt:lpstr>
      <vt:lpstr>Uçuş Yazılımı Nasıl Yazılır?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Uçuş Yazılımı</dc:title>
  <dc:creator>Abdussamet KACI</dc:creator>
  <cp:lastModifiedBy>Abdussamet KACI</cp:lastModifiedBy>
  <cp:revision>14</cp:revision>
  <dcterms:created xsi:type="dcterms:W3CDTF">2020-10-10T12:39:00Z</dcterms:created>
  <dcterms:modified xsi:type="dcterms:W3CDTF">2020-10-12T15:18:19Z</dcterms:modified>
</cp:coreProperties>
</file>