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A451E6F-A038-474D-9E76-3C914940921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DC2FA4C-4D08-442B-94B0-2E63074B9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9273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E6F-A038-474D-9E76-3C914940921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A4C-4D08-442B-94B0-2E63074B9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405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E6F-A038-474D-9E76-3C914940921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A4C-4D08-442B-94B0-2E63074B9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423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E6F-A038-474D-9E76-3C914940921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A4C-4D08-442B-94B0-2E63074B9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016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E6F-A038-474D-9E76-3C914940921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A4C-4D08-442B-94B0-2E63074B9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8696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E6F-A038-474D-9E76-3C914940921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A4C-4D08-442B-94B0-2E63074B9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2847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E6F-A038-474D-9E76-3C914940921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A4C-4D08-442B-94B0-2E63074B9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1364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E6F-A038-474D-9E76-3C914940921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A4C-4D08-442B-94B0-2E63074B9391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56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E6F-A038-474D-9E76-3C914940921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A4C-4D08-442B-94B0-2E63074B9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32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E6F-A038-474D-9E76-3C914940921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A4C-4D08-442B-94B0-2E63074B9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703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E6F-A038-474D-9E76-3C914940921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A4C-4D08-442B-94B0-2E63074B9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575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E6F-A038-474D-9E76-3C914940921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A4C-4D08-442B-94B0-2E63074B9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29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E6F-A038-474D-9E76-3C914940921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A4C-4D08-442B-94B0-2E63074B9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278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E6F-A038-474D-9E76-3C914940921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A4C-4D08-442B-94B0-2E63074B9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766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E6F-A038-474D-9E76-3C914940921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A4C-4D08-442B-94B0-2E63074B9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012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E6F-A038-474D-9E76-3C914940921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A4C-4D08-442B-94B0-2E63074B9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65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1E6F-A038-474D-9E76-3C914940921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FA4C-4D08-442B-94B0-2E63074B9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749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451E6F-A038-474D-9E76-3C9149409211}" type="datetimeFigureOut">
              <a:rPr lang="tr-TR" smtClean="0"/>
              <a:t>23.10.2020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C2FA4C-4D08-442B-94B0-2E63074B93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5154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728" y="768989"/>
            <a:ext cx="4385896" cy="2421464"/>
          </a:xfrm>
        </p:spPr>
        <p:txBody>
          <a:bodyPr>
            <a:normAutofit/>
          </a:bodyPr>
          <a:lstStyle/>
          <a:p>
            <a:r>
              <a:rPr lang="tr-TR" sz="5400" dirty="0" smtClean="0"/>
              <a:t>Uçuş </a:t>
            </a:r>
            <a:r>
              <a:rPr lang="tr-TR" sz="5400" dirty="0" smtClean="0"/>
              <a:t>Yazılımı</a:t>
            </a:r>
            <a:br>
              <a:rPr lang="tr-TR" sz="5400" dirty="0" smtClean="0"/>
            </a:br>
            <a:r>
              <a:rPr lang="tr-TR" sz="5400" dirty="0" smtClean="0"/>
              <a:t>(Haberleşme)</a:t>
            </a:r>
            <a:endParaRPr lang="tr-TR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11" y="2789359"/>
            <a:ext cx="7170424" cy="418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4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Haberleşme Türleri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I2C Haberleşme</a:t>
            </a:r>
          </a:p>
          <a:p>
            <a:r>
              <a:rPr lang="tr-TR" dirty="0" smtClean="0"/>
              <a:t>SPI Haberleşme</a:t>
            </a:r>
          </a:p>
          <a:p>
            <a:r>
              <a:rPr lang="tr-TR" dirty="0" smtClean="0"/>
              <a:t>RF Haberleşme</a:t>
            </a:r>
          </a:p>
          <a:p>
            <a:r>
              <a:rPr lang="tr-TR" dirty="0" smtClean="0"/>
              <a:t>WiFi Haberleşme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328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I2C Haberleşme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45163"/>
            <a:ext cx="10486052" cy="39199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6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SPI Haberleşme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92" y="1921163"/>
            <a:ext cx="5509242" cy="437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3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RF Haberleşme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26" y="1653886"/>
            <a:ext cx="6165622" cy="4950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893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WiFİ Haberleşme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63" y="1874982"/>
            <a:ext cx="7659149" cy="47151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5493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</TotalTime>
  <Words>20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Uçuş Yazılımı (Haberleşme)</vt:lpstr>
      <vt:lpstr>Haberleşme Türleri</vt:lpstr>
      <vt:lpstr>I2C Haberleşme</vt:lpstr>
      <vt:lpstr>SPI Haberleşme</vt:lpstr>
      <vt:lpstr>RF Haberleşme</vt:lpstr>
      <vt:lpstr>WiFİ Haberleşme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Uçuş Yazılımı (Haberleşme)</dc:title>
  <dc:creator>Abdussamet KACI</dc:creator>
  <cp:lastModifiedBy>Abdussamet KACI</cp:lastModifiedBy>
  <cp:revision>2</cp:revision>
  <dcterms:created xsi:type="dcterms:W3CDTF">2020-10-23T15:11:59Z</dcterms:created>
  <dcterms:modified xsi:type="dcterms:W3CDTF">2020-10-23T15:22:04Z</dcterms:modified>
</cp:coreProperties>
</file>