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3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67" r:id="rId8"/>
    <p:sldId id="268" r:id="rId9"/>
    <p:sldId id="270" r:id="rId10"/>
    <p:sldId id="261" r:id="rId11"/>
    <p:sldId id="262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E74D4-D145-C374-47DD-EF964B5CDD3E}" v="16" dt="2023-07-21T15:15:20.867"/>
    <p1510:client id="{4812B5E3-2A97-5D44-BDC6-8150AAC0E756}" v="2" dt="2023-07-21T17:17:45.210"/>
    <p1510:client id="{A7C1AC49-E33A-3475-5A2D-FB13094EC52D}" v="4" dt="2023-07-21T14:07:57.714"/>
    <p1510:client id="{DB82C99C-4846-AD5C-A622-CE4D4E59A66C}" v="203" dt="2023-07-21T23:30:10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24EAA-1B1E-481E-8C99-5872D4E86C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24826F-5850-42BC-A6D2-90EDAB1699FF}">
      <dgm:prSet/>
      <dgm:spPr/>
      <dgm:t>
        <a:bodyPr/>
        <a:lstStyle/>
        <a:p>
          <a:r>
            <a:rPr lang="ar-EG" err="1"/>
            <a:t>Training</a:t>
          </a:r>
          <a:r>
            <a:rPr lang="ar-EG"/>
            <a:t> </a:t>
          </a:r>
          <a:r>
            <a:rPr lang="ar-EG" err="1"/>
            <a:t>dataset</a:t>
          </a:r>
          <a:r>
            <a:rPr lang="ar-EG"/>
            <a:t>: 14,395 </a:t>
          </a:r>
          <a:r>
            <a:rPr lang="ar-EG" err="1"/>
            <a:t>rows</a:t>
          </a:r>
          <a:r>
            <a:rPr lang="ar-EG"/>
            <a:t> </a:t>
          </a:r>
          <a:r>
            <a:rPr lang="ar-EG" err="1"/>
            <a:t>with</a:t>
          </a:r>
          <a:r>
            <a:rPr lang="ar-EG"/>
            <a:t> 17 </a:t>
          </a:r>
          <a:r>
            <a:rPr lang="ar-EG" err="1"/>
            <a:t>columns</a:t>
          </a:r>
          <a:r>
            <a:rPr lang="ar-EG"/>
            <a:t>.</a:t>
          </a:r>
          <a:endParaRPr lang="en-US"/>
        </a:p>
      </dgm:t>
    </dgm:pt>
    <dgm:pt modelId="{7686D368-48E7-41D5-BEAD-92681A9A05DD}" type="parTrans" cxnId="{DF8F34E7-2075-42D1-A17C-7F433266466D}">
      <dgm:prSet/>
      <dgm:spPr/>
      <dgm:t>
        <a:bodyPr/>
        <a:lstStyle/>
        <a:p>
          <a:endParaRPr lang="en-US"/>
        </a:p>
      </dgm:t>
    </dgm:pt>
    <dgm:pt modelId="{AADFEA32-962E-42E8-B921-2DC6505B3F4F}" type="sibTrans" cxnId="{DF8F34E7-2075-42D1-A17C-7F433266466D}">
      <dgm:prSet/>
      <dgm:spPr/>
      <dgm:t>
        <a:bodyPr/>
        <a:lstStyle/>
        <a:p>
          <a:endParaRPr lang="en-US"/>
        </a:p>
      </dgm:t>
    </dgm:pt>
    <dgm:pt modelId="{53F5B975-9838-4532-AFD4-72BEFF283FF4}">
      <dgm:prSet/>
      <dgm:spPr/>
      <dgm:t>
        <a:bodyPr/>
        <a:lstStyle/>
        <a:p>
          <a:r>
            <a:rPr lang="ar-EG" err="1"/>
            <a:t>Column</a:t>
          </a:r>
          <a:r>
            <a:rPr lang="ar-EG"/>
            <a:t> </a:t>
          </a:r>
          <a:r>
            <a:rPr lang="ar-EG" err="1"/>
            <a:t>details</a:t>
          </a:r>
          <a:r>
            <a:rPr lang="ar-EG"/>
            <a:t>: </a:t>
          </a:r>
          <a:r>
            <a:rPr lang="ar-EG" err="1"/>
            <a:t>artist</a:t>
          </a:r>
          <a:r>
            <a:rPr lang="ar-EG"/>
            <a:t> </a:t>
          </a:r>
          <a:r>
            <a:rPr lang="ar-EG" err="1"/>
            <a:t>name</a:t>
          </a:r>
          <a:r>
            <a:rPr lang="ar-EG"/>
            <a:t>, </a:t>
          </a:r>
          <a:r>
            <a:rPr lang="ar-EG" err="1"/>
            <a:t>track</a:t>
          </a:r>
          <a:r>
            <a:rPr lang="ar-EG"/>
            <a:t> </a:t>
          </a:r>
          <a:r>
            <a:rPr lang="ar-EG" err="1"/>
            <a:t>name</a:t>
          </a:r>
          <a:r>
            <a:rPr lang="ar-EG"/>
            <a:t>, </a:t>
          </a:r>
          <a:r>
            <a:rPr lang="ar-EG" err="1"/>
            <a:t>popularity</a:t>
          </a:r>
          <a:r>
            <a:rPr lang="ar-EG"/>
            <a:t>, </a:t>
          </a:r>
          <a:r>
            <a:rPr lang="ar-EG" err="1"/>
            <a:t>danceability</a:t>
          </a:r>
          <a:r>
            <a:rPr lang="ar-EG"/>
            <a:t>, </a:t>
          </a:r>
          <a:r>
            <a:rPr lang="ar-EG" err="1"/>
            <a:t>energy</a:t>
          </a:r>
          <a:r>
            <a:rPr lang="ar-EG"/>
            <a:t>, </a:t>
          </a:r>
          <a:r>
            <a:rPr lang="ar-EG" err="1"/>
            <a:t>key</a:t>
          </a:r>
          <a:r>
            <a:rPr lang="ar-EG"/>
            <a:t>, </a:t>
          </a:r>
          <a:r>
            <a:rPr lang="ar-EG" err="1"/>
            <a:t>loudness</a:t>
          </a:r>
          <a:r>
            <a:rPr lang="ar-EG"/>
            <a:t>, </a:t>
          </a:r>
          <a:r>
            <a:rPr lang="ar-EG" err="1"/>
            <a:t>mode</a:t>
          </a:r>
          <a:r>
            <a:rPr lang="ar-EG"/>
            <a:t>, </a:t>
          </a:r>
          <a:r>
            <a:rPr lang="ar-EG" err="1"/>
            <a:t>speechiness</a:t>
          </a:r>
          <a:r>
            <a:rPr lang="ar-EG"/>
            <a:t>, </a:t>
          </a:r>
          <a:r>
            <a:rPr lang="ar-EG" err="1"/>
            <a:t>acousticness</a:t>
          </a:r>
          <a:r>
            <a:rPr lang="ar-EG"/>
            <a:t>, </a:t>
          </a:r>
          <a:r>
            <a:rPr lang="ar-EG" err="1"/>
            <a:t>instrumentalness</a:t>
          </a:r>
          <a:r>
            <a:rPr lang="ar-EG"/>
            <a:t>, </a:t>
          </a:r>
          <a:r>
            <a:rPr lang="ar-EG" err="1"/>
            <a:t>liveness</a:t>
          </a:r>
          <a:r>
            <a:rPr lang="ar-EG"/>
            <a:t>, </a:t>
          </a:r>
          <a:r>
            <a:rPr lang="ar-EG" err="1"/>
            <a:t>valence</a:t>
          </a:r>
          <a:r>
            <a:rPr lang="ar-EG"/>
            <a:t>, </a:t>
          </a:r>
          <a:r>
            <a:rPr lang="ar-EG" err="1"/>
            <a:t>tempo</a:t>
          </a:r>
          <a:r>
            <a:rPr lang="ar-EG"/>
            <a:t>, </a:t>
          </a:r>
          <a:r>
            <a:rPr lang="ar-EG" err="1"/>
            <a:t>duration</a:t>
          </a:r>
          <a:r>
            <a:rPr lang="ar-EG"/>
            <a:t> </a:t>
          </a:r>
          <a:r>
            <a:rPr lang="ar-EG" err="1"/>
            <a:t>in</a:t>
          </a:r>
          <a:r>
            <a:rPr lang="ar-EG"/>
            <a:t> </a:t>
          </a:r>
          <a:r>
            <a:rPr lang="ar-EG" err="1"/>
            <a:t>milliseconds</a:t>
          </a:r>
          <a:r>
            <a:rPr lang="ar-EG"/>
            <a:t>, </a:t>
          </a:r>
          <a:r>
            <a:rPr lang="ar-EG" err="1"/>
            <a:t>and</a:t>
          </a:r>
          <a:r>
            <a:rPr lang="ar-EG"/>
            <a:t> </a:t>
          </a:r>
          <a:r>
            <a:rPr lang="ar-EG" err="1"/>
            <a:t>time_signature</a:t>
          </a:r>
          <a:r>
            <a:rPr lang="ar-EG"/>
            <a:t>.</a:t>
          </a:r>
          <a:endParaRPr lang="en-US"/>
        </a:p>
      </dgm:t>
    </dgm:pt>
    <dgm:pt modelId="{6537732C-C269-4388-9380-290C8ACCC14C}" type="parTrans" cxnId="{1F98FEEB-0154-415D-87D0-62C5220C73AF}">
      <dgm:prSet/>
      <dgm:spPr/>
      <dgm:t>
        <a:bodyPr/>
        <a:lstStyle/>
        <a:p>
          <a:endParaRPr lang="en-US"/>
        </a:p>
      </dgm:t>
    </dgm:pt>
    <dgm:pt modelId="{3A0CE4EF-A798-4979-90C4-F4C5403EA405}" type="sibTrans" cxnId="{1F98FEEB-0154-415D-87D0-62C5220C73AF}">
      <dgm:prSet/>
      <dgm:spPr/>
      <dgm:t>
        <a:bodyPr/>
        <a:lstStyle/>
        <a:p>
          <a:endParaRPr lang="en-US"/>
        </a:p>
      </dgm:t>
    </dgm:pt>
    <dgm:pt modelId="{6B5484FD-A2F7-43AF-9B0B-AF6AE9406B73}">
      <dgm:prSet/>
      <dgm:spPr/>
      <dgm:t>
        <a:bodyPr/>
        <a:lstStyle/>
        <a:p>
          <a:r>
            <a:rPr lang="ar-EG" err="1"/>
            <a:t>Target</a:t>
          </a:r>
          <a:r>
            <a:rPr lang="ar-EG"/>
            <a:t> </a:t>
          </a:r>
          <a:r>
            <a:rPr lang="ar-EG" err="1"/>
            <a:t>Variable</a:t>
          </a:r>
          <a:r>
            <a:rPr lang="ar-EG"/>
            <a:t>: </a:t>
          </a:r>
          <a:r>
            <a:rPr lang="ar-EG" err="1"/>
            <a:t>Class</a:t>
          </a:r>
          <a:r>
            <a:rPr lang="ar-EG"/>
            <a:t>.</a:t>
          </a:r>
          <a:endParaRPr lang="en-US"/>
        </a:p>
      </dgm:t>
    </dgm:pt>
    <dgm:pt modelId="{899574E9-0F25-4116-9CDD-25F9DE4F3AAC}" type="parTrans" cxnId="{F417E899-6A87-44A1-BD80-AA84786C6616}">
      <dgm:prSet/>
      <dgm:spPr/>
      <dgm:t>
        <a:bodyPr/>
        <a:lstStyle/>
        <a:p>
          <a:endParaRPr lang="en-US"/>
        </a:p>
      </dgm:t>
    </dgm:pt>
    <dgm:pt modelId="{A668331D-FB3F-4A39-8AEB-A0676C507028}" type="sibTrans" cxnId="{F417E899-6A87-44A1-BD80-AA84786C6616}">
      <dgm:prSet/>
      <dgm:spPr/>
      <dgm:t>
        <a:bodyPr/>
        <a:lstStyle/>
        <a:p>
          <a:endParaRPr lang="en-US"/>
        </a:p>
      </dgm:t>
    </dgm:pt>
    <dgm:pt modelId="{922F5053-EF7D-48FF-850A-D57376245610}">
      <dgm:prSet/>
      <dgm:spPr/>
      <dgm:t>
        <a:bodyPr/>
        <a:lstStyle/>
        <a:p>
          <a:r>
            <a:rPr lang="ar-EG" err="1"/>
            <a:t>Test</a:t>
          </a:r>
          <a:r>
            <a:rPr lang="ar-EG"/>
            <a:t> </a:t>
          </a:r>
          <a:r>
            <a:rPr lang="ar-EG" err="1"/>
            <a:t>dataset</a:t>
          </a:r>
          <a:r>
            <a:rPr lang="ar-EG"/>
            <a:t>: 3,600 </a:t>
          </a:r>
          <a:r>
            <a:rPr lang="ar-EG" err="1"/>
            <a:t>rows</a:t>
          </a:r>
          <a:r>
            <a:rPr lang="ar-EG"/>
            <a:t> </a:t>
          </a:r>
          <a:r>
            <a:rPr lang="ar-EG" err="1"/>
            <a:t>with</a:t>
          </a:r>
          <a:r>
            <a:rPr lang="ar-EG"/>
            <a:t> 16 </a:t>
          </a:r>
          <a:r>
            <a:rPr lang="ar-EG" err="1"/>
            <a:t>columns</a:t>
          </a:r>
          <a:r>
            <a:rPr lang="ar-EG"/>
            <a:t>.</a:t>
          </a:r>
          <a:endParaRPr lang="en-US"/>
        </a:p>
      </dgm:t>
    </dgm:pt>
    <dgm:pt modelId="{F178EC41-FD42-4924-93C2-4B52CA77B55B}" type="parTrans" cxnId="{9E8250C7-7E3D-4B31-94E8-7D16EB4E3042}">
      <dgm:prSet/>
      <dgm:spPr/>
      <dgm:t>
        <a:bodyPr/>
        <a:lstStyle/>
        <a:p>
          <a:endParaRPr lang="en-US"/>
        </a:p>
      </dgm:t>
    </dgm:pt>
    <dgm:pt modelId="{1EC41626-6CC8-4086-B2E8-B1A493699C04}" type="sibTrans" cxnId="{9E8250C7-7E3D-4B31-94E8-7D16EB4E3042}">
      <dgm:prSet/>
      <dgm:spPr/>
      <dgm:t>
        <a:bodyPr/>
        <a:lstStyle/>
        <a:p>
          <a:endParaRPr lang="en-US"/>
        </a:p>
      </dgm:t>
    </dgm:pt>
    <dgm:pt modelId="{0F58C44A-E98D-4D54-B39E-B66176EBB336}" type="pres">
      <dgm:prSet presAssocID="{73E24EAA-1B1E-481E-8C99-5872D4E86C25}" presName="outerComposite" presStyleCnt="0">
        <dgm:presLayoutVars>
          <dgm:chMax val="5"/>
          <dgm:dir/>
          <dgm:resizeHandles val="exact"/>
        </dgm:presLayoutVars>
      </dgm:prSet>
      <dgm:spPr/>
    </dgm:pt>
    <dgm:pt modelId="{1AAB3229-BB0C-483B-9639-1A6CE4A5C682}" type="pres">
      <dgm:prSet presAssocID="{73E24EAA-1B1E-481E-8C99-5872D4E86C25}" presName="dummyMaxCanvas" presStyleCnt="0">
        <dgm:presLayoutVars/>
      </dgm:prSet>
      <dgm:spPr/>
    </dgm:pt>
    <dgm:pt modelId="{DFE98671-44A2-4F6E-8B34-30233FB5A593}" type="pres">
      <dgm:prSet presAssocID="{73E24EAA-1B1E-481E-8C99-5872D4E86C25}" presName="FourNodes_1" presStyleLbl="node1" presStyleIdx="0" presStyleCnt="4">
        <dgm:presLayoutVars>
          <dgm:bulletEnabled val="1"/>
        </dgm:presLayoutVars>
      </dgm:prSet>
      <dgm:spPr/>
    </dgm:pt>
    <dgm:pt modelId="{BE43B444-71D7-4D4D-86E1-7748B3B31DF4}" type="pres">
      <dgm:prSet presAssocID="{73E24EAA-1B1E-481E-8C99-5872D4E86C25}" presName="FourNodes_2" presStyleLbl="node1" presStyleIdx="1" presStyleCnt="4">
        <dgm:presLayoutVars>
          <dgm:bulletEnabled val="1"/>
        </dgm:presLayoutVars>
      </dgm:prSet>
      <dgm:spPr/>
    </dgm:pt>
    <dgm:pt modelId="{B134F1D3-F759-4ECF-8FFB-14485D0C56C4}" type="pres">
      <dgm:prSet presAssocID="{73E24EAA-1B1E-481E-8C99-5872D4E86C25}" presName="FourNodes_3" presStyleLbl="node1" presStyleIdx="2" presStyleCnt="4">
        <dgm:presLayoutVars>
          <dgm:bulletEnabled val="1"/>
        </dgm:presLayoutVars>
      </dgm:prSet>
      <dgm:spPr/>
    </dgm:pt>
    <dgm:pt modelId="{72885931-B487-454C-91C9-8DDE089AC940}" type="pres">
      <dgm:prSet presAssocID="{73E24EAA-1B1E-481E-8C99-5872D4E86C25}" presName="FourNodes_4" presStyleLbl="node1" presStyleIdx="3" presStyleCnt="4">
        <dgm:presLayoutVars>
          <dgm:bulletEnabled val="1"/>
        </dgm:presLayoutVars>
      </dgm:prSet>
      <dgm:spPr/>
    </dgm:pt>
    <dgm:pt modelId="{CC5A60B2-1C9E-4FF0-9BF7-A894D6214C6A}" type="pres">
      <dgm:prSet presAssocID="{73E24EAA-1B1E-481E-8C99-5872D4E86C25}" presName="FourConn_1-2" presStyleLbl="fgAccFollowNode1" presStyleIdx="0" presStyleCnt="3">
        <dgm:presLayoutVars>
          <dgm:bulletEnabled val="1"/>
        </dgm:presLayoutVars>
      </dgm:prSet>
      <dgm:spPr/>
    </dgm:pt>
    <dgm:pt modelId="{1EF33535-2C44-4FE8-A5BB-7253B8FF4C2A}" type="pres">
      <dgm:prSet presAssocID="{73E24EAA-1B1E-481E-8C99-5872D4E86C25}" presName="FourConn_2-3" presStyleLbl="fgAccFollowNode1" presStyleIdx="1" presStyleCnt="3">
        <dgm:presLayoutVars>
          <dgm:bulletEnabled val="1"/>
        </dgm:presLayoutVars>
      </dgm:prSet>
      <dgm:spPr/>
    </dgm:pt>
    <dgm:pt modelId="{276687E2-E2EB-4E81-91BF-C4D91A2F9E8F}" type="pres">
      <dgm:prSet presAssocID="{73E24EAA-1B1E-481E-8C99-5872D4E86C25}" presName="FourConn_3-4" presStyleLbl="fgAccFollowNode1" presStyleIdx="2" presStyleCnt="3">
        <dgm:presLayoutVars>
          <dgm:bulletEnabled val="1"/>
        </dgm:presLayoutVars>
      </dgm:prSet>
      <dgm:spPr/>
    </dgm:pt>
    <dgm:pt modelId="{5E88BE15-164F-42A7-8BD6-74ABEA7E0540}" type="pres">
      <dgm:prSet presAssocID="{73E24EAA-1B1E-481E-8C99-5872D4E86C25}" presName="FourNodes_1_text" presStyleLbl="node1" presStyleIdx="3" presStyleCnt="4">
        <dgm:presLayoutVars>
          <dgm:bulletEnabled val="1"/>
        </dgm:presLayoutVars>
      </dgm:prSet>
      <dgm:spPr/>
    </dgm:pt>
    <dgm:pt modelId="{FB1AA1CE-48F7-4C74-BC21-4AA211B24B4A}" type="pres">
      <dgm:prSet presAssocID="{73E24EAA-1B1E-481E-8C99-5872D4E86C25}" presName="FourNodes_2_text" presStyleLbl="node1" presStyleIdx="3" presStyleCnt="4">
        <dgm:presLayoutVars>
          <dgm:bulletEnabled val="1"/>
        </dgm:presLayoutVars>
      </dgm:prSet>
      <dgm:spPr/>
    </dgm:pt>
    <dgm:pt modelId="{09B54DC0-10C6-4A17-A263-1439424CB1B7}" type="pres">
      <dgm:prSet presAssocID="{73E24EAA-1B1E-481E-8C99-5872D4E86C25}" presName="FourNodes_3_text" presStyleLbl="node1" presStyleIdx="3" presStyleCnt="4">
        <dgm:presLayoutVars>
          <dgm:bulletEnabled val="1"/>
        </dgm:presLayoutVars>
      </dgm:prSet>
      <dgm:spPr/>
    </dgm:pt>
    <dgm:pt modelId="{A339B64E-E212-440E-BD38-5CAA7FD5E186}" type="pres">
      <dgm:prSet presAssocID="{73E24EAA-1B1E-481E-8C99-5872D4E86C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6DE8710-71C3-497E-B1F4-7A78326FEB7A}" type="presOf" srcId="{AADFEA32-962E-42E8-B921-2DC6505B3F4F}" destId="{CC5A60B2-1C9E-4FF0-9BF7-A894D6214C6A}" srcOrd="0" destOrd="0" presId="urn:microsoft.com/office/officeart/2005/8/layout/vProcess5"/>
    <dgm:cxn modelId="{CAE39113-24D5-4A2F-A1EB-34E1465A9757}" type="presOf" srcId="{6B5484FD-A2F7-43AF-9B0B-AF6AE9406B73}" destId="{09B54DC0-10C6-4A17-A263-1439424CB1B7}" srcOrd="1" destOrd="0" presId="urn:microsoft.com/office/officeart/2005/8/layout/vProcess5"/>
    <dgm:cxn modelId="{9B058E22-D3B9-4468-B876-9CB781849EF4}" type="presOf" srcId="{922F5053-EF7D-48FF-850A-D57376245610}" destId="{72885931-B487-454C-91C9-8DDE089AC940}" srcOrd="0" destOrd="0" presId="urn:microsoft.com/office/officeart/2005/8/layout/vProcess5"/>
    <dgm:cxn modelId="{B318653E-708F-4F51-AECF-B3796477EFBC}" type="presOf" srcId="{6B5484FD-A2F7-43AF-9B0B-AF6AE9406B73}" destId="{B134F1D3-F759-4ECF-8FFB-14485D0C56C4}" srcOrd="0" destOrd="0" presId="urn:microsoft.com/office/officeart/2005/8/layout/vProcess5"/>
    <dgm:cxn modelId="{F32D4260-459C-4D08-B19A-B880B1080E7D}" type="presOf" srcId="{73E24EAA-1B1E-481E-8C99-5872D4E86C25}" destId="{0F58C44A-E98D-4D54-B39E-B66176EBB336}" srcOrd="0" destOrd="0" presId="urn:microsoft.com/office/officeart/2005/8/layout/vProcess5"/>
    <dgm:cxn modelId="{1713396B-F027-4123-9858-01A10D06198F}" type="presOf" srcId="{53F5B975-9838-4532-AFD4-72BEFF283FF4}" destId="{BE43B444-71D7-4D4D-86E1-7748B3B31DF4}" srcOrd="0" destOrd="0" presId="urn:microsoft.com/office/officeart/2005/8/layout/vProcess5"/>
    <dgm:cxn modelId="{FD462B56-92F5-4EBE-977F-2B76C6BC5EBC}" type="presOf" srcId="{3A0CE4EF-A798-4979-90C4-F4C5403EA405}" destId="{1EF33535-2C44-4FE8-A5BB-7253B8FF4C2A}" srcOrd="0" destOrd="0" presId="urn:microsoft.com/office/officeart/2005/8/layout/vProcess5"/>
    <dgm:cxn modelId="{F417E899-6A87-44A1-BD80-AA84786C6616}" srcId="{73E24EAA-1B1E-481E-8C99-5872D4E86C25}" destId="{6B5484FD-A2F7-43AF-9B0B-AF6AE9406B73}" srcOrd="2" destOrd="0" parTransId="{899574E9-0F25-4116-9CDD-25F9DE4F3AAC}" sibTransId="{A668331D-FB3F-4A39-8AEB-A0676C507028}"/>
    <dgm:cxn modelId="{40DF8BA6-16EB-4855-876B-5BE2903D1C34}" type="presOf" srcId="{922F5053-EF7D-48FF-850A-D57376245610}" destId="{A339B64E-E212-440E-BD38-5CAA7FD5E186}" srcOrd="1" destOrd="0" presId="urn:microsoft.com/office/officeart/2005/8/layout/vProcess5"/>
    <dgm:cxn modelId="{45B203A7-1916-4A61-A869-523B3C34F9CB}" type="presOf" srcId="{53F5B975-9838-4532-AFD4-72BEFF283FF4}" destId="{FB1AA1CE-48F7-4C74-BC21-4AA211B24B4A}" srcOrd="1" destOrd="0" presId="urn:microsoft.com/office/officeart/2005/8/layout/vProcess5"/>
    <dgm:cxn modelId="{9E8250C7-7E3D-4B31-94E8-7D16EB4E3042}" srcId="{73E24EAA-1B1E-481E-8C99-5872D4E86C25}" destId="{922F5053-EF7D-48FF-850A-D57376245610}" srcOrd="3" destOrd="0" parTransId="{F178EC41-FD42-4924-93C2-4B52CA77B55B}" sibTransId="{1EC41626-6CC8-4086-B2E8-B1A493699C04}"/>
    <dgm:cxn modelId="{A4196FE2-DF36-46E5-9E5B-FEC13DD80B7A}" type="presOf" srcId="{B724826F-5850-42BC-A6D2-90EDAB1699FF}" destId="{5E88BE15-164F-42A7-8BD6-74ABEA7E0540}" srcOrd="1" destOrd="0" presId="urn:microsoft.com/office/officeart/2005/8/layout/vProcess5"/>
    <dgm:cxn modelId="{74DBA1E3-761F-4845-9EDA-7706822D11A6}" type="presOf" srcId="{A668331D-FB3F-4A39-8AEB-A0676C507028}" destId="{276687E2-E2EB-4E81-91BF-C4D91A2F9E8F}" srcOrd="0" destOrd="0" presId="urn:microsoft.com/office/officeart/2005/8/layout/vProcess5"/>
    <dgm:cxn modelId="{DF8F34E7-2075-42D1-A17C-7F433266466D}" srcId="{73E24EAA-1B1E-481E-8C99-5872D4E86C25}" destId="{B724826F-5850-42BC-A6D2-90EDAB1699FF}" srcOrd="0" destOrd="0" parTransId="{7686D368-48E7-41D5-BEAD-92681A9A05DD}" sibTransId="{AADFEA32-962E-42E8-B921-2DC6505B3F4F}"/>
    <dgm:cxn modelId="{1F98FEEB-0154-415D-87D0-62C5220C73AF}" srcId="{73E24EAA-1B1E-481E-8C99-5872D4E86C25}" destId="{53F5B975-9838-4532-AFD4-72BEFF283FF4}" srcOrd="1" destOrd="0" parTransId="{6537732C-C269-4388-9380-290C8ACCC14C}" sibTransId="{3A0CE4EF-A798-4979-90C4-F4C5403EA405}"/>
    <dgm:cxn modelId="{A6A944F9-653E-4DB9-87AF-603CD967A0FC}" type="presOf" srcId="{B724826F-5850-42BC-A6D2-90EDAB1699FF}" destId="{DFE98671-44A2-4F6E-8B34-30233FB5A593}" srcOrd="0" destOrd="0" presId="urn:microsoft.com/office/officeart/2005/8/layout/vProcess5"/>
    <dgm:cxn modelId="{33F240ED-433A-4A57-833B-4525D77BAECF}" type="presParOf" srcId="{0F58C44A-E98D-4D54-B39E-B66176EBB336}" destId="{1AAB3229-BB0C-483B-9639-1A6CE4A5C682}" srcOrd="0" destOrd="0" presId="urn:microsoft.com/office/officeart/2005/8/layout/vProcess5"/>
    <dgm:cxn modelId="{296BACE8-1268-48E7-83CF-A1B09BAFF882}" type="presParOf" srcId="{0F58C44A-E98D-4D54-B39E-B66176EBB336}" destId="{DFE98671-44A2-4F6E-8B34-30233FB5A593}" srcOrd="1" destOrd="0" presId="urn:microsoft.com/office/officeart/2005/8/layout/vProcess5"/>
    <dgm:cxn modelId="{79F0EC0E-77AF-4281-B9B5-88062E15FB64}" type="presParOf" srcId="{0F58C44A-E98D-4D54-B39E-B66176EBB336}" destId="{BE43B444-71D7-4D4D-86E1-7748B3B31DF4}" srcOrd="2" destOrd="0" presId="urn:microsoft.com/office/officeart/2005/8/layout/vProcess5"/>
    <dgm:cxn modelId="{B168B8FC-B61C-4FA1-85FF-76BF59C2B755}" type="presParOf" srcId="{0F58C44A-E98D-4D54-B39E-B66176EBB336}" destId="{B134F1D3-F759-4ECF-8FFB-14485D0C56C4}" srcOrd="3" destOrd="0" presId="urn:microsoft.com/office/officeart/2005/8/layout/vProcess5"/>
    <dgm:cxn modelId="{42ADD7C1-1783-41A2-B632-BAF8FF94738F}" type="presParOf" srcId="{0F58C44A-E98D-4D54-B39E-B66176EBB336}" destId="{72885931-B487-454C-91C9-8DDE089AC940}" srcOrd="4" destOrd="0" presId="urn:microsoft.com/office/officeart/2005/8/layout/vProcess5"/>
    <dgm:cxn modelId="{C23844E3-D021-4110-A0C3-511C4D7335B0}" type="presParOf" srcId="{0F58C44A-E98D-4D54-B39E-B66176EBB336}" destId="{CC5A60B2-1C9E-4FF0-9BF7-A894D6214C6A}" srcOrd="5" destOrd="0" presId="urn:microsoft.com/office/officeart/2005/8/layout/vProcess5"/>
    <dgm:cxn modelId="{A725BC7F-40EC-41FA-A6DA-D58EB9AE9DFF}" type="presParOf" srcId="{0F58C44A-E98D-4D54-B39E-B66176EBB336}" destId="{1EF33535-2C44-4FE8-A5BB-7253B8FF4C2A}" srcOrd="6" destOrd="0" presId="urn:microsoft.com/office/officeart/2005/8/layout/vProcess5"/>
    <dgm:cxn modelId="{8C9596B8-650C-4FFB-97BB-3E2D132FFA72}" type="presParOf" srcId="{0F58C44A-E98D-4D54-B39E-B66176EBB336}" destId="{276687E2-E2EB-4E81-91BF-C4D91A2F9E8F}" srcOrd="7" destOrd="0" presId="urn:microsoft.com/office/officeart/2005/8/layout/vProcess5"/>
    <dgm:cxn modelId="{73C665DB-600A-4A5A-B957-041967B4B678}" type="presParOf" srcId="{0F58C44A-E98D-4D54-B39E-B66176EBB336}" destId="{5E88BE15-164F-42A7-8BD6-74ABEA7E0540}" srcOrd="8" destOrd="0" presId="urn:microsoft.com/office/officeart/2005/8/layout/vProcess5"/>
    <dgm:cxn modelId="{36F7E0EC-4981-47C1-B6D6-F06877D2FEA3}" type="presParOf" srcId="{0F58C44A-E98D-4D54-B39E-B66176EBB336}" destId="{FB1AA1CE-48F7-4C74-BC21-4AA211B24B4A}" srcOrd="9" destOrd="0" presId="urn:microsoft.com/office/officeart/2005/8/layout/vProcess5"/>
    <dgm:cxn modelId="{BACB4E29-46E0-43A5-B94D-D862FF4C1691}" type="presParOf" srcId="{0F58C44A-E98D-4D54-B39E-B66176EBB336}" destId="{09B54DC0-10C6-4A17-A263-1439424CB1B7}" srcOrd="10" destOrd="0" presId="urn:microsoft.com/office/officeart/2005/8/layout/vProcess5"/>
    <dgm:cxn modelId="{5453A264-3FEE-4EE6-A99D-EE511B3C3611}" type="presParOf" srcId="{0F58C44A-E98D-4D54-B39E-B66176EBB336}" destId="{A339B64E-E212-440E-BD38-5CAA7FD5E18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95FA23-9C46-4E51-8557-BCAE850DEEB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8BE674-00F6-412A-88A9-69F86B503BF8}">
      <dgm:prSet/>
      <dgm:spPr/>
      <dgm:t>
        <a:bodyPr/>
        <a:lstStyle/>
        <a:p>
          <a:r>
            <a:rPr lang="en-US" b="0"/>
            <a:t>Since we have only 16 features to predict our track genre, So We tried to make new ones.</a:t>
          </a:r>
        </a:p>
      </dgm:t>
    </dgm:pt>
    <dgm:pt modelId="{B29F936B-BDB5-49C6-BD80-040583535556}" type="parTrans" cxnId="{AA67D705-49CF-4C51-8E79-19CAE243272A}">
      <dgm:prSet/>
      <dgm:spPr/>
      <dgm:t>
        <a:bodyPr/>
        <a:lstStyle/>
        <a:p>
          <a:endParaRPr lang="en-US"/>
        </a:p>
      </dgm:t>
    </dgm:pt>
    <dgm:pt modelId="{C9E85198-EDA1-46B8-A38D-5093DBAD9626}" type="sibTrans" cxnId="{AA67D705-49CF-4C51-8E79-19CAE243272A}">
      <dgm:prSet/>
      <dgm:spPr/>
      <dgm:t>
        <a:bodyPr/>
        <a:lstStyle/>
        <a:p>
          <a:endParaRPr lang="en-US"/>
        </a:p>
      </dgm:t>
    </dgm:pt>
    <dgm:pt modelId="{FDD1EC14-B588-4443-8F01-478D99A60EBC}">
      <dgm:prSet/>
      <dgm:spPr/>
      <dgm:t>
        <a:bodyPr/>
        <a:lstStyle/>
        <a:p>
          <a:r>
            <a:rPr lang="en-US" b="0"/>
            <a:t>Binning numerical features could help make the data more linear.</a:t>
          </a:r>
        </a:p>
      </dgm:t>
    </dgm:pt>
    <dgm:pt modelId="{8C5025F6-D8B0-45B9-85EA-4AD69EF79688}" type="parTrans" cxnId="{5F6408FB-45FC-4599-B1DD-CC80C7CB7FA4}">
      <dgm:prSet/>
      <dgm:spPr/>
      <dgm:t>
        <a:bodyPr/>
        <a:lstStyle/>
        <a:p>
          <a:endParaRPr lang="en-US"/>
        </a:p>
      </dgm:t>
    </dgm:pt>
    <dgm:pt modelId="{F44D4932-6E7B-4F1C-8C4A-8F440F3F1C3C}" type="sibTrans" cxnId="{5F6408FB-45FC-4599-B1DD-CC80C7CB7FA4}">
      <dgm:prSet/>
      <dgm:spPr/>
      <dgm:t>
        <a:bodyPr/>
        <a:lstStyle/>
        <a:p>
          <a:endParaRPr lang="en-US"/>
        </a:p>
      </dgm:t>
    </dgm:pt>
    <dgm:pt modelId="{93B8CDD5-8E6C-453F-A4FE-BBF478BD77CA}">
      <dgm:prSet/>
      <dgm:spPr/>
      <dgm:t>
        <a:bodyPr/>
        <a:lstStyle/>
        <a:p>
          <a:r>
            <a:rPr lang="en-US" b="0"/>
            <a:t>Also Deriving more features from text features.</a:t>
          </a:r>
        </a:p>
      </dgm:t>
    </dgm:pt>
    <dgm:pt modelId="{6F5EDBB8-0647-44B3-9BF7-C523380413F1}" type="parTrans" cxnId="{5CC908B2-189E-4120-8F96-7664E24A1F04}">
      <dgm:prSet/>
      <dgm:spPr/>
      <dgm:t>
        <a:bodyPr/>
        <a:lstStyle/>
        <a:p>
          <a:endParaRPr lang="en-US"/>
        </a:p>
      </dgm:t>
    </dgm:pt>
    <dgm:pt modelId="{C382E313-F851-40EB-98F5-36254F68E2F2}" type="sibTrans" cxnId="{5CC908B2-189E-4120-8F96-7664E24A1F04}">
      <dgm:prSet/>
      <dgm:spPr/>
      <dgm:t>
        <a:bodyPr/>
        <a:lstStyle/>
        <a:p>
          <a:endParaRPr lang="en-US"/>
        </a:p>
      </dgm:t>
    </dgm:pt>
    <dgm:pt modelId="{A09856A0-05E4-4536-959D-366D33AD1AC0}">
      <dgm:prSet/>
      <dgm:spPr/>
      <dgm:t>
        <a:bodyPr/>
        <a:lstStyle/>
        <a:p>
          <a:r>
            <a:rPr lang="en-US" b="0"/>
            <a:t>Along with grouping some features to derive new insights and aggregations.</a:t>
          </a:r>
        </a:p>
      </dgm:t>
    </dgm:pt>
    <dgm:pt modelId="{AFB99DCA-4912-41E0-A3A3-B21BB1ED72A2}" type="parTrans" cxnId="{5DC1B988-1CEB-48B1-B3E6-F5DC9A397243}">
      <dgm:prSet/>
      <dgm:spPr/>
      <dgm:t>
        <a:bodyPr/>
        <a:lstStyle/>
        <a:p>
          <a:endParaRPr lang="en-US"/>
        </a:p>
      </dgm:t>
    </dgm:pt>
    <dgm:pt modelId="{EE01B965-A7DB-4F0E-853E-48BB9064C548}" type="sibTrans" cxnId="{5DC1B988-1CEB-48B1-B3E6-F5DC9A397243}">
      <dgm:prSet/>
      <dgm:spPr/>
      <dgm:t>
        <a:bodyPr/>
        <a:lstStyle/>
        <a:p>
          <a:endParaRPr lang="en-US"/>
        </a:p>
      </dgm:t>
    </dgm:pt>
    <dgm:pt modelId="{C87DEF6D-1872-44F8-B0A7-4FEA17F24E68}" type="pres">
      <dgm:prSet presAssocID="{2795FA23-9C46-4E51-8557-BCAE850DEE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F7AA0E-FDD9-43F6-96A1-83177573F86D}" type="pres">
      <dgm:prSet presAssocID="{AA8BE674-00F6-412A-88A9-69F86B503BF8}" presName="hierRoot1" presStyleCnt="0"/>
      <dgm:spPr/>
    </dgm:pt>
    <dgm:pt modelId="{FE737B40-14A3-4029-B7A3-F107489D952A}" type="pres">
      <dgm:prSet presAssocID="{AA8BE674-00F6-412A-88A9-69F86B503BF8}" presName="composite" presStyleCnt="0"/>
      <dgm:spPr/>
    </dgm:pt>
    <dgm:pt modelId="{46EB12B6-845B-42EC-AA88-7E4107C94051}" type="pres">
      <dgm:prSet presAssocID="{AA8BE674-00F6-412A-88A9-69F86B503BF8}" presName="background" presStyleLbl="node0" presStyleIdx="0" presStyleCnt="4"/>
      <dgm:spPr/>
    </dgm:pt>
    <dgm:pt modelId="{93A0E401-9CA7-4AE0-9C8D-E3E94F5CF93F}" type="pres">
      <dgm:prSet presAssocID="{AA8BE674-00F6-412A-88A9-69F86B503BF8}" presName="text" presStyleLbl="fgAcc0" presStyleIdx="0" presStyleCnt="4">
        <dgm:presLayoutVars>
          <dgm:chPref val="3"/>
        </dgm:presLayoutVars>
      </dgm:prSet>
      <dgm:spPr/>
    </dgm:pt>
    <dgm:pt modelId="{E4D569BB-81EA-491A-9D9B-FFD4FB8B5A7F}" type="pres">
      <dgm:prSet presAssocID="{AA8BE674-00F6-412A-88A9-69F86B503BF8}" presName="hierChild2" presStyleCnt="0"/>
      <dgm:spPr/>
    </dgm:pt>
    <dgm:pt modelId="{A32ABC6C-5E7E-40F4-A676-CB58F882BC47}" type="pres">
      <dgm:prSet presAssocID="{FDD1EC14-B588-4443-8F01-478D99A60EBC}" presName="hierRoot1" presStyleCnt="0"/>
      <dgm:spPr/>
    </dgm:pt>
    <dgm:pt modelId="{1D13B97C-8ED0-4C6C-A618-923860E43ED3}" type="pres">
      <dgm:prSet presAssocID="{FDD1EC14-B588-4443-8F01-478D99A60EBC}" presName="composite" presStyleCnt="0"/>
      <dgm:spPr/>
    </dgm:pt>
    <dgm:pt modelId="{49BFCA48-B030-4D65-81F8-ADF4267C219E}" type="pres">
      <dgm:prSet presAssocID="{FDD1EC14-B588-4443-8F01-478D99A60EBC}" presName="background" presStyleLbl="node0" presStyleIdx="1" presStyleCnt="4"/>
      <dgm:spPr/>
    </dgm:pt>
    <dgm:pt modelId="{98CC7D12-29C1-4A81-8DC8-EEBD2BD93AE1}" type="pres">
      <dgm:prSet presAssocID="{FDD1EC14-B588-4443-8F01-478D99A60EBC}" presName="text" presStyleLbl="fgAcc0" presStyleIdx="1" presStyleCnt="4">
        <dgm:presLayoutVars>
          <dgm:chPref val="3"/>
        </dgm:presLayoutVars>
      </dgm:prSet>
      <dgm:spPr/>
    </dgm:pt>
    <dgm:pt modelId="{3EF60EF7-D286-45DF-AA44-F6AA2E0CC653}" type="pres">
      <dgm:prSet presAssocID="{FDD1EC14-B588-4443-8F01-478D99A60EBC}" presName="hierChild2" presStyleCnt="0"/>
      <dgm:spPr/>
    </dgm:pt>
    <dgm:pt modelId="{9A9704C9-A151-459A-8644-714A66D9E84D}" type="pres">
      <dgm:prSet presAssocID="{93B8CDD5-8E6C-453F-A4FE-BBF478BD77CA}" presName="hierRoot1" presStyleCnt="0"/>
      <dgm:spPr/>
    </dgm:pt>
    <dgm:pt modelId="{9F8E01C9-5075-4AE1-AD60-577E2DC9BB92}" type="pres">
      <dgm:prSet presAssocID="{93B8CDD5-8E6C-453F-A4FE-BBF478BD77CA}" presName="composite" presStyleCnt="0"/>
      <dgm:spPr/>
    </dgm:pt>
    <dgm:pt modelId="{A37786CB-8390-4B0F-BAA8-FD7120D9165F}" type="pres">
      <dgm:prSet presAssocID="{93B8CDD5-8E6C-453F-A4FE-BBF478BD77CA}" presName="background" presStyleLbl="node0" presStyleIdx="2" presStyleCnt="4"/>
      <dgm:spPr/>
    </dgm:pt>
    <dgm:pt modelId="{55CC03B4-1396-464C-A5F1-F55FBA44CAC2}" type="pres">
      <dgm:prSet presAssocID="{93B8CDD5-8E6C-453F-A4FE-BBF478BD77CA}" presName="text" presStyleLbl="fgAcc0" presStyleIdx="2" presStyleCnt="4">
        <dgm:presLayoutVars>
          <dgm:chPref val="3"/>
        </dgm:presLayoutVars>
      </dgm:prSet>
      <dgm:spPr/>
    </dgm:pt>
    <dgm:pt modelId="{928D6F9C-6D45-4D1A-8C25-D13B378CCBD6}" type="pres">
      <dgm:prSet presAssocID="{93B8CDD5-8E6C-453F-A4FE-BBF478BD77CA}" presName="hierChild2" presStyleCnt="0"/>
      <dgm:spPr/>
    </dgm:pt>
    <dgm:pt modelId="{B12F10F2-E89B-4E19-8B3F-6A1A2D7F06C5}" type="pres">
      <dgm:prSet presAssocID="{A09856A0-05E4-4536-959D-366D33AD1AC0}" presName="hierRoot1" presStyleCnt="0"/>
      <dgm:spPr/>
    </dgm:pt>
    <dgm:pt modelId="{A89CA3E7-573E-4F84-B96F-85F0BCA9B9E4}" type="pres">
      <dgm:prSet presAssocID="{A09856A0-05E4-4536-959D-366D33AD1AC0}" presName="composite" presStyleCnt="0"/>
      <dgm:spPr/>
    </dgm:pt>
    <dgm:pt modelId="{92682F2C-393F-42BB-A40A-79033496005F}" type="pres">
      <dgm:prSet presAssocID="{A09856A0-05E4-4536-959D-366D33AD1AC0}" presName="background" presStyleLbl="node0" presStyleIdx="3" presStyleCnt="4"/>
      <dgm:spPr/>
    </dgm:pt>
    <dgm:pt modelId="{874A300D-F1DB-40B8-807F-A4CD402830B5}" type="pres">
      <dgm:prSet presAssocID="{A09856A0-05E4-4536-959D-366D33AD1AC0}" presName="text" presStyleLbl="fgAcc0" presStyleIdx="3" presStyleCnt="4">
        <dgm:presLayoutVars>
          <dgm:chPref val="3"/>
        </dgm:presLayoutVars>
      </dgm:prSet>
      <dgm:spPr/>
    </dgm:pt>
    <dgm:pt modelId="{061BF193-79A7-41ED-9027-B6B27753ABF9}" type="pres">
      <dgm:prSet presAssocID="{A09856A0-05E4-4536-959D-366D33AD1AC0}" presName="hierChild2" presStyleCnt="0"/>
      <dgm:spPr/>
    </dgm:pt>
  </dgm:ptLst>
  <dgm:cxnLst>
    <dgm:cxn modelId="{921E1D02-4B02-48E8-8B54-29A9E8B0B8F3}" type="presOf" srcId="{AA8BE674-00F6-412A-88A9-69F86B503BF8}" destId="{93A0E401-9CA7-4AE0-9C8D-E3E94F5CF93F}" srcOrd="0" destOrd="0" presId="urn:microsoft.com/office/officeart/2005/8/layout/hierarchy1"/>
    <dgm:cxn modelId="{AA67D705-49CF-4C51-8E79-19CAE243272A}" srcId="{2795FA23-9C46-4E51-8557-BCAE850DEEB5}" destId="{AA8BE674-00F6-412A-88A9-69F86B503BF8}" srcOrd="0" destOrd="0" parTransId="{B29F936B-BDB5-49C6-BD80-040583535556}" sibTransId="{C9E85198-EDA1-46B8-A38D-5093DBAD9626}"/>
    <dgm:cxn modelId="{0DA65B12-898A-486F-94DA-DBD3FBC00E8E}" type="presOf" srcId="{A09856A0-05E4-4536-959D-366D33AD1AC0}" destId="{874A300D-F1DB-40B8-807F-A4CD402830B5}" srcOrd="0" destOrd="0" presId="urn:microsoft.com/office/officeart/2005/8/layout/hierarchy1"/>
    <dgm:cxn modelId="{501F0533-97B2-4C3B-9E89-D4217B80B32C}" type="presOf" srcId="{2795FA23-9C46-4E51-8557-BCAE850DEEB5}" destId="{C87DEF6D-1872-44F8-B0A7-4FEA17F24E68}" srcOrd="0" destOrd="0" presId="urn:microsoft.com/office/officeart/2005/8/layout/hierarchy1"/>
    <dgm:cxn modelId="{FE6DF073-A757-4FF5-A6F1-9FD6206E5D09}" type="presOf" srcId="{93B8CDD5-8E6C-453F-A4FE-BBF478BD77CA}" destId="{55CC03B4-1396-464C-A5F1-F55FBA44CAC2}" srcOrd="0" destOrd="0" presId="urn:microsoft.com/office/officeart/2005/8/layout/hierarchy1"/>
    <dgm:cxn modelId="{5DC1B988-1CEB-48B1-B3E6-F5DC9A397243}" srcId="{2795FA23-9C46-4E51-8557-BCAE850DEEB5}" destId="{A09856A0-05E4-4536-959D-366D33AD1AC0}" srcOrd="3" destOrd="0" parTransId="{AFB99DCA-4912-41E0-A3A3-B21BB1ED72A2}" sibTransId="{EE01B965-A7DB-4F0E-853E-48BB9064C548}"/>
    <dgm:cxn modelId="{CCBD4E96-D24A-499D-B91C-CB6B3174DAA1}" type="presOf" srcId="{FDD1EC14-B588-4443-8F01-478D99A60EBC}" destId="{98CC7D12-29C1-4A81-8DC8-EEBD2BD93AE1}" srcOrd="0" destOrd="0" presId="urn:microsoft.com/office/officeart/2005/8/layout/hierarchy1"/>
    <dgm:cxn modelId="{5CC908B2-189E-4120-8F96-7664E24A1F04}" srcId="{2795FA23-9C46-4E51-8557-BCAE850DEEB5}" destId="{93B8CDD5-8E6C-453F-A4FE-BBF478BD77CA}" srcOrd="2" destOrd="0" parTransId="{6F5EDBB8-0647-44B3-9BF7-C523380413F1}" sibTransId="{C382E313-F851-40EB-98F5-36254F68E2F2}"/>
    <dgm:cxn modelId="{5F6408FB-45FC-4599-B1DD-CC80C7CB7FA4}" srcId="{2795FA23-9C46-4E51-8557-BCAE850DEEB5}" destId="{FDD1EC14-B588-4443-8F01-478D99A60EBC}" srcOrd="1" destOrd="0" parTransId="{8C5025F6-D8B0-45B9-85EA-4AD69EF79688}" sibTransId="{F44D4932-6E7B-4F1C-8C4A-8F440F3F1C3C}"/>
    <dgm:cxn modelId="{9A6F03C4-77BB-4A98-B550-ED6B08309F77}" type="presParOf" srcId="{C87DEF6D-1872-44F8-B0A7-4FEA17F24E68}" destId="{C1F7AA0E-FDD9-43F6-96A1-83177573F86D}" srcOrd="0" destOrd="0" presId="urn:microsoft.com/office/officeart/2005/8/layout/hierarchy1"/>
    <dgm:cxn modelId="{50897D6B-897F-45D9-B632-FC8971ED475C}" type="presParOf" srcId="{C1F7AA0E-FDD9-43F6-96A1-83177573F86D}" destId="{FE737B40-14A3-4029-B7A3-F107489D952A}" srcOrd="0" destOrd="0" presId="urn:microsoft.com/office/officeart/2005/8/layout/hierarchy1"/>
    <dgm:cxn modelId="{68485BD6-ED79-4A39-B4DF-B8FF929669D3}" type="presParOf" srcId="{FE737B40-14A3-4029-B7A3-F107489D952A}" destId="{46EB12B6-845B-42EC-AA88-7E4107C94051}" srcOrd="0" destOrd="0" presId="urn:microsoft.com/office/officeart/2005/8/layout/hierarchy1"/>
    <dgm:cxn modelId="{061D7FB4-05FC-4828-AE8F-63DF67F81813}" type="presParOf" srcId="{FE737B40-14A3-4029-B7A3-F107489D952A}" destId="{93A0E401-9CA7-4AE0-9C8D-E3E94F5CF93F}" srcOrd="1" destOrd="0" presId="urn:microsoft.com/office/officeart/2005/8/layout/hierarchy1"/>
    <dgm:cxn modelId="{D25B23B8-5BB8-4E0B-85DB-31BC24EBCB9C}" type="presParOf" srcId="{C1F7AA0E-FDD9-43F6-96A1-83177573F86D}" destId="{E4D569BB-81EA-491A-9D9B-FFD4FB8B5A7F}" srcOrd="1" destOrd="0" presId="urn:microsoft.com/office/officeart/2005/8/layout/hierarchy1"/>
    <dgm:cxn modelId="{193A09DC-CA63-421F-92FF-D7E7A8E4DE35}" type="presParOf" srcId="{C87DEF6D-1872-44F8-B0A7-4FEA17F24E68}" destId="{A32ABC6C-5E7E-40F4-A676-CB58F882BC47}" srcOrd="1" destOrd="0" presId="urn:microsoft.com/office/officeart/2005/8/layout/hierarchy1"/>
    <dgm:cxn modelId="{436E2416-8070-4FEF-B34F-26E70529F3CD}" type="presParOf" srcId="{A32ABC6C-5E7E-40F4-A676-CB58F882BC47}" destId="{1D13B97C-8ED0-4C6C-A618-923860E43ED3}" srcOrd="0" destOrd="0" presId="urn:microsoft.com/office/officeart/2005/8/layout/hierarchy1"/>
    <dgm:cxn modelId="{2B9548DA-A9CE-4D69-9A97-B5E1F3BD1AEA}" type="presParOf" srcId="{1D13B97C-8ED0-4C6C-A618-923860E43ED3}" destId="{49BFCA48-B030-4D65-81F8-ADF4267C219E}" srcOrd="0" destOrd="0" presId="urn:microsoft.com/office/officeart/2005/8/layout/hierarchy1"/>
    <dgm:cxn modelId="{5D0CE39E-2767-4BFE-B547-6DF614D69F10}" type="presParOf" srcId="{1D13B97C-8ED0-4C6C-A618-923860E43ED3}" destId="{98CC7D12-29C1-4A81-8DC8-EEBD2BD93AE1}" srcOrd="1" destOrd="0" presId="urn:microsoft.com/office/officeart/2005/8/layout/hierarchy1"/>
    <dgm:cxn modelId="{B0C48F87-666D-43D0-8981-058CAA46CDCD}" type="presParOf" srcId="{A32ABC6C-5E7E-40F4-A676-CB58F882BC47}" destId="{3EF60EF7-D286-45DF-AA44-F6AA2E0CC653}" srcOrd="1" destOrd="0" presId="urn:microsoft.com/office/officeart/2005/8/layout/hierarchy1"/>
    <dgm:cxn modelId="{1D2950E0-EAD5-468D-B940-FBCBE41CC5D6}" type="presParOf" srcId="{C87DEF6D-1872-44F8-B0A7-4FEA17F24E68}" destId="{9A9704C9-A151-459A-8644-714A66D9E84D}" srcOrd="2" destOrd="0" presId="urn:microsoft.com/office/officeart/2005/8/layout/hierarchy1"/>
    <dgm:cxn modelId="{3B18219A-4F89-436E-89AD-B17042E45BFF}" type="presParOf" srcId="{9A9704C9-A151-459A-8644-714A66D9E84D}" destId="{9F8E01C9-5075-4AE1-AD60-577E2DC9BB92}" srcOrd="0" destOrd="0" presId="urn:microsoft.com/office/officeart/2005/8/layout/hierarchy1"/>
    <dgm:cxn modelId="{379F72DE-3E87-44C1-8985-EF7C169A8A54}" type="presParOf" srcId="{9F8E01C9-5075-4AE1-AD60-577E2DC9BB92}" destId="{A37786CB-8390-4B0F-BAA8-FD7120D9165F}" srcOrd="0" destOrd="0" presId="urn:microsoft.com/office/officeart/2005/8/layout/hierarchy1"/>
    <dgm:cxn modelId="{9D3C2A95-D1B6-4BCF-87A8-63CC921F6C92}" type="presParOf" srcId="{9F8E01C9-5075-4AE1-AD60-577E2DC9BB92}" destId="{55CC03B4-1396-464C-A5F1-F55FBA44CAC2}" srcOrd="1" destOrd="0" presId="urn:microsoft.com/office/officeart/2005/8/layout/hierarchy1"/>
    <dgm:cxn modelId="{EB437151-AC65-4C59-8F6C-3B3171EEE909}" type="presParOf" srcId="{9A9704C9-A151-459A-8644-714A66D9E84D}" destId="{928D6F9C-6D45-4D1A-8C25-D13B378CCBD6}" srcOrd="1" destOrd="0" presId="urn:microsoft.com/office/officeart/2005/8/layout/hierarchy1"/>
    <dgm:cxn modelId="{EB2FB3CE-AB6D-48D1-8D5C-3689953CCE4D}" type="presParOf" srcId="{C87DEF6D-1872-44F8-B0A7-4FEA17F24E68}" destId="{B12F10F2-E89B-4E19-8B3F-6A1A2D7F06C5}" srcOrd="3" destOrd="0" presId="urn:microsoft.com/office/officeart/2005/8/layout/hierarchy1"/>
    <dgm:cxn modelId="{DD1C54C1-2ED9-4A82-8882-2D27D0B6D896}" type="presParOf" srcId="{B12F10F2-E89B-4E19-8B3F-6A1A2D7F06C5}" destId="{A89CA3E7-573E-4F84-B96F-85F0BCA9B9E4}" srcOrd="0" destOrd="0" presId="urn:microsoft.com/office/officeart/2005/8/layout/hierarchy1"/>
    <dgm:cxn modelId="{3A0C1321-AD4F-427E-AE2E-821AEB5A14CB}" type="presParOf" srcId="{A89CA3E7-573E-4F84-B96F-85F0BCA9B9E4}" destId="{92682F2C-393F-42BB-A40A-79033496005F}" srcOrd="0" destOrd="0" presId="urn:microsoft.com/office/officeart/2005/8/layout/hierarchy1"/>
    <dgm:cxn modelId="{50C1E349-D5E8-44DC-98B9-5646FE24C02D}" type="presParOf" srcId="{A89CA3E7-573E-4F84-B96F-85F0BCA9B9E4}" destId="{874A300D-F1DB-40B8-807F-A4CD402830B5}" srcOrd="1" destOrd="0" presId="urn:microsoft.com/office/officeart/2005/8/layout/hierarchy1"/>
    <dgm:cxn modelId="{27CEF290-801E-4E74-A94F-FCB636EAC454}" type="presParOf" srcId="{B12F10F2-E89B-4E19-8B3F-6A1A2D7F06C5}" destId="{061BF193-79A7-41ED-9027-B6B27753AB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2828E4-28E5-4F00-879D-A2F8715F397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81A4FC5-088F-49DF-ADDE-4E00CCA321A2}">
      <dgm:prSet/>
      <dgm:spPr/>
      <dgm:t>
        <a:bodyPr/>
        <a:lstStyle/>
        <a:p>
          <a:pPr rtl="0"/>
          <a:r>
            <a:rPr lang="ar-EG" b="1" err="1">
              <a:latin typeface="Bembo"/>
            </a:rPr>
            <a:t>Removing</a:t>
          </a:r>
          <a:r>
            <a:rPr lang="ar-EG" b="1">
              <a:latin typeface="Bembo"/>
            </a:rPr>
            <a:t> </a:t>
          </a:r>
          <a:r>
            <a:rPr lang="ar-EG" b="1" err="1">
              <a:latin typeface="Bembo"/>
            </a:rPr>
            <a:t>Outliers</a:t>
          </a:r>
          <a:endParaRPr lang="en-US" b="1"/>
        </a:p>
      </dgm:t>
    </dgm:pt>
    <dgm:pt modelId="{8066F288-E645-4662-A674-22C047FA2DEE}" type="parTrans" cxnId="{A5673D3A-7896-43D5-BCBB-AF9099BE14FB}">
      <dgm:prSet/>
      <dgm:spPr/>
      <dgm:t>
        <a:bodyPr/>
        <a:lstStyle/>
        <a:p>
          <a:endParaRPr lang="en-US"/>
        </a:p>
      </dgm:t>
    </dgm:pt>
    <dgm:pt modelId="{5A374FE0-8076-4731-9FB5-07DBE9774D88}" type="sibTrans" cxnId="{A5673D3A-7896-43D5-BCBB-AF9099BE14FB}">
      <dgm:prSet/>
      <dgm:spPr/>
      <dgm:t>
        <a:bodyPr/>
        <a:lstStyle/>
        <a:p>
          <a:endParaRPr lang="en-US"/>
        </a:p>
      </dgm:t>
    </dgm:pt>
    <dgm:pt modelId="{6E4A95D7-8473-465A-A8BE-F5034209D953}">
      <dgm:prSet/>
      <dgm:spPr/>
      <dgm:t>
        <a:bodyPr/>
        <a:lstStyle/>
        <a:p>
          <a:pPr rtl="0"/>
          <a:r>
            <a:rPr lang="ar-EG" b="1" err="1">
              <a:latin typeface="Bembo"/>
            </a:rPr>
            <a:t>Features</a:t>
          </a:r>
          <a:r>
            <a:rPr lang="ar-EG" b="1">
              <a:latin typeface="Bembo"/>
            </a:rPr>
            <a:t> </a:t>
          </a:r>
          <a:r>
            <a:rPr lang="ar-EG" b="1" err="1">
              <a:latin typeface="Bembo"/>
            </a:rPr>
            <a:t>Log</a:t>
          </a:r>
          <a:r>
            <a:rPr lang="ar-EG" b="1"/>
            <a:t> </a:t>
          </a:r>
          <a:r>
            <a:rPr lang="ar-EG" b="1" err="1"/>
            <a:t>Transformation</a:t>
          </a:r>
          <a:endParaRPr lang="en-US" b="1"/>
        </a:p>
      </dgm:t>
    </dgm:pt>
    <dgm:pt modelId="{BDF26249-378D-4CAF-B7A2-86DB50608F3B}" type="parTrans" cxnId="{1F2DFC6C-B1C3-44FD-8643-3FE5E7C2F5D7}">
      <dgm:prSet/>
      <dgm:spPr/>
      <dgm:t>
        <a:bodyPr/>
        <a:lstStyle/>
        <a:p>
          <a:endParaRPr lang="en-US"/>
        </a:p>
      </dgm:t>
    </dgm:pt>
    <dgm:pt modelId="{42B16F52-170E-4B8C-883E-3CBC0AB46254}" type="sibTrans" cxnId="{1F2DFC6C-B1C3-44FD-8643-3FE5E7C2F5D7}">
      <dgm:prSet/>
      <dgm:spPr/>
      <dgm:t>
        <a:bodyPr/>
        <a:lstStyle/>
        <a:p>
          <a:endParaRPr lang="en-US"/>
        </a:p>
      </dgm:t>
    </dgm:pt>
    <dgm:pt modelId="{0D5DDD58-3EE8-490D-B1B8-8F72FD7E2537}">
      <dgm:prSet/>
      <dgm:spPr/>
      <dgm:t>
        <a:bodyPr/>
        <a:lstStyle/>
        <a:p>
          <a:pPr rtl="0"/>
          <a:r>
            <a:rPr lang="ar-EG" b="1" err="1">
              <a:latin typeface="Bembo"/>
              <a:cs typeface="Calibri"/>
            </a:rPr>
            <a:t>Categorical</a:t>
          </a:r>
          <a:r>
            <a:rPr lang="ar-EG" b="1">
              <a:latin typeface="Bembo"/>
              <a:cs typeface="Calibri"/>
            </a:rPr>
            <a:t> </a:t>
          </a:r>
          <a:r>
            <a:rPr lang="ar-EG" b="1" err="1">
              <a:latin typeface="Bembo"/>
              <a:cs typeface="Calibri"/>
            </a:rPr>
            <a:t>Features</a:t>
          </a:r>
          <a:r>
            <a:rPr lang="ar-EG" b="1">
              <a:latin typeface="Bembo"/>
              <a:cs typeface="Calibri"/>
            </a:rPr>
            <a:t> </a:t>
          </a:r>
          <a:r>
            <a:rPr lang="ar-EG" b="1" err="1">
              <a:latin typeface="Bembo"/>
              <a:cs typeface="Calibri"/>
            </a:rPr>
            <a:t>Encoding</a:t>
          </a:r>
          <a:endParaRPr lang="en-US" b="1" err="1"/>
        </a:p>
      </dgm:t>
    </dgm:pt>
    <dgm:pt modelId="{00763886-9C94-4C60-9CB9-7980EEF2A4B0}" type="parTrans" cxnId="{FBF3CABE-E763-4C24-8CAC-4EF032D62CFF}">
      <dgm:prSet/>
      <dgm:spPr/>
      <dgm:t>
        <a:bodyPr/>
        <a:lstStyle/>
        <a:p>
          <a:endParaRPr lang="en-US"/>
        </a:p>
      </dgm:t>
    </dgm:pt>
    <dgm:pt modelId="{14476C11-15D7-4708-B319-0063826DB649}" type="sibTrans" cxnId="{FBF3CABE-E763-4C24-8CAC-4EF032D62CFF}">
      <dgm:prSet/>
      <dgm:spPr/>
      <dgm:t>
        <a:bodyPr/>
        <a:lstStyle/>
        <a:p>
          <a:endParaRPr lang="en-US"/>
        </a:p>
      </dgm:t>
    </dgm:pt>
    <dgm:pt modelId="{D4D5E710-F8D7-4AF7-AF16-141DEC0DAB74}">
      <dgm:prSet/>
      <dgm:spPr/>
      <dgm:t>
        <a:bodyPr/>
        <a:lstStyle/>
        <a:p>
          <a:pPr rtl="0"/>
          <a:r>
            <a:rPr lang="ar-EG" b="1">
              <a:latin typeface="Bembo"/>
            </a:rPr>
            <a:t>Preprocssing</a:t>
          </a:r>
          <a:r>
            <a:rPr lang="ar-EG" b="1"/>
            <a:t> Pipeline</a:t>
          </a:r>
          <a:endParaRPr lang="en-US" b="1"/>
        </a:p>
      </dgm:t>
    </dgm:pt>
    <dgm:pt modelId="{FACB5F16-99B4-4ABA-B629-5BC1A3474894}" type="parTrans" cxnId="{61E6866F-7251-4A5C-98E0-0A454CBABFB0}">
      <dgm:prSet/>
      <dgm:spPr/>
      <dgm:t>
        <a:bodyPr/>
        <a:lstStyle/>
        <a:p>
          <a:endParaRPr lang="en-US"/>
        </a:p>
      </dgm:t>
    </dgm:pt>
    <dgm:pt modelId="{22F18E50-116C-4793-B413-106D32BF6A2D}" type="sibTrans" cxnId="{61E6866F-7251-4A5C-98E0-0A454CBABFB0}">
      <dgm:prSet/>
      <dgm:spPr/>
      <dgm:t>
        <a:bodyPr/>
        <a:lstStyle/>
        <a:p>
          <a:endParaRPr lang="en-US"/>
        </a:p>
      </dgm:t>
    </dgm:pt>
    <dgm:pt modelId="{8332E174-E09E-4182-A7F7-C96C0784D9B3}">
      <dgm:prSet/>
      <dgm:spPr/>
      <dgm:t>
        <a:bodyPr/>
        <a:lstStyle/>
        <a:p>
          <a:r>
            <a:rPr lang="ar-EG" b="1" err="1"/>
            <a:t>Data</a:t>
          </a:r>
          <a:r>
            <a:rPr lang="ar-EG" b="1"/>
            <a:t> </a:t>
          </a:r>
          <a:r>
            <a:rPr lang="ar-EG" b="1" err="1"/>
            <a:t>Splitting</a:t>
          </a:r>
          <a:endParaRPr lang="en-US" b="1"/>
        </a:p>
      </dgm:t>
    </dgm:pt>
    <dgm:pt modelId="{D3FDD351-AFE8-4AD2-A604-2086D9B46820}" type="parTrans" cxnId="{99E4D2D7-2A67-4C06-ACC7-314097F37875}">
      <dgm:prSet/>
      <dgm:spPr/>
      <dgm:t>
        <a:bodyPr/>
        <a:lstStyle/>
        <a:p>
          <a:endParaRPr lang="en-US"/>
        </a:p>
      </dgm:t>
    </dgm:pt>
    <dgm:pt modelId="{7DB75F34-25A5-431A-AA64-108127E8B94D}" type="sibTrans" cxnId="{99E4D2D7-2A67-4C06-ACC7-314097F37875}">
      <dgm:prSet/>
      <dgm:spPr/>
      <dgm:t>
        <a:bodyPr/>
        <a:lstStyle/>
        <a:p>
          <a:endParaRPr lang="en-US"/>
        </a:p>
      </dgm:t>
    </dgm:pt>
    <dgm:pt modelId="{5BA0F5EA-1E01-451F-968D-81A110D0820D}">
      <dgm:prSet phldr="0"/>
      <dgm:spPr/>
      <dgm:t>
        <a:bodyPr/>
        <a:lstStyle/>
        <a:p>
          <a:pPr rtl="0"/>
          <a:r>
            <a:rPr lang="ar-EG" b="1" err="1">
              <a:latin typeface="Bembo"/>
              <a:cs typeface="Calibri"/>
            </a:rPr>
            <a:t>Features</a:t>
          </a:r>
          <a:r>
            <a:rPr lang="ar-EG" b="1">
              <a:latin typeface="Bembo"/>
              <a:cs typeface="Calibri"/>
            </a:rPr>
            <a:t> Scaling</a:t>
          </a:r>
        </a:p>
      </dgm:t>
    </dgm:pt>
    <dgm:pt modelId="{E9237287-90F2-41B3-B79F-5AAAC3BEDE69}" type="parTrans" cxnId="{15DE111B-78D3-4AE7-A721-1C6DD6262E89}">
      <dgm:prSet/>
      <dgm:spPr/>
    </dgm:pt>
    <dgm:pt modelId="{06EC15A3-B5B1-4141-9280-1B1D21DD7DF3}" type="sibTrans" cxnId="{15DE111B-78D3-4AE7-A721-1C6DD6262E89}">
      <dgm:prSet/>
      <dgm:spPr/>
      <dgm:t>
        <a:bodyPr/>
        <a:lstStyle/>
        <a:p>
          <a:endParaRPr lang="en-US"/>
        </a:p>
      </dgm:t>
    </dgm:pt>
    <dgm:pt modelId="{C42561E1-FC31-41FB-B383-5B31E2215D4A}" type="pres">
      <dgm:prSet presAssocID="{6A2828E4-28E5-4F00-879D-A2F8715F397C}" presName="Name0" presStyleCnt="0">
        <dgm:presLayoutVars>
          <dgm:dir/>
          <dgm:resizeHandles val="exact"/>
        </dgm:presLayoutVars>
      </dgm:prSet>
      <dgm:spPr/>
    </dgm:pt>
    <dgm:pt modelId="{71D1A171-1762-4D29-89F1-F8824EDF94EB}" type="pres">
      <dgm:prSet presAssocID="{481A4FC5-088F-49DF-ADDE-4E00CCA321A2}" presName="node" presStyleLbl="node1" presStyleIdx="0" presStyleCnt="6">
        <dgm:presLayoutVars>
          <dgm:bulletEnabled val="1"/>
        </dgm:presLayoutVars>
      </dgm:prSet>
      <dgm:spPr/>
    </dgm:pt>
    <dgm:pt modelId="{6D98F3E0-08A2-4E43-A571-14B7094FC9DB}" type="pres">
      <dgm:prSet presAssocID="{5A374FE0-8076-4731-9FB5-07DBE9774D88}" presName="sibTrans" presStyleLbl="sibTrans1D1" presStyleIdx="0" presStyleCnt="5"/>
      <dgm:spPr/>
    </dgm:pt>
    <dgm:pt modelId="{76354CC7-C2DF-4E88-A95A-03364F6E2ED6}" type="pres">
      <dgm:prSet presAssocID="{5A374FE0-8076-4731-9FB5-07DBE9774D88}" presName="connectorText" presStyleLbl="sibTrans1D1" presStyleIdx="0" presStyleCnt="5"/>
      <dgm:spPr/>
    </dgm:pt>
    <dgm:pt modelId="{504AB3D5-F17C-4964-9417-0C5A90A4D2A3}" type="pres">
      <dgm:prSet presAssocID="{6E4A95D7-8473-465A-A8BE-F5034209D953}" presName="node" presStyleLbl="node1" presStyleIdx="1" presStyleCnt="6">
        <dgm:presLayoutVars>
          <dgm:bulletEnabled val="1"/>
        </dgm:presLayoutVars>
      </dgm:prSet>
      <dgm:spPr/>
    </dgm:pt>
    <dgm:pt modelId="{8FD9FA90-64AA-495C-9CCB-3F77D33AE4F7}" type="pres">
      <dgm:prSet presAssocID="{42B16F52-170E-4B8C-883E-3CBC0AB46254}" presName="sibTrans" presStyleLbl="sibTrans1D1" presStyleIdx="1" presStyleCnt="5"/>
      <dgm:spPr/>
    </dgm:pt>
    <dgm:pt modelId="{F22AAEB4-6209-40C5-AB46-216A1872A0EC}" type="pres">
      <dgm:prSet presAssocID="{42B16F52-170E-4B8C-883E-3CBC0AB46254}" presName="connectorText" presStyleLbl="sibTrans1D1" presStyleIdx="1" presStyleCnt="5"/>
      <dgm:spPr/>
    </dgm:pt>
    <dgm:pt modelId="{0D95EDD7-D1AD-4912-A63D-6DD679654B57}" type="pres">
      <dgm:prSet presAssocID="{0D5DDD58-3EE8-490D-B1B8-8F72FD7E2537}" presName="node" presStyleLbl="node1" presStyleIdx="2" presStyleCnt="6">
        <dgm:presLayoutVars>
          <dgm:bulletEnabled val="1"/>
        </dgm:presLayoutVars>
      </dgm:prSet>
      <dgm:spPr/>
    </dgm:pt>
    <dgm:pt modelId="{1F34DD9C-621E-4E01-B010-2157989CCFAB}" type="pres">
      <dgm:prSet presAssocID="{14476C11-15D7-4708-B319-0063826DB649}" presName="sibTrans" presStyleLbl="sibTrans1D1" presStyleIdx="2" presStyleCnt="5"/>
      <dgm:spPr/>
    </dgm:pt>
    <dgm:pt modelId="{531CB6A0-6C58-4614-B31B-8CDAB87FC38D}" type="pres">
      <dgm:prSet presAssocID="{14476C11-15D7-4708-B319-0063826DB649}" presName="connectorText" presStyleLbl="sibTrans1D1" presStyleIdx="2" presStyleCnt="5"/>
      <dgm:spPr/>
    </dgm:pt>
    <dgm:pt modelId="{BE572767-3C0F-418C-B468-7A2B40249B17}" type="pres">
      <dgm:prSet presAssocID="{5BA0F5EA-1E01-451F-968D-81A110D0820D}" presName="node" presStyleLbl="node1" presStyleIdx="3" presStyleCnt="6">
        <dgm:presLayoutVars>
          <dgm:bulletEnabled val="1"/>
        </dgm:presLayoutVars>
      </dgm:prSet>
      <dgm:spPr/>
    </dgm:pt>
    <dgm:pt modelId="{634A6C9E-34AB-4FC2-B300-F13FDE161D72}" type="pres">
      <dgm:prSet presAssocID="{06EC15A3-B5B1-4141-9280-1B1D21DD7DF3}" presName="sibTrans" presStyleLbl="sibTrans1D1" presStyleIdx="3" presStyleCnt="5"/>
      <dgm:spPr/>
    </dgm:pt>
    <dgm:pt modelId="{155378E8-B4AC-4684-B34D-75916D6750BF}" type="pres">
      <dgm:prSet presAssocID="{06EC15A3-B5B1-4141-9280-1B1D21DD7DF3}" presName="connectorText" presStyleLbl="sibTrans1D1" presStyleIdx="3" presStyleCnt="5"/>
      <dgm:spPr/>
    </dgm:pt>
    <dgm:pt modelId="{CCA04397-CB1A-44B5-A56D-3102A11E89A1}" type="pres">
      <dgm:prSet presAssocID="{D4D5E710-F8D7-4AF7-AF16-141DEC0DAB74}" presName="node" presStyleLbl="node1" presStyleIdx="4" presStyleCnt="6">
        <dgm:presLayoutVars>
          <dgm:bulletEnabled val="1"/>
        </dgm:presLayoutVars>
      </dgm:prSet>
      <dgm:spPr/>
    </dgm:pt>
    <dgm:pt modelId="{E891BCB2-9EAD-40D4-9BD7-08D43BE17996}" type="pres">
      <dgm:prSet presAssocID="{22F18E50-116C-4793-B413-106D32BF6A2D}" presName="sibTrans" presStyleLbl="sibTrans1D1" presStyleIdx="4" presStyleCnt="5"/>
      <dgm:spPr/>
    </dgm:pt>
    <dgm:pt modelId="{5B4A5400-CE4F-4DB9-A738-9AF803445543}" type="pres">
      <dgm:prSet presAssocID="{22F18E50-116C-4793-B413-106D32BF6A2D}" presName="connectorText" presStyleLbl="sibTrans1D1" presStyleIdx="4" presStyleCnt="5"/>
      <dgm:spPr/>
    </dgm:pt>
    <dgm:pt modelId="{44B3391E-AA2A-465C-B51E-45A6E746ED07}" type="pres">
      <dgm:prSet presAssocID="{8332E174-E09E-4182-A7F7-C96C0784D9B3}" presName="node" presStyleLbl="node1" presStyleIdx="5" presStyleCnt="6">
        <dgm:presLayoutVars>
          <dgm:bulletEnabled val="1"/>
        </dgm:presLayoutVars>
      </dgm:prSet>
      <dgm:spPr/>
    </dgm:pt>
  </dgm:ptLst>
  <dgm:cxnLst>
    <dgm:cxn modelId="{716D350A-AC5B-4C79-87F5-41BB2C9B5713}" type="presOf" srcId="{22F18E50-116C-4793-B413-106D32BF6A2D}" destId="{E891BCB2-9EAD-40D4-9BD7-08D43BE17996}" srcOrd="0" destOrd="0" presId="urn:microsoft.com/office/officeart/2016/7/layout/RepeatingBendingProcessNew"/>
    <dgm:cxn modelId="{088C8718-E595-4FDB-9001-F66DD0B324AF}" type="presOf" srcId="{6E4A95D7-8473-465A-A8BE-F5034209D953}" destId="{504AB3D5-F17C-4964-9417-0C5A90A4D2A3}" srcOrd="0" destOrd="0" presId="urn:microsoft.com/office/officeart/2016/7/layout/RepeatingBendingProcessNew"/>
    <dgm:cxn modelId="{15DE111B-78D3-4AE7-A721-1C6DD6262E89}" srcId="{6A2828E4-28E5-4F00-879D-A2F8715F397C}" destId="{5BA0F5EA-1E01-451F-968D-81A110D0820D}" srcOrd="3" destOrd="0" parTransId="{E9237287-90F2-41B3-B79F-5AAAC3BEDE69}" sibTransId="{06EC15A3-B5B1-4141-9280-1B1D21DD7DF3}"/>
    <dgm:cxn modelId="{E83D381F-3892-4F07-929A-7F6858123672}" type="presOf" srcId="{42B16F52-170E-4B8C-883E-3CBC0AB46254}" destId="{F22AAEB4-6209-40C5-AB46-216A1872A0EC}" srcOrd="1" destOrd="0" presId="urn:microsoft.com/office/officeart/2016/7/layout/RepeatingBendingProcessNew"/>
    <dgm:cxn modelId="{CFC6ED20-D285-42C5-90C4-5B86691D17AF}" type="presOf" srcId="{42B16F52-170E-4B8C-883E-3CBC0AB46254}" destId="{8FD9FA90-64AA-495C-9CCB-3F77D33AE4F7}" srcOrd="0" destOrd="0" presId="urn:microsoft.com/office/officeart/2016/7/layout/RepeatingBendingProcessNew"/>
    <dgm:cxn modelId="{A5673D3A-7896-43D5-BCBB-AF9099BE14FB}" srcId="{6A2828E4-28E5-4F00-879D-A2F8715F397C}" destId="{481A4FC5-088F-49DF-ADDE-4E00CCA321A2}" srcOrd="0" destOrd="0" parTransId="{8066F288-E645-4662-A674-22C047FA2DEE}" sibTransId="{5A374FE0-8076-4731-9FB5-07DBE9774D88}"/>
    <dgm:cxn modelId="{D557AC3A-8BFE-473D-B5F6-75A718B951B9}" type="presOf" srcId="{8332E174-E09E-4182-A7F7-C96C0784D9B3}" destId="{44B3391E-AA2A-465C-B51E-45A6E746ED07}" srcOrd="0" destOrd="0" presId="urn:microsoft.com/office/officeart/2016/7/layout/RepeatingBendingProcessNew"/>
    <dgm:cxn modelId="{329E673C-1143-4690-A3C1-BB07B160BE6A}" type="presOf" srcId="{0D5DDD58-3EE8-490D-B1B8-8F72FD7E2537}" destId="{0D95EDD7-D1AD-4912-A63D-6DD679654B57}" srcOrd="0" destOrd="0" presId="urn:microsoft.com/office/officeart/2016/7/layout/RepeatingBendingProcessNew"/>
    <dgm:cxn modelId="{1F2DFC6C-B1C3-44FD-8643-3FE5E7C2F5D7}" srcId="{6A2828E4-28E5-4F00-879D-A2F8715F397C}" destId="{6E4A95D7-8473-465A-A8BE-F5034209D953}" srcOrd="1" destOrd="0" parTransId="{BDF26249-378D-4CAF-B7A2-86DB50608F3B}" sibTransId="{42B16F52-170E-4B8C-883E-3CBC0AB46254}"/>
    <dgm:cxn modelId="{61E6866F-7251-4A5C-98E0-0A454CBABFB0}" srcId="{6A2828E4-28E5-4F00-879D-A2F8715F397C}" destId="{D4D5E710-F8D7-4AF7-AF16-141DEC0DAB74}" srcOrd="4" destOrd="0" parTransId="{FACB5F16-99B4-4ABA-B629-5BC1A3474894}" sibTransId="{22F18E50-116C-4793-B413-106D32BF6A2D}"/>
    <dgm:cxn modelId="{C5CF2D88-86A7-409D-B723-13E7E15D75C7}" type="presOf" srcId="{5A374FE0-8076-4731-9FB5-07DBE9774D88}" destId="{76354CC7-C2DF-4E88-A95A-03364F6E2ED6}" srcOrd="1" destOrd="0" presId="urn:microsoft.com/office/officeart/2016/7/layout/RepeatingBendingProcessNew"/>
    <dgm:cxn modelId="{F1CAA799-BCDF-408A-A4E6-B91C7F603D67}" type="presOf" srcId="{6A2828E4-28E5-4F00-879D-A2F8715F397C}" destId="{C42561E1-FC31-41FB-B383-5B31E2215D4A}" srcOrd="0" destOrd="0" presId="urn:microsoft.com/office/officeart/2016/7/layout/RepeatingBendingProcessNew"/>
    <dgm:cxn modelId="{A65D589F-AA93-4592-AD31-A39AC99EE869}" type="presOf" srcId="{22F18E50-116C-4793-B413-106D32BF6A2D}" destId="{5B4A5400-CE4F-4DB9-A738-9AF803445543}" srcOrd="1" destOrd="0" presId="urn:microsoft.com/office/officeart/2016/7/layout/RepeatingBendingProcessNew"/>
    <dgm:cxn modelId="{24E4ECA9-A0D9-45E3-82E0-C6B823CD1473}" type="presOf" srcId="{481A4FC5-088F-49DF-ADDE-4E00CCA321A2}" destId="{71D1A171-1762-4D29-89F1-F8824EDF94EB}" srcOrd="0" destOrd="0" presId="urn:microsoft.com/office/officeart/2016/7/layout/RepeatingBendingProcessNew"/>
    <dgm:cxn modelId="{106652B1-27D6-4F81-A2AA-53BC72A4AC7E}" type="presOf" srcId="{D4D5E710-F8D7-4AF7-AF16-141DEC0DAB74}" destId="{CCA04397-CB1A-44B5-A56D-3102A11E89A1}" srcOrd="0" destOrd="0" presId="urn:microsoft.com/office/officeart/2016/7/layout/RepeatingBendingProcessNew"/>
    <dgm:cxn modelId="{F30B1CB7-CB13-4E7B-AEA5-4D60F262DDB9}" type="presOf" srcId="{06EC15A3-B5B1-4141-9280-1B1D21DD7DF3}" destId="{155378E8-B4AC-4684-B34D-75916D6750BF}" srcOrd="1" destOrd="0" presId="urn:microsoft.com/office/officeart/2016/7/layout/RepeatingBendingProcessNew"/>
    <dgm:cxn modelId="{B108BDBD-997B-4BE9-A129-ABB480008702}" type="presOf" srcId="{06EC15A3-B5B1-4141-9280-1B1D21DD7DF3}" destId="{634A6C9E-34AB-4FC2-B300-F13FDE161D72}" srcOrd="0" destOrd="0" presId="urn:microsoft.com/office/officeart/2016/7/layout/RepeatingBendingProcessNew"/>
    <dgm:cxn modelId="{FBF3CABE-E763-4C24-8CAC-4EF032D62CFF}" srcId="{6A2828E4-28E5-4F00-879D-A2F8715F397C}" destId="{0D5DDD58-3EE8-490D-B1B8-8F72FD7E2537}" srcOrd="2" destOrd="0" parTransId="{00763886-9C94-4C60-9CB9-7980EEF2A4B0}" sibTransId="{14476C11-15D7-4708-B319-0063826DB649}"/>
    <dgm:cxn modelId="{139562CF-41DB-4D8B-98F8-8FDFDF02C064}" type="presOf" srcId="{14476C11-15D7-4708-B319-0063826DB649}" destId="{1F34DD9C-621E-4E01-B010-2157989CCFAB}" srcOrd="0" destOrd="0" presId="urn:microsoft.com/office/officeart/2016/7/layout/RepeatingBendingProcessNew"/>
    <dgm:cxn modelId="{2F9253D2-E54E-44FD-B93D-38E4615BF33D}" type="presOf" srcId="{14476C11-15D7-4708-B319-0063826DB649}" destId="{531CB6A0-6C58-4614-B31B-8CDAB87FC38D}" srcOrd="1" destOrd="0" presId="urn:microsoft.com/office/officeart/2016/7/layout/RepeatingBendingProcessNew"/>
    <dgm:cxn modelId="{BA105BD6-4FE0-4F49-919F-87CFD35087D0}" type="presOf" srcId="{5BA0F5EA-1E01-451F-968D-81A110D0820D}" destId="{BE572767-3C0F-418C-B468-7A2B40249B17}" srcOrd="0" destOrd="0" presId="urn:microsoft.com/office/officeart/2016/7/layout/RepeatingBendingProcessNew"/>
    <dgm:cxn modelId="{99E4D2D7-2A67-4C06-ACC7-314097F37875}" srcId="{6A2828E4-28E5-4F00-879D-A2F8715F397C}" destId="{8332E174-E09E-4182-A7F7-C96C0784D9B3}" srcOrd="5" destOrd="0" parTransId="{D3FDD351-AFE8-4AD2-A604-2086D9B46820}" sibTransId="{7DB75F34-25A5-431A-AA64-108127E8B94D}"/>
    <dgm:cxn modelId="{13FBEBF9-816C-4E50-9470-E3615D435897}" type="presOf" srcId="{5A374FE0-8076-4731-9FB5-07DBE9774D88}" destId="{6D98F3E0-08A2-4E43-A571-14B7094FC9DB}" srcOrd="0" destOrd="0" presId="urn:microsoft.com/office/officeart/2016/7/layout/RepeatingBendingProcessNew"/>
    <dgm:cxn modelId="{AAADA0A9-C371-4BFF-AE0E-016C1BD05AFE}" type="presParOf" srcId="{C42561E1-FC31-41FB-B383-5B31E2215D4A}" destId="{71D1A171-1762-4D29-89F1-F8824EDF94EB}" srcOrd="0" destOrd="0" presId="urn:microsoft.com/office/officeart/2016/7/layout/RepeatingBendingProcessNew"/>
    <dgm:cxn modelId="{D375D5D7-1964-4318-891A-ECD5E33C8149}" type="presParOf" srcId="{C42561E1-FC31-41FB-B383-5B31E2215D4A}" destId="{6D98F3E0-08A2-4E43-A571-14B7094FC9DB}" srcOrd="1" destOrd="0" presId="urn:microsoft.com/office/officeart/2016/7/layout/RepeatingBendingProcessNew"/>
    <dgm:cxn modelId="{A7BEEBEC-B29B-41A9-81A4-E723D446B0AE}" type="presParOf" srcId="{6D98F3E0-08A2-4E43-A571-14B7094FC9DB}" destId="{76354CC7-C2DF-4E88-A95A-03364F6E2ED6}" srcOrd="0" destOrd="0" presId="urn:microsoft.com/office/officeart/2016/7/layout/RepeatingBendingProcessNew"/>
    <dgm:cxn modelId="{BDD48270-C91E-4EFF-BFB5-83909AC38BAC}" type="presParOf" srcId="{C42561E1-FC31-41FB-B383-5B31E2215D4A}" destId="{504AB3D5-F17C-4964-9417-0C5A90A4D2A3}" srcOrd="2" destOrd="0" presId="urn:microsoft.com/office/officeart/2016/7/layout/RepeatingBendingProcessNew"/>
    <dgm:cxn modelId="{F29A95AA-0B0D-4D6E-A4E0-83BA221BDE9E}" type="presParOf" srcId="{C42561E1-FC31-41FB-B383-5B31E2215D4A}" destId="{8FD9FA90-64AA-495C-9CCB-3F77D33AE4F7}" srcOrd="3" destOrd="0" presId="urn:microsoft.com/office/officeart/2016/7/layout/RepeatingBendingProcessNew"/>
    <dgm:cxn modelId="{83C71746-46FA-4090-A3D4-A799EB14ECCB}" type="presParOf" srcId="{8FD9FA90-64AA-495C-9CCB-3F77D33AE4F7}" destId="{F22AAEB4-6209-40C5-AB46-216A1872A0EC}" srcOrd="0" destOrd="0" presId="urn:microsoft.com/office/officeart/2016/7/layout/RepeatingBendingProcessNew"/>
    <dgm:cxn modelId="{CE44CAB9-FD08-4A99-8EA4-1C2B2F9CFAF6}" type="presParOf" srcId="{C42561E1-FC31-41FB-B383-5B31E2215D4A}" destId="{0D95EDD7-D1AD-4912-A63D-6DD679654B57}" srcOrd="4" destOrd="0" presId="urn:microsoft.com/office/officeart/2016/7/layout/RepeatingBendingProcessNew"/>
    <dgm:cxn modelId="{F0089123-7A10-4481-A58E-B4DE90261399}" type="presParOf" srcId="{C42561E1-FC31-41FB-B383-5B31E2215D4A}" destId="{1F34DD9C-621E-4E01-B010-2157989CCFAB}" srcOrd="5" destOrd="0" presId="urn:microsoft.com/office/officeart/2016/7/layout/RepeatingBendingProcessNew"/>
    <dgm:cxn modelId="{ED58A36B-04FE-4960-8362-63DD0C8C513C}" type="presParOf" srcId="{1F34DD9C-621E-4E01-B010-2157989CCFAB}" destId="{531CB6A0-6C58-4614-B31B-8CDAB87FC38D}" srcOrd="0" destOrd="0" presId="urn:microsoft.com/office/officeart/2016/7/layout/RepeatingBendingProcessNew"/>
    <dgm:cxn modelId="{BA0C0859-8DC3-4AB0-BD9C-F9FE2A496D1B}" type="presParOf" srcId="{C42561E1-FC31-41FB-B383-5B31E2215D4A}" destId="{BE572767-3C0F-418C-B468-7A2B40249B17}" srcOrd="6" destOrd="0" presId="urn:microsoft.com/office/officeart/2016/7/layout/RepeatingBendingProcessNew"/>
    <dgm:cxn modelId="{C429FC81-5B11-4E7A-B5DD-FCA79AD9F588}" type="presParOf" srcId="{C42561E1-FC31-41FB-B383-5B31E2215D4A}" destId="{634A6C9E-34AB-4FC2-B300-F13FDE161D72}" srcOrd="7" destOrd="0" presId="urn:microsoft.com/office/officeart/2016/7/layout/RepeatingBendingProcessNew"/>
    <dgm:cxn modelId="{0F3C0370-1F51-4F9D-8772-CCF211C882BE}" type="presParOf" srcId="{634A6C9E-34AB-4FC2-B300-F13FDE161D72}" destId="{155378E8-B4AC-4684-B34D-75916D6750BF}" srcOrd="0" destOrd="0" presId="urn:microsoft.com/office/officeart/2016/7/layout/RepeatingBendingProcessNew"/>
    <dgm:cxn modelId="{148104C5-E253-4BAE-8AA3-D70EE69FEF69}" type="presParOf" srcId="{C42561E1-FC31-41FB-B383-5B31E2215D4A}" destId="{CCA04397-CB1A-44B5-A56D-3102A11E89A1}" srcOrd="8" destOrd="0" presId="urn:microsoft.com/office/officeart/2016/7/layout/RepeatingBendingProcessNew"/>
    <dgm:cxn modelId="{DEE4C98E-80C1-47E9-9134-FDEC4AE377BF}" type="presParOf" srcId="{C42561E1-FC31-41FB-B383-5B31E2215D4A}" destId="{E891BCB2-9EAD-40D4-9BD7-08D43BE17996}" srcOrd="9" destOrd="0" presId="urn:microsoft.com/office/officeart/2016/7/layout/RepeatingBendingProcessNew"/>
    <dgm:cxn modelId="{0BEA2CC5-45AA-4274-8DB7-C43109EAED2F}" type="presParOf" srcId="{E891BCB2-9EAD-40D4-9BD7-08D43BE17996}" destId="{5B4A5400-CE4F-4DB9-A738-9AF803445543}" srcOrd="0" destOrd="0" presId="urn:microsoft.com/office/officeart/2016/7/layout/RepeatingBendingProcessNew"/>
    <dgm:cxn modelId="{D977EE1E-D176-4C08-B3AE-49D0450F3EDA}" type="presParOf" srcId="{C42561E1-FC31-41FB-B383-5B31E2215D4A}" destId="{44B3391E-AA2A-465C-B51E-45A6E746ED0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95FA23-9C46-4E51-8557-BCAE850DEEB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BE674-00F6-412A-88A9-69F86B503BF8}">
      <dgm:prSet/>
      <dgm:spPr/>
      <dgm:t>
        <a:bodyPr/>
        <a:lstStyle/>
        <a:p>
          <a:pPr rtl="0"/>
          <a:r>
            <a:rPr lang="en-US" b="0" dirty="0">
              <a:latin typeface="Bembo"/>
            </a:rPr>
            <a:t> Applying Log Transformation to our skewed features</a:t>
          </a:r>
          <a:r>
            <a:rPr lang="en-US" b="0" dirty="0"/>
            <a:t>.</a:t>
          </a:r>
        </a:p>
      </dgm:t>
    </dgm:pt>
    <dgm:pt modelId="{B29F936B-BDB5-49C6-BD80-040583535556}" type="parTrans" cxnId="{AA67D705-49CF-4C51-8E79-19CAE243272A}">
      <dgm:prSet/>
      <dgm:spPr/>
      <dgm:t>
        <a:bodyPr/>
        <a:lstStyle/>
        <a:p>
          <a:endParaRPr lang="en-US"/>
        </a:p>
      </dgm:t>
    </dgm:pt>
    <dgm:pt modelId="{C9E85198-EDA1-46B8-A38D-5093DBAD9626}" type="sibTrans" cxnId="{AA67D705-49CF-4C51-8E79-19CAE243272A}">
      <dgm:prSet/>
      <dgm:spPr/>
      <dgm:t>
        <a:bodyPr/>
        <a:lstStyle/>
        <a:p>
          <a:endParaRPr lang="en-US"/>
        </a:p>
      </dgm:t>
    </dgm:pt>
    <dgm:pt modelId="{FDD1EC14-B588-4443-8F01-478D99A60EBC}">
      <dgm:prSet/>
      <dgm:spPr/>
      <dgm:t>
        <a:bodyPr/>
        <a:lstStyle/>
        <a:p>
          <a:pPr rtl="0"/>
          <a:r>
            <a:rPr lang="en-US" b="0" dirty="0">
              <a:latin typeface="Bembo"/>
            </a:rPr>
            <a:t> Features Scaling with `Robust Scaler` that is prone to outliers.</a:t>
          </a:r>
          <a:endParaRPr lang="en-US" b="0" dirty="0"/>
        </a:p>
      </dgm:t>
    </dgm:pt>
    <dgm:pt modelId="{8C5025F6-D8B0-45B9-85EA-4AD69EF79688}" type="parTrans" cxnId="{5F6408FB-45FC-4599-B1DD-CC80C7CB7FA4}">
      <dgm:prSet/>
      <dgm:spPr/>
      <dgm:t>
        <a:bodyPr/>
        <a:lstStyle/>
        <a:p>
          <a:endParaRPr lang="en-US"/>
        </a:p>
      </dgm:t>
    </dgm:pt>
    <dgm:pt modelId="{F44D4932-6E7B-4F1C-8C4A-8F440F3F1C3C}" type="sibTrans" cxnId="{5F6408FB-45FC-4599-B1DD-CC80C7CB7FA4}">
      <dgm:prSet/>
      <dgm:spPr/>
      <dgm:t>
        <a:bodyPr/>
        <a:lstStyle/>
        <a:p>
          <a:endParaRPr lang="en-US"/>
        </a:p>
      </dgm:t>
    </dgm:pt>
    <dgm:pt modelId="{93B8CDD5-8E6C-453F-A4FE-BBF478BD77CA}">
      <dgm:prSet/>
      <dgm:spPr/>
      <dgm:t>
        <a:bodyPr/>
        <a:lstStyle/>
        <a:p>
          <a:pPr rtl="0"/>
          <a:r>
            <a:rPr lang="en-US" b="0" dirty="0">
              <a:latin typeface="Bembo"/>
            </a:rPr>
            <a:t> Using Target Encoding to encode our high cardinality categorical features.</a:t>
          </a:r>
          <a:endParaRPr lang="en-US" b="0" dirty="0"/>
        </a:p>
      </dgm:t>
    </dgm:pt>
    <dgm:pt modelId="{6F5EDBB8-0647-44B3-9BF7-C523380413F1}" type="parTrans" cxnId="{5CC908B2-189E-4120-8F96-7664E24A1F04}">
      <dgm:prSet/>
      <dgm:spPr/>
      <dgm:t>
        <a:bodyPr/>
        <a:lstStyle/>
        <a:p>
          <a:endParaRPr lang="en-US"/>
        </a:p>
      </dgm:t>
    </dgm:pt>
    <dgm:pt modelId="{C382E313-F851-40EB-98F5-36254F68E2F2}" type="sibTrans" cxnId="{5CC908B2-189E-4120-8F96-7664E24A1F04}">
      <dgm:prSet/>
      <dgm:spPr/>
      <dgm:t>
        <a:bodyPr/>
        <a:lstStyle/>
        <a:p>
          <a:endParaRPr lang="en-US"/>
        </a:p>
      </dgm:t>
    </dgm:pt>
    <dgm:pt modelId="{A09856A0-05E4-4536-959D-366D33AD1AC0}">
      <dgm:prSet/>
      <dgm:spPr/>
      <dgm:t>
        <a:bodyPr/>
        <a:lstStyle/>
        <a:p>
          <a:pPr rtl="0"/>
          <a:r>
            <a:rPr lang="en-US" b="0" dirty="0">
              <a:latin typeface="Bembo"/>
            </a:rPr>
            <a:t> Combining all these steps in a preprocessing pipeline.</a:t>
          </a:r>
          <a:endParaRPr lang="en-US" b="0" dirty="0"/>
        </a:p>
      </dgm:t>
    </dgm:pt>
    <dgm:pt modelId="{AFB99DCA-4912-41E0-A3A3-B21BB1ED72A2}" type="parTrans" cxnId="{5DC1B988-1CEB-48B1-B3E6-F5DC9A397243}">
      <dgm:prSet/>
      <dgm:spPr/>
      <dgm:t>
        <a:bodyPr/>
        <a:lstStyle/>
        <a:p>
          <a:endParaRPr lang="en-US"/>
        </a:p>
      </dgm:t>
    </dgm:pt>
    <dgm:pt modelId="{EE01B965-A7DB-4F0E-853E-48BB9064C548}" type="sibTrans" cxnId="{5DC1B988-1CEB-48B1-B3E6-F5DC9A397243}">
      <dgm:prSet/>
      <dgm:spPr/>
      <dgm:t>
        <a:bodyPr/>
        <a:lstStyle/>
        <a:p>
          <a:endParaRPr lang="en-US"/>
        </a:p>
      </dgm:t>
    </dgm:pt>
    <dgm:pt modelId="{A7D1AFB5-E6A8-4E12-9D6D-48352A6E837E}">
      <dgm:prSet phldr="0"/>
      <dgm:spPr/>
      <dgm:t>
        <a:bodyPr/>
        <a:lstStyle/>
        <a:p>
          <a:pPr rtl="0"/>
          <a:r>
            <a:rPr lang="en-US" b="0" dirty="0">
              <a:latin typeface="Bembo"/>
            </a:rPr>
            <a:t> Splitting Data with Stratify to preserve classes distribution.</a:t>
          </a:r>
        </a:p>
      </dgm:t>
    </dgm:pt>
    <dgm:pt modelId="{0CE89FFE-0468-4861-BCDD-DCB4C6DA4F8F}" type="parTrans" cxnId="{309440E5-3762-4DEA-AEA6-46BE8DF7857D}">
      <dgm:prSet/>
      <dgm:spPr/>
    </dgm:pt>
    <dgm:pt modelId="{A60FFDB7-3E7C-4523-A5DB-7838FE3821D4}" type="sibTrans" cxnId="{309440E5-3762-4DEA-AEA6-46BE8DF7857D}">
      <dgm:prSet/>
      <dgm:spPr/>
    </dgm:pt>
    <dgm:pt modelId="{C87DEF6D-1872-44F8-B0A7-4FEA17F24E68}" type="pres">
      <dgm:prSet presAssocID="{2795FA23-9C46-4E51-8557-BCAE850DEE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F7AA0E-FDD9-43F6-96A1-83177573F86D}" type="pres">
      <dgm:prSet presAssocID="{AA8BE674-00F6-412A-88A9-69F86B503BF8}" presName="hierRoot1" presStyleCnt="0"/>
      <dgm:spPr/>
    </dgm:pt>
    <dgm:pt modelId="{FE737B40-14A3-4029-B7A3-F107489D952A}" type="pres">
      <dgm:prSet presAssocID="{AA8BE674-00F6-412A-88A9-69F86B503BF8}" presName="composite" presStyleCnt="0"/>
      <dgm:spPr/>
    </dgm:pt>
    <dgm:pt modelId="{46EB12B6-845B-42EC-AA88-7E4107C94051}" type="pres">
      <dgm:prSet presAssocID="{AA8BE674-00F6-412A-88A9-69F86B503BF8}" presName="background" presStyleLbl="node0" presStyleIdx="0" presStyleCnt="5"/>
      <dgm:spPr/>
    </dgm:pt>
    <dgm:pt modelId="{93A0E401-9CA7-4AE0-9C8D-E3E94F5CF93F}" type="pres">
      <dgm:prSet presAssocID="{AA8BE674-00F6-412A-88A9-69F86B503BF8}" presName="text" presStyleLbl="fgAcc0" presStyleIdx="0" presStyleCnt="5">
        <dgm:presLayoutVars>
          <dgm:chPref val="3"/>
        </dgm:presLayoutVars>
      </dgm:prSet>
      <dgm:spPr/>
    </dgm:pt>
    <dgm:pt modelId="{E4D569BB-81EA-491A-9D9B-FFD4FB8B5A7F}" type="pres">
      <dgm:prSet presAssocID="{AA8BE674-00F6-412A-88A9-69F86B503BF8}" presName="hierChild2" presStyleCnt="0"/>
      <dgm:spPr/>
    </dgm:pt>
    <dgm:pt modelId="{A32ABC6C-5E7E-40F4-A676-CB58F882BC47}" type="pres">
      <dgm:prSet presAssocID="{FDD1EC14-B588-4443-8F01-478D99A60EBC}" presName="hierRoot1" presStyleCnt="0"/>
      <dgm:spPr/>
    </dgm:pt>
    <dgm:pt modelId="{1D13B97C-8ED0-4C6C-A618-923860E43ED3}" type="pres">
      <dgm:prSet presAssocID="{FDD1EC14-B588-4443-8F01-478D99A60EBC}" presName="composite" presStyleCnt="0"/>
      <dgm:spPr/>
    </dgm:pt>
    <dgm:pt modelId="{49BFCA48-B030-4D65-81F8-ADF4267C219E}" type="pres">
      <dgm:prSet presAssocID="{FDD1EC14-B588-4443-8F01-478D99A60EBC}" presName="background" presStyleLbl="node0" presStyleIdx="1" presStyleCnt="5"/>
      <dgm:spPr/>
    </dgm:pt>
    <dgm:pt modelId="{98CC7D12-29C1-4A81-8DC8-EEBD2BD93AE1}" type="pres">
      <dgm:prSet presAssocID="{FDD1EC14-B588-4443-8F01-478D99A60EBC}" presName="text" presStyleLbl="fgAcc0" presStyleIdx="1" presStyleCnt="5">
        <dgm:presLayoutVars>
          <dgm:chPref val="3"/>
        </dgm:presLayoutVars>
      </dgm:prSet>
      <dgm:spPr/>
    </dgm:pt>
    <dgm:pt modelId="{3EF60EF7-D286-45DF-AA44-F6AA2E0CC653}" type="pres">
      <dgm:prSet presAssocID="{FDD1EC14-B588-4443-8F01-478D99A60EBC}" presName="hierChild2" presStyleCnt="0"/>
      <dgm:spPr/>
    </dgm:pt>
    <dgm:pt modelId="{9A9704C9-A151-459A-8644-714A66D9E84D}" type="pres">
      <dgm:prSet presAssocID="{93B8CDD5-8E6C-453F-A4FE-BBF478BD77CA}" presName="hierRoot1" presStyleCnt="0"/>
      <dgm:spPr/>
    </dgm:pt>
    <dgm:pt modelId="{9F8E01C9-5075-4AE1-AD60-577E2DC9BB92}" type="pres">
      <dgm:prSet presAssocID="{93B8CDD5-8E6C-453F-A4FE-BBF478BD77CA}" presName="composite" presStyleCnt="0"/>
      <dgm:spPr/>
    </dgm:pt>
    <dgm:pt modelId="{A37786CB-8390-4B0F-BAA8-FD7120D9165F}" type="pres">
      <dgm:prSet presAssocID="{93B8CDD5-8E6C-453F-A4FE-BBF478BD77CA}" presName="background" presStyleLbl="node0" presStyleIdx="2" presStyleCnt="5"/>
      <dgm:spPr/>
    </dgm:pt>
    <dgm:pt modelId="{55CC03B4-1396-464C-A5F1-F55FBA44CAC2}" type="pres">
      <dgm:prSet presAssocID="{93B8CDD5-8E6C-453F-A4FE-BBF478BD77CA}" presName="text" presStyleLbl="fgAcc0" presStyleIdx="2" presStyleCnt="5">
        <dgm:presLayoutVars>
          <dgm:chPref val="3"/>
        </dgm:presLayoutVars>
      </dgm:prSet>
      <dgm:spPr/>
    </dgm:pt>
    <dgm:pt modelId="{928D6F9C-6D45-4D1A-8C25-D13B378CCBD6}" type="pres">
      <dgm:prSet presAssocID="{93B8CDD5-8E6C-453F-A4FE-BBF478BD77CA}" presName="hierChild2" presStyleCnt="0"/>
      <dgm:spPr/>
    </dgm:pt>
    <dgm:pt modelId="{B12F10F2-E89B-4E19-8B3F-6A1A2D7F06C5}" type="pres">
      <dgm:prSet presAssocID="{A09856A0-05E4-4536-959D-366D33AD1AC0}" presName="hierRoot1" presStyleCnt="0"/>
      <dgm:spPr/>
    </dgm:pt>
    <dgm:pt modelId="{A89CA3E7-573E-4F84-B96F-85F0BCA9B9E4}" type="pres">
      <dgm:prSet presAssocID="{A09856A0-05E4-4536-959D-366D33AD1AC0}" presName="composite" presStyleCnt="0"/>
      <dgm:spPr/>
    </dgm:pt>
    <dgm:pt modelId="{92682F2C-393F-42BB-A40A-79033496005F}" type="pres">
      <dgm:prSet presAssocID="{A09856A0-05E4-4536-959D-366D33AD1AC0}" presName="background" presStyleLbl="node0" presStyleIdx="3" presStyleCnt="5"/>
      <dgm:spPr/>
    </dgm:pt>
    <dgm:pt modelId="{874A300D-F1DB-40B8-807F-A4CD402830B5}" type="pres">
      <dgm:prSet presAssocID="{A09856A0-05E4-4536-959D-366D33AD1AC0}" presName="text" presStyleLbl="fgAcc0" presStyleIdx="3" presStyleCnt="5">
        <dgm:presLayoutVars>
          <dgm:chPref val="3"/>
        </dgm:presLayoutVars>
      </dgm:prSet>
      <dgm:spPr/>
    </dgm:pt>
    <dgm:pt modelId="{061BF193-79A7-41ED-9027-B6B27753ABF9}" type="pres">
      <dgm:prSet presAssocID="{A09856A0-05E4-4536-959D-366D33AD1AC0}" presName="hierChild2" presStyleCnt="0"/>
      <dgm:spPr/>
    </dgm:pt>
    <dgm:pt modelId="{B65135B2-D727-441E-A9B2-7FC3FAE354BE}" type="pres">
      <dgm:prSet presAssocID="{A7D1AFB5-E6A8-4E12-9D6D-48352A6E837E}" presName="hierRoot1" presStyleCnt="0"/>
      <dgm:spPr/>
    </dgm:pt>
    <dgm:pt modelId="{B3EAEA1B-83B7-4096-A7E3-D1609B8C0455}" type="pres">
      <dgm:prSet presAssocID="{A7D1AFB5-E6A8-4E12-9D6D-48352A6E837E}" presName="composite" presStyleCnt="0"/>
      <dgm:spPr/>
    </dgm:pt>
    <dgm:pt modelId="{EA9DCBB6-5B3C-4D77-B7EB-C59BE18D8B0C}" type="pres">
      <dgm:prSet presAssocID="{A7D1AFB5-E6A8-4E12-9D6D-48352A6E837E}" presName="background" presStyleLbl="node0" presStyleIdx="4" presStyleCnt="5"/>
      <dgm:spPr/>
    </dgm:pt>
    <dgm:pt modelId="{585B9EFE-D311-4AA5-A2D0-CDBCDF10B24E}" type="pres">
      <dgm:prSet presAssocID="{A7D1AFB5-E6A8-4E12-9D6D-48352A6E837E}" presName="text" presStyleLbl="fgAcc0" presStyleIdx="4" presStyleCnt="5">
        <dgm:presLayoutVars>
          <dgm:chPref val="3"/>
        </dgm:presLayoutVars>
      </dgm:prSet>
      <dgm:spPr/>
    </dgm:pt>
    <dgm:pt modelId="{D2149A1C-00ED-47CF-8F9D-9CD56245B17A}" type="pres">
      <dgm:prSet presAssocID="{A7D1AFB5-E6A8-4E12-9D6D-48352A6E837E}" presName="hierChild2" presStyleCnt="0"/>
      <dgm:spPr/>
    </dgm:pt>
  </dgm:ptLst>
  <dgm:cxnLst>
    <dgm:cxn modelId="{AA67D705-49CF-4C51-8E79-19CAE243272A}" srcId="{2795FA23-9C46-4E51-8557-BCAE850DEEB5}" destId="{AA8BE674-00F6-412A-88A9-69F86B503BF8}" srcOrd="0" destOrd="0" parTransId="{B29F936B-BDB5-49C6-BD80-040583535556}" sibTransId="{C9E85198-EDA1-46B8-A38D-5093DBAD9626}"/>
    <dgm:cxn modelId="{501F0533-97B2-4C3B-9E89-D4217B80B32C}" type="presOf" srcId="{2795FA23-9C46-4E51-8557-BCAE850DEEB5}" destId="{C87DEF6D-1872-44F8-B0A7-4FEA17F24E68}" srcOrd="0" destOrd="0" presId="urn:microsoft.com/office/officeart/2005/8/layout/hierarchy1"/>
    <dgm:cxn modelId="{4DCCBD60-776C-4E56-9BB8-A9612A6D2F51}" type="presOf" srcId="{A09856A0-05E4-4536-959D-366D33AD1AC0}" destId="{874A300D-F1DB-40B8-807F-A4CD402830B5}" srcOrd="0" destOrd="0" presId="urn:microsoft.com/office/officeart/2005/8/layout/hierarchy1"/>
    <dgm:cxn modelId="{6BB0804F-297E-482E-8887-43F4D2C7F68E}" type="presOf" srcId="{A7D1AFB5-E6A8-4E12-9D6D-48352A6E837E}" destId="{585B9EFE-D311-4AA5-A2D0-CDBCDF10B24E}" srcOrd="0" destOrd="0" presId="urn:microsoft.com/office/officeart/2005/8/layout/hierarchy1"/>
    <dgm:cxn modelId="{5DC1B988-1CEB-48B1-B3E6-F5DC9A397243}" srcId="{2795FA23-9C46-4E51-8557-BCAE850DEEB5}" destId="{A09856A0-05E4-4536-959D-366D33AD1AC0}" srcOrd="3" destOrd="0" parTransId="{AFB99DCA-4912-41E0-A3A3-B21BB1ED72A2}" sibTransId="{EE01B965-A7DB-4F0E-853E-48BB9064C548}"/>
    <dgm:cxn modelId="{EF6E798D-60D2-4CBF-8FBB-23C79740D76B}" type="presOf" srcId="{FDD1EC14-B588-4443-8F01-478D99A60EBC}" destId="{98CC7D12-29C1-4A81-8DC8-EEBD2BD93AE1}" srcOrd="0" destOrd="0" presId="urn:microsoft.com/office/officeart/2005/8/layout/hierarchy1"/>
    <dgm:cxn modelId="{5CC908B2-189E-4120-8F96-7664E24A1F04}" srcId="{2795FA23-9C46-4E51-8557-BCAE850DEEB5}" destId="{93B8CDD5-8E6C-453F-A4FE-BBF478BD77CA}" srcOrd="2" destOrd="0" parTransId="{6F5EDBB8-0647-44B3-9BF7-C523380413F1}" sibTransId="{C382E313-F851-40EB-98F5-36254F68E2F2}"/>
    <dgm:cxn modelId="{E0586CB4-16B3-4EB7-BAF7-D9B386376411}" type="presOf" srcId="{93B8CDD5-8E6C-453F-A4FE-BBF478BD77CA}" destId="{55CC03B4-1396-464C-A5F1-F55FBA44CAC2}" srcOrd="0" destOrd="0" presId="urn:microsoft.com/office/officeart/2005/8/layout/hierarchy1"/>
    <dgm:cxn modelId="{309440E5-3762-4DEA-AEA6-46BE8DF7857D}" srcId="{2795FA23-9C46-4E51-8557-BCAE850DEEB5}" destId="{A7D1AFB5-E6A8-4E12-9D6D-48352A6E837E}" srcOrd="4" destOrd="0" parTransId="{0CE89FFE-0468-4861-BCDD-DCB4C6DA4F8F}" sibTransId="{A60FFDB7-3E7C-4523-A5DB-7838FE3821D4}"/>
    <dgm:cxn modelId="{83E9A0EB-985E-4D9E-B84B-C7AFEAA626B9}" type="presOf" srcId="{AA8BE674-00F6-412A-88A9-69F86B503BF8}" destId="{93A0E401-9CA7-4AE0-9C8D-E3E94F5CF93F}" srcOrd="0" destOrd="0" presId="urn:microsoft.com/office/officeart/2005/8/layout/hierarchy1"/>
    <dgm:cxn modelId="{5F6408FB-45FC-4599-B1DD-CC80C7CB7FA4}" srcId="{2795FA23-9C46-4E51-8557-BCAE850DEEB5}" destId="{FDD1EC14-B588-4443-8F01-478D99A60EBC}" srcOrd="1" destOrd="0" parTransId="{8C5025F6-D8B0-45B9-85EA-4AD69EF79688}" sibTransId="{F44D4932-6E7B-4F1C-8C4A-8F440F3F1C3C}"/>
    <dgm:cxn modelId="{31983479-9309-423A-A3E9-192B98091998}" type="presParOf" srcId="{C87DEF6D-1872-44F8-B0A7-4FEA17F24E68}" destId="{C1F7AA0E-FDD9-43F6-96A1-83177573F86D}" srcOrd="0" destOrd="0" presId="urn:microsoft.com/office/officeart/2005/8/layout/hierarchy1"/>
    <dgm:cxn modelId="{EB942E38-52E1-48FC-8C83-A95B041B229C}" type="presParOf" srcId="{C1F7AA0E-FDD9-43F6-96A1-83177573F86D}" destId="{FE737B40-14A3-4029-B7A3-F107489D952A}" srcOrd="0" destOrd="0" presId="urn:microsoft.com/office/officeart/2005/8/layout/hierarchy1"/>
    <dgm:cxn modelId="{A3156F21-F324-4604-810D-198D132454A1}" type="presParOf" srcId="{FE737B40-14A3-4029-B7A3-F107489D952A}" destId="{46EB12B6-845B-42EC-AA88-7E4107C94051}" srcOrd="0" destOrd="0" presId="urn:microsoft.com/office/officeart/2005/8/layout/hierarchy1"/>
    <dgm:cxn modelId="{D1F22ABE-8E2E-4482-9443-7E749D704A34}" type="presParOf" srcId="{FE737B40-14A3-4029-B7A3-F107489D952A}" destId="{93A0E401-9CA7-4AE0-9C8D-E3E94F5CF93F}" srcOrd="1" destOrd="0" presId="urn:microsoft.com/office/officeart/2005/8/layout/hierarchy1"/>
    <dgm:cxn modelId="{E344F4D8-C821-420C-BA4E-846972C2421F}" type="presParOf" srcId="{C1F7AA0E-FDD9-43F6-96A1-83177573F86D}" destId="{E4D569BB-81EA-491A-9D9B-FFD4FB8B5A7F}" srcOrd="1" destOrd="0" presId="urn:microsoft.com/office/officeart/2005/8/layout/hierarchy1"/>
    <dgm:cxn modelId="{700C8816-CB25-4404-A728-7FFAB525357D}" type="presParOf" srcId="{C87DEF6D-1872-44F8-B0A7-4FEA17F24E68}" destId="{A32ABC6C-5E7E-40F4-A676-CB58F882BC47}" srcOrd="1" destOrd="0" presId="urn:microsoft.com/office/officeart/2005/8/layout/hierarchy1"/>
    <dgm:cxn modelId="{DBBFBCF8-D128-49F1-8551-7879AB713D77}" type="presParOf" srcId="{A32ABC6C-5E7E-40F4-A676-CB58F882BC47}" destId="{1D13B97C-8ED0-4C6C-A618-923860E43ED3}" srcOrd="0" destOrd="0" presId="urn:microsoft.com/office/officeart/2005/8/layout/hierarchy1"/>
    <dgm:cxn modelId="{F8B6231B-3889-42D9-94CF-C0EB912927B4}" type="presParOf" srcId="{1D13B97C-8ED0-4C6C-A618-923860E43ED3}" destId="{49BFCA48-B030-4D65-81F8-ADF4267C219E}" srcOrd="0" destOrd="0" presId="urn:microsoft.com/office/officeart/2005/8/layout/hierarchy1"/>
    <dgm:cxn modelId="{79EAA6C4-241C-48D6-A275-95DA62840E1F}" type="presParOf" srcId="{1D13B97C-8ED0-4C6C-A618-923860E43ED3}" destId="{98CC7D12-29C1-4A81-8DC8-EEBD2BD93AE1}" srcOrd="1" destOrd="0" presId="urn:microsoft.com/office/officeart/2005/8/layout/hierarchy1"/>
    <dgm:cxn modelId="{5432ED7F-C6CB-40E0-8D61-4D3A68F92716}" type="presParOf" srcId="{A32ABC6C-5E7E-40F4-A676-CB58F882BC47}" destId="{3EF60EF7-D286-45DF-AA44-F6AA2E0CC653}" srcOrd="1" destOrd="0" presId="urn:microsoft.com/office/officeart/2005/8/layout/hierarchy1"/>
    <dgm:cxn modelId="{62A0DFB8-3CC3-40BC-BA97-28AAD1FEDDBC}" type="presParOf" srcId="{C87DEF6D-1872-44F8-B0A7-4FEA17F24E68}" destId="{9A9704C9-A151-459A-8644-714A66D9E84D}" srcOrd="2" destOrd="0" presId="urn:microsoft.com/office/officeart/2005/8/layout/hierarchy1"/>
    <dgm:cxn modelId="{6A98CE8F-30DE-4D81-9580-79CDF79F44E6}" type="presParOf" srcId="{9A9704C9-A151-459A-8644-714A66D9E84D}" destId="{9F8E01C9-5075-4AE1-AD60-577E2DC9BB92}" srcOrd="0" destOrd="0" presId="urn:microsoft.com/office/officeart/2005/8/layout/hierarchy1"/>
    <dgm:cxn modelId="{B83B30CE-B879-4851-8151-20158051E7CC}" type="presParOf" srcId="{9F8E01C9-5075-4AE1-AD60-577E2DC9BB92}" destId="{A37786CB-8390-4B0F-BAA8-FD7120D9165F}" srcOrd="0" destOrd="0" presId="urn:microsoft.com/office/officeart/2005/8/layout/hierarchy1"/>
    <dgm:cxn modelId="{1807436E-40C7-4FDF-B46B-755BA73053E0}" type="presParOf" srcId="{9F8E01C9-5075-4AE1-AD60-577E2DC9BB92}" destId="{55CC03B4-1396-464C-A5F1-F55FBA44CAC2}" srcOrd="1" destOrd="0" presId="urn:microsoft.com/office/officeart/2005/8/layout/hierarchy1"/>
    <dgm:cxn modelId="{34AE0389-08CD-4A86-B7F4-C5B6036B96D1}" type="presParOf" srcId="{9A9704C9-A151-459A-8644-714A66D9E84D}" destId="{928D6F9C-6D45-4D1A-8C25-D13B378CCBD6}" srcOrd="1" destOrd="0" presId="urn:microsoft.com/office/officeart/2005/8/layout/hierarchy1"/>
    <dgm:cxn modelId="{B98F0047-0B9A-4EC6-9478-1C76BDCF4E68}" type="presParOf" srcId="{C87DEF6D-1872-44F8-B0A7-4FEA17F24E68}" destId="{B12F10F2-E89B-4E19-8B3F-6A1A2D7F06C5}" srcOrd="3" destOrd="0" presId="urn:microsoft.com/office/officeart/2005/8/layout/hierarchy1"/>
    <dgm:cxn modelId="{CD20C2D3-7AF6-4DD4-AE60-2FB07F0EB13F}" type="presParOf" srcId="{B12F10F2-E89B-4E19-8B3F-6A1A2D7F06C5}" destId="{A89CA3E7-573E-4F84-B96F-85F0BCA9B9E4}" srcOrd="0" destOrd="0" presId="urn:microsoft.com/office/officeart/2005/8/layout/hierarchy1"/>
    <dgm:cxn modelId="{A94A37AC-66AE-4A77-970B-674FD42945A4}" type="presParOf" srcId="{A89CA3E7-573E-4F84-B96F-85F0BCA9B9E4}" destId="{92682F2C-393F-42BB-A40A-79033496005F}" srcOrd="0" destOrd="0" presId="urn:microsoft.com/office/officeart/2005/8/layout/hierarchy1"/>
    <dgm:cxn modelId="{4AB2B391-DE7D-4ACB-9F82-16D0511E5EDB}" type="presParOf" srcId="{A89CA3E7-573E-4F84-B96F-85F0BCA9B9E4}" destId="{874A300D-F1DB-40B8-807F-A4CD402830B5}" srcOrd="1" destOrd="0" presId="urn:microsoft.com/office/officeart/2005/8/layout/hierarchy1"/>
    <dgm:cxn modelId="{62827538-0F5F-4E6C-B628-A424140D0297}" type="presParOf" srcId="{B12F10F2-E89B-4E19-8B3F-6A1A2D7F06C5}" destId="{061BF193-79A7-41ED-9027-B6B27753ABF9}" srcOrd="1" destOrd="0" presId="urn:microsoft.com/office/officeart/2005/8/layout/hierarchy1"/>
    <dgm:cxn modelId="{4F932012-DC77-40BD-8311-08AC1B72FD6C}" type="presParOf" srcId="{C87DEF6D-1872-44F8-B0A7-4FEA17F24E68}" destId="{B65135B2-D727-441E-A9B2-7FC3FAE354BE}" srcOrd="4" destOrd="0" presId="urn:microsoft.com/office/officeart/2005/8/layout/hierarchy1"/>
    <dgm:cxn modelId="{92D6D61D-724B-45F1-82E6-CA45320093AE}" type="presParOf" srcId="{B65135B2-D727-441E-A9B2-7FC3FAE354BE}" destId="{B3EAEA1B-83B7-4096-A7E3-D1609B8C0455}" srcOrd="0" destOrd="0" presId="urn:microsoft.com/office/officeart/2005/8/layout/hierarchy1"/>
    <dgm:cxn modelId="{D429FABF-F82E-4512-A4F3-5F548FE04FEB}" type="presParOf" srcId="{B3EAEA1B-83B7-4096-A7E3-D1609B8C0455}" destId="{EA9DCBB6-5B3C-4D77-B7EB-C59BE18D8B0C}" srcOrd="0" destOrd="0" presId="urn:microsoft.com/office/officeart/2005/8/layout/hierarchy1"/>
    <dgm:cxn modelId="{8CE160FD-D7AF-4A0E-ABE3-15646C1DFE83}" type="presParOf" srcId="{B3EAEA1B-83B7-4096-A7E3-D1609B8C0455}" destId="{585B9EFE-D311-4AA5-A2D0-CDBCDF10B24E}" srcOrd="1" destOrd="0" presId="urn:microsoft.com/office/officeart/2005/8/layout/hierarchy1"/>
    <dgm:cxn modelId="{A63B6915-F89F-4537-A6B2-C42F3106B84C}" type="presParOf" srcId="{B65135B2-D727-441E-A9B2-7FC3FAE354BE}" destId="{D2149A1C-00ED-47CF-8F9D-9CD56245B1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95FA23-9C46-4E51-8557-BCAE850DEEB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8BE674-00F6-412A-88A9-69F86B503BF8}">
      <dgm:prSet/>
      <dgm:spPr/>
      <dgm:t>
        <a:bodyPr/>
        <a:lstStyle/>
        <a:p>
          <a:r>
            <a:rPr lang="en-US" b="0">
              <a:solidFill>
                <a:srgbClr val="262626"/>
              </a:solidFill>
            </a:rPr>
            <a:t> At First, we tried Traditional ML Models.</a:t>
          </a:r>
        </a:p>
      </dgm:t>
    </dgm:pt>
    <dgm:pt modelId="{B29F936B-BDB5-49C6-BD80-040583535556}" type="parTrans" cxnId="{AA67D705-49CF-4C51-8E79-19CAE243272A}">
      <dgm:prSet/>
      <dgm:spPr/>
      <dgm:t>
        <a:bodyPr/>
        <a:lstStyle/>
        <a:p>
          <a:endParaRPr lang="en-US"/>
        </a:p>
      </dgm:t>
    </dgm:pt>
    <dgm:pt modelId="{C9E85198-EDA1-46B8-A38D-5093DBAD9626}" type="sibTrans" cxnId="{AA67D705-49CF-4C51-8E79-19CAE243272A}">
      <dgm:prSet/>
      <dgm:spPr/>
      <dgm:t>
        <a:bodyPr/>
        <a:lstStyle/>
        <a:p>
          <a:endParaRPr lang="en-US"/>
        </a:p>
      </dgm:t>
    </dgm:pt>
    <dgm:pt modelId="{A09856A0-05E4-4536-959D-366D33AD1AC0}">
      <dgm:prSet/>
      <dgm:spPr/>
      <dgm:t>
        <a:bodyPr/>
        <a:lstStyle/>
        <a:p>
          <a:pPr rtl="0"/>
          <a:r>
            <a:rPr lang="en-US" b="0">
              <a:solidFill>
                <a:srgbClr val="262626"/>
              </a:solidFill>
            </a:rPr>
            <a:t> Logistic Regression and MLP Classifiers seemed to give good performance.</a:t>
          </a:r>
        </a:p>
      </dgm:t>
    </dgm:pt>
    <dgm:pt modelId="{AFB99DCA-4912-41E0-A3A3-B21BB1ED72A2}" type="parTrans" cxnId="{5DC1B988-1CEB-48B1-B3E6-F5DC9A397243}">
      <dgm:prSet/>
      <dgm:spPr/>
      <dgm:t>
        <a:bodyPr/>
        <a:lstStyle/>
        <a:p>
          <a:endParaRPr lang="en-US"/>
        </a:p>
      </dgm:t>
    </dgm:pt>
    <dgm:pt modelId="{EE01B965-A7DB-4F0E-853E-48BB9064C548}" type="sibTrans" cxnId="{5DC1B988-1CEB-48B1-B3E6-F5DC9A397243}">
      <dgm:prSet/>
      <dgm:spPr/>
      <dgm:t>
        <a:bodyPr/>
        <a:lstStyle/>
        <a:p>
          <a:endParaRPr lang="en-US"/>
        </a:p>
      </dgm:t>
    </dgm:pt>
    <dgm:pt modelId="{C87DEF6D-1872-44F8-B0A7-4FEA17F24E68}" type="pres">
      <dgm:prSet presAssocID="{2795FA23-9C46-4E51-8557-BCAE850DEE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F7AA0E-FDD9-43F6-96A1-83177573F86D}" type="pres">
      <dgm:prSet presAssocID="{AA8BE674-00F6-412A-88A9-69F86B503BF8}" presName="hierRoot1" presStyleCnt="0"/>
      <dgm:spPr/>
    </dgm:pt>
    <dgm:pt modelId="{FE737B40-14A3-4029-B7A3-F107489D952A}" type="pres">
      <dgm:prSet presAssocID="{AA8BE674-00F6-412A-88A9-69F86B503BF8}" presName="composite" presStyleCnt="0"/>
      <dgm:spPr/>
    </dgm:pt>
    <dgm:pt modelId="{46EB12B6-845B-42EC-AA88-7E4107C94051}" type="pres">
      <dgm:prSet presAssocID="{AA8BE674-00F6-412A-88A9-69F86B503BF8}" presName="background" presStyleLbl="node0" presStyleIdx="0" presStyleCnt="2"/>
      <dgm:spPr/>
    </dgm:pt>
    <dgm:pt modelId="{93A0E401-9CA7-4AE0-9C8D-E3E94F5CF93F}" type="pres">
      <dgm:prSet presAssocID="{AA8BE674-00F6-412A-88A9-69F86B503BF8}" presName="text" presStyleLbl="fgAcc0" presStyleIdx="0" presStyleCnt="2">
        <dgm:presLayoutVars>
          <dgm:chPref val="3"/>
        </dgm:presLayoutVars>
      </dgm:prSet>
      <dgm:spPr/>
    </dgm:pt>
    <dgm:pt modelId="{E4D569BB-81EA-491A-9D9B-FFD4FB8B5A7F}" type="pres">
      <dgm:prSet presAssocID="{AA8BE674-00F6-412A-88A9-69F86B503BF8}" presName="hierChild2" presStyleCnt="0"/>
      <dgm:spPr/>
    </dgm:pt>
    <dgm:pt modelId="{B12F10F2-E89B-4E19-8B3F-6A1A2D7F06C5}" type="pres">
      <dgm:prSet presAssocID="{A09856A0-05E4-4536-959D-366D33AD1AC0}" presName="hierRoot1" presStyleCnt="0"/>
      <dgm:spPr/>
    </dgm:pt>
    <dgm:pt modelId="{A89CA3E7-573E-4F84-B96F-85F0BCA9B9E4}" type="pres">
      <dgm:prSet presAssocID="{A09856A0-05E4-4536-959D-366D33AD1AC0}" presName="composite" presStyleCnt="0"/>
      <dgm:spPr/>
    </dgm:pt>
    <dgm:pt modelId="{92682F2C-393F-42BB-A40A-79033496005F}" type="pres">
      <dgm:prSet presAssocID="{A09856A0-05E4-4536-959D-366D33AD1AC0}" presName="background" presStyleLbl="node0" presStyleIdx="1" presStyleCnt="2"/>
      <dgm:spPr/>
    </dgm:pt>
    <dgm:pt modelId="{874A300D-F1DB-40B8-807F-A4CD402830B5}" type="pres">
      <dgm:prSet presAssocID="{A09856A0-05E4-4536-959D-366D33AD1AC0}" presName="text" presStyleLbl="fgAcc0" presStyleIdx="1" presStyleCnt="2">
        <dgm:presLayoutVars>
          <dgm:chPref val="3"/>
        </dgm:presLayoutVars>
      </dgm:prSet>
      <dgm:spPr/>
    </dgm:pt>
    <dgm:pt modelId="{061BF193-79A7-41ED-9027-B6B27753ABF9}" type="pres">
      <dgm:prSet presAssocID="{A09856A0-05E4-4536-959D-366D33AD1AC0}" presName="hierChild2" presStyleCnt="0"/>
      <dgm:spPr/>
    </dgm:pt>
  </dgm:ptLst>
  <dgm:cxnLst>
    <dgm:cxn modelId="{921E1D02-4B02-48E8-8B54-29A9E8B0B8F3}" type="presOf" srcId="{AA8BE674-00F6-412A-88A9-69F86B503BF8}" destId="{93A0E401-9CA7-4AE0-9C8D-E3E94F5CF93F}" srcOrd="0" destOrd="0" presId="urn:microsoft.com/office/officeart/2005/8/layout/hierarchy1"/>
    <dgm:cxn modelId="{AA67D705-49CF-4C51-8E79-19CAE243272A}" srcId="{2795FA23-9C46-4E51-8557-BCAE850DEEB5}" destId="{AA8BE674-00F6-412A-88A9-69F86B503BF8}" srcOrd="0" destOrd="0" parTransId="{B29F936B-BDB5-49C6-BD80-040583535556}" sibTransId="{C9E85198-EDA1-46B8-A38D-5093DBAD9626}"/>
    <dgm:cxn modelId="{0DA65B12-898A-486F-94DA-DBD3FBC00E8E}" type="presOf" srcId="{A09856A0-05E4-4536-959D-366D33AD1AC0}" destId="{874A300D-F1DB-40B8-807F-A4CD402830B5}" srcOrd="0" destOrd="0" presId="urn:microsoft.com/office/officeart/2005/8/layout/hierarchy1"/>
    <dgm:cxn modelId="{501F0533-97B2-4C3B-9E89-D4217B80B32C}" type="presOf" srcId="{2795FA23-9C46-4E51-8557-BCAE850DEEB5}" destId="{C87DEF6D-1872-44F8-B0A7-4FEA17F24E68}" srcOrd="0" destOrd="0" presId="urn:microsoft.com/office/officeart/2005/8/layout/hierarchy1"/>
    <dgm:cxn modelId="{5DC1B988-1CEB-48B1-B3E6-F5DC9A397243}" srcId="{2795FA23-9C46-4E51-8557-BCAE850DEEB5}" destId="{A09856A0-05E4-4536-959D-366D33AD1AC0}" srcOrd="1" destOrd="0" parTransId="{AFB99DCA-4912-41E0-A3A3-B21BB1ED72A2}" sibTransId="{EE01B965-A7DB-4F0E-853E-48BB9064C548}"/>
    <dgm:cxn modelId="{9A6F03C4-77BB-4A98-B550-ED6B08309F77}" type="presParOf" srcId="{C87DEF6D-1872-44F8-B0A7-4FEA17F24E68}" destId="{C1F7AA0E-FDD9-43F6-96A1-83177573F86D}" srcOrd="0" destOrd="0" presId="urn:microsoft.com/office/officeart/2005/8/layout/hierarchy1"/>
    <dgm:cxn modelId="{50897D6B-897F-45D9-B632-FC8971ED475C}" type="presParOf" srcId="{C1F7AA0E-FDD9-43F6-96A1-83177573F86D}" destId="{FE737B40-14A3-4029-B7A3-F107489D952A}" srcOrd="0" destOrd="0" presId="urn:microsoft.com/office/officeart/2005/8/layout/hierarchy1"/>
    <dgm:cxn modelId="{68485BD6-ED79-4A39-B4DF-B8FF929669D3}" type="presParOf" srcId="{FE737B40-14A3-4029-B7A3-F107489D952A}" destId="{46EB12B6-845B-42EC-AA88-7E4107C94051}" srcOrd="0" destOrd="0" presId="urn:microsoft.com/office/officeart/2005/8/layout/hierarchy1"/>
    <dgm:cxn modelId="{061D7FB4-05FC-4828-AE8F-63DF67F81813}" type="presParOf" srcId="{FE737B40-14A3-4029-B7A3-F107489D952A}" destId="{93A0E401-9CA7-4AE0-9C8D-E3E94F5CF93F}" srcOrd="1" destOrd="0" presId="urn:microsoft.com/office/officeart/2005/8/layout/hierarchy1"/>
    <dgm:cxn modelId="{D25B23B8-5BB8-4E0B-85DB-31BC24EBCB9C}" type="presParOf" srcId="{C1F7AA0E-FDD9-43F6-96A1-83177573F86D}" destId="{E4D569BB-81EA-491A-9D9B-FFD4FB8B5A7F}" srcOrd="1" destOrd="0" presId="urn:microsoft.com/office/officeart/2005/8/layout/hierarchy1"/>
    <dgm:cxn modelId="{EB2FB3CE-AB6D-48D1-8D5C-3689953CCE4D}" type="presParOf" srcId="{C87DEF6D-1872-44F8-B0A7-4FEA17F24E68}" destId="{B12F10F2-E89B-4E19-8B3F-6A1A2D7F06C5}" srcOrd="1" destOrd="0" presId="urn:microsoft.com/office/officeart/2005/8/layout/hierarchy1"/>
    <dgm:cxn modelId="{DD1C54C1-2ED9-4A82-8882-2D27D0B6D896}" type="presParOf" srcId="{B12F10F2-E89B-4E19-8B3F-6A1A2D7F06C5}" destId="{A89CA3E7-573E-4F84-B96F-85F0BCA9B9E4}" srcOrd="0" destOrd="0" presId="urn:microsoft.com/office/officeart/2005/8/layout/hierarchy1"/>
    <dgm:cxn modelId="{3A0C1321-AD4F-427E-AE2E-821AEB5A14CB}" type="presParOf" srcId="{A89CA3E7-573E-4F84-B96F-85F0BCA9B9E4}" destId="{92682F2C-393F-42BB-A40A-79033496005F}" srcOrd="0" destOrd="0" presId="urn:microsoft.com/office/officeart/2005/8/layout/hierarchy1"/>
    <dgm:cxn modelId="{50C1E349-D5E8-44DC-98B9-5646FE24C02D}" type="presParOf" srcId="{A89CA3E7-573E-4F84-B96F-85F0BCA9B9E4}" destId="{874A300D-F1DB-40B8-807F-A4CD402830B5}" srcOrd="1" destOrd="0" presId="urn:microsoft.com/office/officeart/2005/8/layout/hierarchy1"/>
    <dgm:cxn modelId="{27CEF290-801E-4E74-A94F-FCB636EAC454}" type="presParOf" srcId="{B12F10F2-E89B-4E19-8B3F-6A1A2D7F06C5}" destId="{061BF193-79A7-41ED-9027-B6B27753AB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E24EAA-1B1E-481E-8C99-5872D4E86C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2F5053-EF7D-48FF-850A-D57376245610}">
      <dgm:prSet/>
      <dgm:spPr/>
      <dgm:t>
        <a:bodyPr/>
        <a:lstStyle/>
        <a:p>
          <a:pPr rtl="0"/>
          <a:r>
            <a:rPr lang="ar-EG" dirty="0" err="1">
              <a:latin typeface="Bembo"/>
            </a:rPr>
            <a:t>Kaggle</a:t>
          </a:r>
          <a:r>
            <a:rPr lang="ar-EG" dirty="0">
              <a:latin typeface="Bembo"/>
            </a:rPr>
            <a:t> Public </a:t>
          </a:r>
          <a:r>
            <a:rPr lang="ar-EG" dirty="0" err="1">
              <a:latin typeface="Bembo"/>
            </a:rPr>
            <a:t>Score</a:t>
          </a:r>
          <a:endParaRPr lang="en-US" dirty="0" err="1"/>
        </a:p>
      </dgm:t>
    </dgm:pt>
    <dgm:pt modelId="{F178EC41-FD42-4924-93C2-4B52CA77B55B}" type="parTrans" cxnId="{9E8250C7-7E3D-4B31-94E8-7D16EB4E3042}">
      <dgm:prSet/>
      <dgm:spPr/>
      <dgm:t>
        <a:bodyPr/>
        <a:lstStyle/>
        <a:p>
          <a:endParaRPr lang="en-US"/>
        </a:p>
      </dgm:t>
    </dgm:pt>
    <dgm:pt modelId="{1EC41626-6CC8-4086-B2E8-B1A493699C04}" type="sibTrans" cxnId="{9E8250C7-7E3D-4B31-94E8-7D16EB4E3042}">
      <dgm:prSet/>
      <dgm:spPr/>
      <dgm:t>
        <a:bodyPr/>
        <a:lstStyle/>
        <a:p>
          <a:endParaRPr lang="en-US"/>
        </a:p>
      </dgm:t>
    </dgm:pt>
    <dgm:pt modelId="{0F58C44A-E98D-4D54-B39E-B66176EBB336}" type="pres">
      <dgm:prSet presAssocID="{73E24EAA-1B1E-481E-8C99-5872D4E86C25}" presName="outerComposite" presStyleCnt="0">
        <dgm:presLayoutVars>
          <dgm:chMax val="5"/>
          <dgm:dir/>
          <dgm:resizeHandles val="exact"/>
        </dgm:presLayoutVars>
      </dgm:prSet>
      <dgm:spPr/>
    </dgm:pt>
    <dgm:pt modelId="{1AAB3229-BB0C-483B-9639-1A6CE4A5C682}" type="pres">
      <dgm:prSet presAssocID="{73E24EAA-1B1E-481E-8C99-5872D4E86C25}" presName="dummyMaxCanvas" presStyleCnt="0">
        <dgm:presLayoutVars/>
      </dgm:prSet>
      <dgm:spPr/>
    </dgm:pt>
    <dgm:pt modelId="{C3F4C2E3-BA29-45AA-B05B-4D8A935F15E6}" type="pres">
      <dgm:prSet presAssocID="{73E24EAA-1B1E-481E-8C99-5872D4E86C25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F32D4260-459C-4D08-B19A-B880B1080E7D}" type="presOf" srcId="{73E24EAA-1B1E-481E-8C99-5872D4E86C25}" destId="{0F58C44A-E98D-4D54-B39E-B66176EBB336}" srcOrd="0" destOrd="0" presId="urn:microsoft.com/office/officeart/2005/8/layout/vProcess5"/>
    <dgm:cxn modelId="{4E1B0383-2CF7-40CC-8934-68370CEA9226}" type="presOf" srcId="{922F5053-EF7D-48FF-850A-D57376245610}" destId="{C3F4C2E3-BA29-45AA-B05B-4D8A935F15E6}" srcOrd="0" destOrd="0" presId="urn:microsoft.com/office/officeart/2005/8/layout/vProcess5"/>
    <dgm:cxn modelId="{9E8250C7-7E3D-4B31-94E8-7D16EB4E3042}" srcId="{73E24EAA-1B1E-481E-8C99-5872D4E86C25}" destId="{922F5053-EF7D-48FF-850A-D57376245610}" srcOrd="0" destOrd="0" parTransId="{F178EC41-FD42-4924-93C2-4B52CA77B55B}" sibTransId="{1EC41626-6CC8-4086-B2E8-B1A493699C04}"/>
    <dgm:cxn modelId="{33F240ED-433A-4A57-833B-4525D77BAECF}" type="presParOf" srcId="{0F58C44A-E98D-4D54-B39E-B66176EBB336}" destId="{1AAB3229-BB0C-483B-9639-1A6CE4A5C682}" srcOrd="0" destOrd="0" presId="urn:microsoft.com/office/officeart/2005/8/layout/vProcess5"/>
    <dgm:cxn modelId="{DE856455-BD7A-46AC-BE51-FECF7FB3131D}" type="presParOf" srcId="{0F58C44A-E98D-4D54-B39E-B66176EBB336}" destId="{C3F4C2E3-BA29-45AA-B05B-4D8A935F15E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E24EAA-1B1E-481E-8C99-5872D4E86C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2F5053-EF7D-48FF-850A-D57376245610}">
      <dgm:prSet/>
      <dgm:spPr/>
      <dgm:t>
        <a:bodyPr/>
        <a:lstStyle/>
        <a:p>
          <a:pPr rtl="0"/>
          <a:r>
            <a:rPr lang="ar-EG" dirty="0">
              <a:latin typeface="Bembo"/>
            </a:rPr>
            <a:t>Kaggle Private Score</a:t>
          </a:r>
          <a:endParaRPr lang="en-US" dirty="0" err="1"/>
        </a:p>
      </dgm:t>
    </dgm:pt>
    <dgm:pt modelId="{F178EC41-FD42-4924-93C2-4B52CA77B55B}" type="parTrans" cxnId="{9E8250C7-7E3D-4B31-94E8-7D16EB4E3042}">
      <dgm:prSet/>
      <dgm:spPr/>
      <dgm:t>
        <a:bodyPr/>
        <a:lstStyle/>
        <a:p>
          <a:endParaRPr lang="en-US"/>
        </a:p>
      </dgm:t>
    </dgm:pt>
    <dgm:pt modelId="{1EC41626-6CC8-4086-B2E8-B1A493699C04}" type="sibTrans" cxnId="{9E8250C7-7E3D-4B31-94E8-7D16EB4E3042}">
      <dgm:prSet/>
      <dgm:spPr/>
      <dgm:t>
        <a:bodyPr/>
        <a:lstStyle/>
        <a:p>
          <a:endParaRPr lang="en-US"/>
        </a:p>
      </dgm:t>
    </dgm:pt>
    <dgm:pt modelId="{0F58C44A-E98D-4D54-B39E-B66176EBB336}" type="pres">
      <dgm:prSet presAssocID="{73E24EAA-1B1E-481E-8C99-5872D4E86C25}" presName="outerComposite" presStyleCnt="0">
        <dgm:presLayoutVars>
          <dgm:chMax val="5"/>
          <dgm:dir/>
          <dgm:resizeHandles val="exact"/>
        </dgm:presLayoutVars>
      </dgm:prSet>
      <dgm:spPr/>
    </dgm:pt>
    <dgm:pt modelId="{1AAB3229-BB0C-483B-9639-1A6CE4A5C682}" type="pres">
      <dgm:prSet presAssocID="{73E24EAA-1B1E-481E-8C99-5872D4E86C25}" presName="dummyMaxCanvas" presStyleCnt="0">
        <dgm:presLayoutVars/>
      </dgm:prSet>
      <dgm:spPr/>
    </dgm:pt>
    <dgm:pt modelId="{C3F4C2E3-BA29-45AA-B05B-4D8A935F15E6}" type="pres">
      <dgm:prSet presAssocID="{73E24EAA-1B1E-481E-8C99-5872D4E86C25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F32D4260-459C-4D08-B19A-B880B1080E7D}" type="presOf" srcId="{73E24EAA-1B1E-481E-8C99-5872D4E86C25}" destId="{0F58C44A-E98D-4D54-B39E-B66176EBB336}" srcOrd="0" destOrd="0" presId="urn:microsoft.com/office/officeart/2005/8/layout/vProcess5"/>
    <dgm:cxn modelId="{4E1B0383-2CF7-40CC-8934-68370CEA9226}" type="presOf" srcId="{922F5053-EF7D-48FF-850A-D57376245610}" destId="{C3F4C2E3-BA29-45AA-B05B-4D8A935F15E6}" srcOrd="0" destOrd="0" presId="urn:microsoft.com/office/officeart/2005/8/layout/vProcess5"/>
    <dgm:cxn modelId="{9E8250C7-7E3D-4B31-94E8-7D16EB4E3042}" srcId="{73E24EAA-1B1E-481E-8C99-5872D4E86C25}" destId="{922F5053-EF7D-48FF-850A-D57376245610}" srcOrd="0" destOrd="0" parTransId="{F178EC41-FD42-4924-93C2-4B52CA77B55B}" sibTransId="{1EC41626-6CC8-4086-B2E8-B1A493699C04}"/>
    <dgm:cxn modelId="{33F240ED-433A-4A57-833B-4525D77BAECF}" type="presParOf" srcId="{0F58C44A-E98D-4D54-B39E-B66176EBB336}" destId="{1AAB3229-BB0C-483B-9639-1A6CE4A5C682}" srcOrd="0" destOrd="0" presId="urn:microsoft.com/office/officeart/2005/8/layout/vProcess5"/>
    <dgm:cxn modelId="{DE856455-BD7A-46AC-BE51-FECF7FB3131D}" type="presParOf" srcId="{0F58C44A-E98D-4D54-B39E-B66176EBB336}" destId="{C3F4C2E3-BA29-45AA-B05B-4D8A935F15E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98671-44A2-4F6E-8B34-30233FB5A593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500" kern="1200" err="1"/>
            <a:t>Training</a:t>
          </a:r>
          <a:r>
            <a:rPr lang="ar-EG" sz="1500" kern="1200"/>
            <a:t> </a:t>
          </a:r>
          <a:r>
            <a:rPr lang="ar-EG" sz="1500" kern="1200" err="1"/>
            <a:t>dataset</a:t>
          </a:r>
          <a:r>
            <a:rPr lang="ar-EG" sz="1500" kern="1200"/>
            <a:t>: 14,395 </a:t>
          </a:r>
          <a:r>
            <a:rPr lang="ar-EG" sz="1500" kern="1200" err="1"/>
            <a:t>rows</a:t>
          </a:r>
          <a:r>
            <a:rPr lang="ar-EG" sz="1500" kern="1200"/>
            <a:t> </a:t>
          </a:r>
          <a:r>
            <a:rPr lang="ar-EG" sz="1500" kern="1200" err="1"/>
            <a:t>with</a:t>
          </a:r>
          <a:r>
            <a:rPr lang="ar-EG" sz="1500" kern="1200"/>
            <a:t> 17 </a:t>
          </a:r>
          <a:r>
            <a:rPr lang="ar-EG" sz="1500" kern="1200" err="1"/>
            <a:t>columns</a:t>
          </a:r>
          <a:r>
            <a:rPr lang="ar-EG" sz="1500" kern="1200"/>
            <a:t>.</a:t>
          </a:r>
          <a:endParaRPr lang="en-US" sz="1500" kern="1200"/>
        </a:p>
      </dsp:txBody>
      <dsp:txXfrm>
        <a:off x="23597" y="23597"/>
        <a:ext cx="7114536" cy="758478"/>
      </dsp:txXfrm>
    </dsp:sp>
    <dsp:sp modelId="{BE43B444-71D7-4D4D-86E1-7748B3B31DF4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283300"/>
            <a:satOff val="-5633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500" kern="1200" err="1"/>
            <a:t>Column</a:t>
          </a:r>
          <a:r>
            <a:rPr lang="ar-EG" sz="1500" kern="1200"/>
            <a:t> </a:t>
          </a:r>
          <a:r>
            <a:rPr lang="ar-EG" sz="1500" kern="1200" err="1"/>
            <a:t>details</a:t>
          </a:r>
          <a:r>
            <a:rPr lang="ar-EG" sz="1500" kern="1200"/>
            <a:t>: </a:t>
          </a:r>
          <a:r>
            <a:rPr lang="ar-EG" sz="1500" kern="1200" err="1"/>
            <a:t>artist</a:t>
          </a:r>
          <a:r>
            <a:rPr lang="ar-EG" sz="1500" kern="1200"/>
            <a:t> </a:t>
          </a:r>
          <a:r>
            <a:rPr lang="ar-EG" sz="1500" kern="1200" err="1"/>
            <a:t>name</a:t>
          </a:r>
          <a:r>
            <a:rPr lang="ar-EG" sz="1500" kern="1200"/>
            <a:t>, </a:t>
          </a:r>
          <a:r>
            <a:rPr lang="ar-EG" sz="1500" kern="1200" err="1"/>
            <a:t>track</a:t>
          </a:r>
          <a:r>
            <a:rPr lang="ar-EG" sz="1500" kern="1200"/>
            <a:t> </a:t>
          </a:r>
          <a:r>
            <a:rPr lang="ar-EG" sz="1500" kern="1200" err="1"/>
            <a:t>name</a:t>
          </a:r>
          <a:r>
            <a:rPr lang="ar-EG" sz="1500" kern="1200"/>
            <a:t>, </a:t>
          </a:r>
          <a:r>
            <a:rPr lang="ar-EG" sz="1500" kern="1200" err="1"/>
            <a:t>popularity</a:t>
          </a:r>
          <a:r>
            <a:rPr lang="ar-EG" sz="1500" kern="1200"/>
            <a:t>, </a:t>
          </a:r>
          <a:r>
            <a:rPr lang="ar-EG" sz="1500" kern="1200" err="1"/>
            <a:t>danceability</a:t>
          </a:r>
          <a:r>
            <a:rPr lang="ar-EG" sz="1500" kern="1200"/>
            <a:t>, </a:t>
          </a:r>
          <a:r>
            <a:rPr lang="ar-EG" sz="1500" kern="1200" err="1"/>
            <a:t>energy</a:t>
          </a:r>
          <a:r>
            <a:rPr lang="ar-EG" sz="1500" kern="1200"/>
            <a:t>, </a:t>
          </a:r>
          <a:r>
            <a:rPr lang="ar-EG" sz="1500" kern="1200" err="1"/>
            <a:t>key</a:t>
          </a:r>
          <a:r>
            <a:rPr lang="ar-EG" sz="1500" kern="1200"/>
            <a:t>, </a:t>
          </a:r>
          <a:r>
            <a:rPr lang="ar-EG" sz="1500" kern="1200" err="1"/>
            <a:t>loudness</a:t>
          </a:r>
          <a:r>
            <a:rPr lang="ar-EG" sz="1500" kern="1200"/>
            <a:t>, </a:t>
          </a:r>
          <a:r>
            <a:rPr lang="ar-EG" sz="1500" kern="1200" err="1"/>
            <a:t>mode</a:t>
          </a:r>
          <a:r>
            <a:rPr lang="ar-EG" sz="1500" kern="1200"/>
            <a:t>, </a:t>
          </a:r>
          <a:r>
            <a:rPr lang="ar-EG" sz="1500" kern="1200" err="1"/>
            <a:t>speechiness</a:t>
          </a:r>
          <a:r>
            <a:rPr lang="ar-EG" sz="1500" kern="1200"/>
            <a:t>, </a:t>
          </a:r>
          <a:r>
            <a:rPr lang="ar-EG" sz="1500" kern="1200" err="1"/>
            <a:t>acousticness</a:t>
          </a:r>
          <a:r>
            <a:rPr lang="ar-EG" sz="1500" kern="1200"/>
            <a:t>, </a:t>
          </a:r>
          <a:r>
            <a:rPr lang="ar-EG" sz="1500" kern="1200" err="1"/>
            <a:t>instrumentalness</a:t>
          </a:r>
          <a:r>
            <a:rPr lang="ar-EG" sz="1500" kern="1200"/>
            <a:t>, </a:t>
          </a:r>
          <a:r>
            <a:rPr lang="ar-EG" sz="1500" kern="1200" err="1"/>
            <a:t>liveness</a:t>
          </a:r>
          <a:r>
            <a:rPr lang="ar-EG" sz="1500" kern="1200"/>
            <a:t>, </a:t>
          </a:r>
          <a:r>
            <a:rPr lang="ar-EG" sz="1500" kern="1200" err="1"/>
            <a:t>valence</a:t>
          </a:r>
          <a:r>
            <a:rPr lang="ar-EG" sz="1500" kern="1200"/>
            <a:t>, </a:t>
          </a:r>
          <a:r>
            <a:rPr lang="ar-EG" sz="1500" kern="1200" err="1"/>
            <a:t>tempo</a:t>
          </a:r>
          <a:r>
            <a:rPr lang="ar-EG" sz="1500" kern="1200"/>
            <a:t>, </a:t>
          </a:r>
          <a:r>
            <a:rPr lang="ar-EG" sz="1500" kern="1200" err="1"/>
            <a:t>duration</a:t>
          </a:r>
          <a:r>
            <a:rPr lang="ar-EG" sz="1500" kern="1200"/>
            <a:t> </a:t>
          </a:r>
          <a:r>
            <a:rPr lang="ar-EG" sz="1500" kern="1200" err="1"/>
            <a:t>in</a:t>
          </a:r>
          <a:r>
            <a:rPr lang="ar-EG" sz="1500" kern="1200"/>
            <a:t> </a:t>
          </a:r>
          <a:r>
            <a:rPr lang="ar-EG" sz="1500" kern="1200" err="1"/>
            <a:t>milliseconds</a:t>
          </a:r>
          <a:r>
            <a:rPr lang="ar-EG" sz="1500" kern="1200"/>
            <a:t>, </a:t>
          </a:r>
          <a:r>
            <a:rPr lang="ar-EG" sz="1500" kern="1200" err="1"/>
            <a:t>and</a:t>
          </a:r>
          <a:r>
            <a:rPr lang="ar-EG" sz="1500" kern="1200"/>
            <a:t> </a:t>
          </a:r>
          <a:r>
            <a:rPr lang="ar-EG" sz="1500" kern="1200" err="1"/>
            <a:t>time_signature</a:t>
          </a:r>
          <a:r>
            <a:rPr lang="ar-EG" sz="1500" kern="1200"/>
            <a:t>.</a:t>
          </a:r>
          <a:endParaRPr lang="en-US" sz="1500" kern="1200"/>
        </a:p>
      </dsp:txBody>
      <dsp:txXfrm>
        <a:off x="697951" y="975755"/>
        <a:ext cx="6806762" cy="758478"/>
      </dsp:txXfrm>
    </dsp:sp>
    <dsp:sp modelId="{B134F1D3-F759-4ECF-8FFB-14485D0C56C4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566599"/>
            <a:satOff val="-11266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500" kern="1200" err="1"/>
            <a:t>Target</a:t>
          </a:r>
          <a:r>
            <a:rPr lang="ar-EG" sz="1500" kern="1200"/>
            <a:t> </a:t>
          </a:r>
          <a:r>
            <a:rPr lang="ar-EG" sz="1500" kern="1200" err="1"/>
            <a:t>Variable</a:t>
          </a:r>
          <a:r>
            <a:rPr lang="ar-EG" sz="1500" kern="1200"/>
            <a:t>: </a:t>
          </a:r>
          <a:r>
            <a:rPr lang="ar-EG" sz="1500" kern="1200" err="1"/>
            <a:t>Class</a:t>
          </a:r>
          <a:r>
            <a:rPr lang="ar-EG" sz="1500" kern="1200"/>
            <a:t>.</a:t>
          </a:r>
          <a:endParaRPr lang="en-US" sz="1500" kern="1200"/>
        </a:p>
      </dsp:txBody>
      <dsp:txXfrm>
        <a:off x="1362241" y="1927913"/>
        <a:ext cx="6816827" cy="758478"/>
      </dsp:txXfrm>
    </dsp:sp>
    <dsp:sp modelId="{72885931-B487-454C-91C9-8DDE089AC940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500" kern="1200" err="1"/>
            <a:t>Test</a:t>
          </a:r>
          <a:r>
            <a:rPr lang="ar-EG" sz="1500" kern="1200"/>
            <a:t> </a:t>
          </a:r>
          <a:r>
            <a:rPr lang="ar-EG" sz="1500" kern="1200" err="1"/>
            <a:t>dataset</a:t>
          </a:r>
          <a:r>
            <a:rPr lang="ar-EG" sz="1500" kern="1200"/>
            <a:t>: 3,600 </a:t>
          </a:r>
          <a:r>
            <a:rPr lang="ar-EG" sz="1500" kern="1200" err="1"/>
            <a:t>rows</a:t>
          </a:r>
          <a:r>
            <a:rPr lang="ar-EG" sz="1500" kern="1200"/>
            <a:t> </a:t>
          </a:r>
          <a:r>
            <a:rPr lang="ar-EG" sz="1500" kern="1200" err="1"/>
            <a:t>with</a:t>
          </a:r>
          <a:r>
            <a:rPr lang="ar-EG" sz="1500" kern="1200"/>
            <a:t> 16 </a:t>
          </a:r>
          <a:r>
            <a:rPr lang="ar-EG" sz="1500" kern="1200" err="1"/>
            <a:t>columns</a:t>
          </a:r>
          <a:r>
            <a:rPr lang="ar-EG" sz="1500" kern="1200"/>
            <a:t>.</a:t>
          </a:r>
          <a:endParaRPr lang="en-US" sz="1500" kern="1200"/>
        </a:p>
      </dsp:txBody>
      <dsp:txXfrm>
        <a:off x="2036596" y="2880071"/>
        <a:ext cx="6806762" cy="758478"/>
      </dsp:txXfrm>
    </dsp:sp>
    <dsp:sp modelId="{CC5A60B2-1C9E-4FF0-9BF7-A894D6214C6A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1EF33535-2C44-4FE8-A5BB-7253B8FF4C2A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276687E2-E2EB-4E81-91BF-C4D91A2F9E8F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B12B6-845B-42EC-AA88-7E4107C94051}">
      <dsp:nvSpPr>
        <dsp:cNvPr id="0" name=""/>
        <dsp:cNvSpPr/>
      </dsp:nvSpPr>
      <dsp:spPr>
        <a:xfrm>
          <a:off x="3065" y="838380"/>
          <a:ext cx="2188942" cy="1389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0E401-9CA7-4AE0-9C8D-E3E94F5CF93F}">
      <dsp:nvSpPr>
        <dsp:cNvPr id="0" name=""/>
        <dsp:cNvSpPr/>
      </dsp:nvSpPr>
      <dsp:spPr>
        <a:xfrm>
          <a:off x="246281" y="1069435"/>
          <a:ext cx="2188942" cy="138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Since we have only 16 features to predict our track genre, So We tried to make new ones.</a:t>
          </a:r>
        </a:p>
      </dsp:txBody>
      <dsp:txXfrm>
        <a:off x="286992" y="1110146"/>
        <a:ext cx="2107520" cy="1308556"/>
      </dsp:txXfrm>
    </dsp:sp>
    <dsp:sp modelId="{49BFCA48-B030-4D65-81F8-ADF4267C219E}">
      <dsp:nvSpPr>
        <dsp:cNvPr id="0" name=""/>
        <dsp:cNvSpPr/>
      </dsp:nvSpPr>
      <dsp:spPr>
        <a:xfrm>
          <a:off x="2678439" y="838380"/>
          <a:ext cx="2188942" cy="1389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C7D12-29C1-4A81-8DC8-EEBD2BD93AE1}">
      <dsp:nvSpPr>
        <dsp:cNvPr id="0" name=""/>
        <dsp:cNvSpPr/>
      </dsp:nvSpPr>
      <dsp:spPr>
        <a:xfrm>
          <a:off x="2921655" y="1069435"/>
          <a:ext cx="2188942" cy="138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Binning numerical features could help make the data more linear.</a:t>
          </a:r>
        </a:p>
      </dsp:txBody>
      <dsp:txXfrm>
        <a:off x="2962366" y="1110146"/>
        <a:ext cx="2107520" cy="1308556"/>
      </dsp:txXfrm>
    </dsp:sp>
    <dsp:sp modelId="{A37786CB-8390-4B0F-BAA8-FD7120D9165F}">
      <dsp:nvSpPr>
        <dsp:cNvPr id="0" name=""/>
        <dsp:cNvSpPr/>
      </dsp:nvSpPr>
      <dsp:spPr>
        <a:xfrm>
          <a:off x="5353812" y="838380"/>
          <a:ext cx="2188942" cy="1389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C03B4-1396-464C-A5F1-F55FBA44CAC2}">
      <dsp:nvSpPr>
        <dsp:cNvPr id="0" name=""/>
        <dsp:cNvSpPr/>
      </dsp:nvSpPr>
      <dsp:spPr>
        <a:xfrm>
          <a:off x="5597028" y="1069435"/>
          <a:ext cx="2188942" cy="138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Also Deriving more features from text features.</a:t>
          </a:r>
        </a:p>
      </dsp:txBody>
      <dsp:txXfrm>
        <a:off x="5637739" y="1110146"/>
        <a:ext cx="2107520" cy="1308556"/>
      </dsp:txXfrm>
    </dsp:sp>
    <dsp:sp modelId="{92682F2C-393F-42BB-A40A-79033496005F}">
      <dsp:nvSpPr>
        <dsp:cNvPr id="0" name=""/>
        <dsp:cNvSpPr/>
      </dsp:nvSpPr>
      <dsp:spPr>
        <a:xfrm>
          <a:off x="8029186" y="838380"/>
          <a:ext cx="2188942" cy="1389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300D-F1DB-40B8-807F-A4CD402830B5}">
      <dsp:nvSpPr>
        <dsp:cNvPr id="0" name=""/>
        <dsp:cNvSpPr/>
      </dsp:nvSpPr>
      <dsp:spPr>
        <a:xfrm>
          <a:off x="8272402" y="1069435"/>
          <a:ext cx="2188942" cy="1389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Along with grouping some features to derive new insights and aggregations.</a:t>
          </a:r>
        </a:p>
      </dsp:txBody>
      <dsp:txXfrm>
        <a:off x="8313113" y="1110146"/>
        <a:ext cx="2107520" cy="1308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8F3E0-08A2-4E43-A571-14B7094FC9DB}">
      <dsp:nvSpPr>
        <dsp:cNvPr id="0" name=""/>
        <dsp:cNvSpPr/>
      </dsp:nvSpPr>
      <dsp:spPr>
        <a:xfrm>
          <a:off x="3161548" y="722754"/>
          <a:ext cx="558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3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5980" y="765529"/>
        <a:ext cx="29445" cy="5889"/>
      </dsp:txXfrm>
    </dsp:sp>
    <dsp:sp modelId="{71D1A171-1762-4D29-89F1-F8824EDF94EB}">
      <dsp:nvSpPr>
        <dsp:cNvPr id="0" name=""/>
        <dsp:cNvSpPr/>
      </dsp:nvSpPr>
      <dsp:spPr>
        <a:xfrm>
          <a:off x="602867" y="329"/>
          <a:ext cx="2560480" cy="15362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6" tIns="131698" rIns="125466" bIns="131698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b="1" kern="1200" err="1">
              <a:latin typeface="Bembo"/>
            </a:rPr>
            <a:t>Removing</a:t>
          </a:r>
          <a:r>
            <a:rPr lang="ar-EG" sz="2100" b="1" kern="1200">
              <a:latin typeface="Bembo"/>
            </a:rPr>
            <a:t> </a:t>
          </a:r>
          <a:r>
            <a:rPr lang="ar-EG" sz="2100" b="1" kern="1200" err="1">
              <a:latin typeface="Bembo"/>
            </a:rPr>
            <a:t>Outliers</a:t>
          </a:r>
          <a:endParaRPr lang="en-US" sz="2100" b="1" kern="1200"/>
        </a:p>
      </dsp:txBody>
      <dsp:txXfrm>
        <a:off x="602867" y="329"/>
        <a:ext cx="2560480" cy="1536288"/>
      </dsp:txXfrm>
    </dsp:sp>
    <dsp:sp modelId="{8FD9FA90-64AA-495C-9CCB-3F77D33AE4F7}">
      <dsp:nvSpPr>
        <dsp:cNvPr id="0" name=""/>
        <dsp:cNvSpPr/>
      </dsp:nvSpPr>
      <dsp:spPr>
        <a:xfrm>
          <a:off x="6310939" y="722754"/>
          <a:ext cx="558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3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5371" y="765529"/>
        <a:ext cx="29445" cy="5889"/>
      </dsp:txXfrm>
    </dsp:sp>
    <dsp:sp modelId="{504AB3D5-F17C-4964-9417-0C5A90A4D2A3}">
      <dsp:nvSpPr>
        <dsp:cNvPr id="0" name=""/>
        <dsp:cNvSpPr/>
      </dsp:nvSpPr>
      <dsp:spPr>
        <a:xfrm>
          <a:off x="3752258" y="329"/>
          <a:ext cx="2560480" cy="15362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6" tIns="131698" rIns="125466" bIns="131698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b="1" kern="1200" err="1">
              <a:latin typeface="Bembo"/>
            </a:rPr>
            <a:t>Features</a:t>
          </a:r>
          <a:r>
            <a:rPr lang="ar-EG" sz="2100" b="1" kern="1200">
              <a:latin typeface="Bembo"/>
            </a:rPr>
            <a:t> </a:t>
          </a:r>
          <a:r>
            <a:rPr lang="ar-EG" sz="2100" b="1" kern="1200" err="1">
              <a:latin typeface="Bembo"/>
            </a:rPr>
            <a:t>Log</a:t>
          </a:r>
          <a:r>
            <a:rPr lang="ar-EG" sz="2100" b="1" kern="1200"/>
            <a:t> </a:t>
          </a:r>
          <a:r>
            <a:rPr lang="ar-EG" sz="2100" b="1" kern="1200" err="1"/>
            <a:t>Transformation</a:t>
          </a:r>
          <a:endParaRPr lang="en-US" sz="2100" b="1" kern="1200"/>
        </a:p>
      </dsp:txBody>
      <dsp:txXfrm>
        <a:off x="3752258" y="329"/>
        <a:ext cx="2560480" cy="1536288"/>
      </dsp:txXfrm>
    </dsp:sp>
    <dsp:sp modelId="{1F34DD9C-621E-4E01-B010-2157989CCFAB}">
      <dsp:nvSpPr>
        <dsp:cNvPr id="0" name=""/>
        <dsp:cNvSpPr/>
      </dsp:nvSpPr>
      <dsp:spPr>
        <a:xfrm>
          <a:off x="1883108" y="1534818"/>
          <a:ext cx="6298781" cy="558310"/>
        </a:xfrm>
        <a:custGeom>
          <a:avLst/>
          <a:gdLst/>
          <a:ahLst/>
          <a:cxnLst/>
          <a:rect l="0" t="0" r="0" b="0"/>
          <a:pathLst>
            <a:path>
              <a:moveTo>
                <a:pt x="6298781" y="0"/>
              </a:moveTo>
              <a:lnTo>
                <a:pt x="6298781" y="296255"/>
              </a:lnTo>
              <a:lnTo>
                <a:pt x="0" y="296255"/>
              </a:lnTo>
              <a:lnTo>
                <a:pt x="0" y="5583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4342" y="1811028"/>
        <a:ext cx="316312" cy="5889"/>
      </dsp:txXfrm>
    </dsp:sp>
    <dsp:sp modelId="{0D95EDD7-D1AD-4912-A63D-6DD679654B57}">
      <dsp:nvSpPr>
        <dsp:cNvPr id="0" name=""/>
        <dsp:cNvSpPr/>
      </dsp:nvSpPr>
      <dsp:spPr>
        <a:xfrm>
          <a:off x="6901649" y="329"/>
          <a:ext cx="2560480" cy="15362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6" tIns="131698" rIns="125466" bIns="131698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b="1" kern="1200" err="1">
              <a:latin typeface="Bembo"/>
              <a:cs typeface="Calibri"/>
            </a:rPr>
            <a:t>Categorical</a:t>
          </a:r>
          <a:r>
            <a:rPr lang="ar-EG" sz="2100" b="1" kern="1200">
              <a:latin typeface="Bembo"/>
              <a:cs typeface="Calibri"/>
            </a:rPr>
            <a:t> </a:t>
          </a:r>
          <a:r>
            <a:rPr lang="ar-EG" sz="2100" b="1" kern="1200" err="1">
              <a:latin typeface="Bembo"/>
              <a:cs typeface="Calibri"/>
            </a:rPr>
            <a:t>Features</a:t>
          </a:r>
          <a:r>
            <a:rPr lang="ar-EG" sz="2100" b="1" kern="1200">
              <a:latin typeface="Bembo"/>
              <a:cs typeface="Calibri"/>
            </a:rPr>
            <a:t> </a:t>
          </a:r>
          <a:r>
            <a:rPr lang="ar-EG" sz="2100" b="1" kern="1200" err="1">
              <a:latin typeface="Bembo"/>
              <a:cs typeface="Calibri"/>
            </a:rPr>
            <a:t>Encoding</a:t>
          </a:r>
          <a:endParaRPr lang="en-US" sz="2100" b="1" kern="1200" err="1"/>
        </a:p>
      </dsp:txBody>
      <dsp:txXfrm>
        <a:off x="6901649" y="329"/>
        <a:ext cx="2560480" cy="1536288"/>
      </dsp:txXfrm>
    </dsp:sp>
    <dsp:sp modelId="{634A6C9E-34AB-4FC2-B300-F13FDE161D72}">
      <dsp:nvSpPr>
        <dsp:cNvPr id="0" name=""/>
        <dsp:cNvSpPr/>
      </dsp:nvSpPr>
      <dsp:spPr>
        <a:xfrm>
          <a:off x="3161548" y="2847952"/>
          <a:ext cx="558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3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5980" y="2890728"/>
        <a:ext cx="29445" cy="5889"/>
      </dsp:txXfrm>
    </dsp:sp>
    <dsp:sp modelId="{BE572767-3C0F-418C-B468-7A2B40249B17}">
      <dsp:nvSpPr>
        <dsp:cNvPr id="0" name=""/>
        <dsp:cNvSpPr/>
      </dsp:nvSpPr>
      <dsp:spPr>
        <a:xfrm>
          <a:off x="602867" y="2125528"/>
          <a:ext cx="2560480" cy="15362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6" tIns="131698" rIns="125466" bIns="131698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b="1" kern="1200" err="1">
              <a:latin typeface="Bembo"/>
              <a:cs typeface="Calibri"/>
            </a:rPr>
            <a:t>Features</a:t>
          </a:r>
          <a:r>
            <a:rPr lang="ar-EG" sz="2100" b="1" kern="1200">
              <a:latin typeface="Bembo"/>
              <a:cs typeface="Calibri"/>
            </a:rPr>
            <a:t> Scaling</a:t>
          </a:r>
        </a:p>
      </dsp:txBody>
      <dsp:txXfrm>
        <a:off x="602867" y="2125528"/>
        <a:ext cx="2560480" cy="1536288"/>
      </dsp:txXfrm>
    </dsp:sp>
    <dsp:sp modelId="{E891BCB2-9EAD-40D4-9BD7-08D43BE17996}">
      <dsp:nvSpPr>
        <dsp:cNvPr id="0" name=""/>
        <dsp:cNvSpPr/>
      </dsp:nvSpPr>
      <dsp:spPr>
        <a:xfrm>
          <a:off x="6310939" y="2847952"/>
          <a:ext cx="558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3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5371" y="2890728"/>
        <a:ext cx="29445" cy="5889"/>
      </dsp:txXfrm>
    </dsp:sp>
    <dsp:sp modelId="{CCA04397-CB1A-44B5-A56D-3102A11E89A1}">
      <dsp:nvSpPr>
        <dsp:cNvPr id="0" name=""/>
        <dsp:cNvSpPr/>
      </dsp:nvSpPr>
      <dsp:spPr>
        <a:xfrm>
          <a:off x="3752258" y="2125528"/>
          <a:ext cx="2560480" cy="15362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6" tIns="131698" rIns="125466" bIns="131698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b="1" kern="1200">
              <a:latin typeface="Bembo"/>
            </a:rPr>
            <a:t>Preprocssing</a:t>
          </a:r>
          <a:r>
            <a:rPr lang="ar-EG" sz="2100" b="1" kern="1200"/>
            <a:t> Pipeline</a:t>
          </a:r>
          <a:endParaRPr lang="en-US" sz="2100" b="1" kern="1200"/>
        </a:p>
      </dsp:txBody>
      <dsp:txXfrm>
        <a:off x="3752258" y="2125528"/>
        <a:ext cx="2560480" cy="1536288"/>
      </dsp:txXfrm>
    </dsp:sp>
    <dsp:sp modelId="{44B3391E-AA2A-465C-B51E-45A6E746ED07}">
      <dsp:nvSpPr>
        <dsp:cNvPr id="0" name=""/>
        <dsp:cNvSpPr/>
      </dsp:nvSpPr>
      <dsp:spPr>
        <a:xfrm>
          <a:off x="6901649" y="2125528"/>
          <a:ext cx="2560480" cy="15362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6" tIns="131698" rIns="125466" bIns="13169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100" b="1" kern="1200" err="1"/>
            <a:t>Data</a:t>
          </a:r>
          <a:r>
            <a:rPr lang="ar-EG" sz="2100" b="1" kern="1200"/>
            <a:t> </a:t>
          </a:r>
          <a:r>
            <a:rPr lang="ar-EG" sz="2100" b="1" kern="1200" err="1"/>
            <a:t>Splitting</a:t>
          </a:r>
          <a:endParaRPr lang="en-US" sz="2100" b="1" kern="1200"/>
        </a:p>
      </dsp:txBody>
      <dsp:txXfrm>
        <a:off x="6901649" y="2125528"/>
        <a:ext cx="2560480" cy="1536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B12B6-845B-42EC-AA88-7E4107C94051}">
      <dsp:nvSpPr>
        <dsp:cNvPr id="0" name=""/>
        <dsp:cNvSpPr/>
      </dsp:nvSpPr>
      <dsp:spPr>
        <a:xfrm>
          <a:off x="3979" y="1932657"/>
          <a:ext cx="1939239" cy="123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0E401-9CA7-4AE0-9C8D-E3E94F5CF93F}">
      <dsp:nvSpPr>
        <dsp:cNvPr id="0" name=""/>
        <dsp:cNvSpPr/>
      </dsp:nvSpPr>
      <dsp:spPr>
        <a:xfrm>
          <a:off x="219450" y="2137354"/>
          <a:ext cx="1939239" cy="123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Bembo"/>
            </a:rPr>
            <a:t> Applying Log Transformation to our skewed features</a:t>
          </a:r>
          <a:r>
            <a:rPr lang="en-US" sz="1700" b="0" kern="1200" dirty="0"/>
            <a:t>.</a:t>
          </a:r>
        </a:p>
      </dsp:txBody>
      <dsp:txXfrm>
        <a:off x="255517" y="2173421"/>
        <a:ext cx="1867105" cy="1159282"/>
      </dsp:txXfrm>
    </dsp:sp>
    <dsp:sp modelId="{49BFCA48-B030-4D65-81F8-ADF4267C219E}">
      <dsp:nvSpPr>
        <dsp:cNvPr id="0" name=""/>
        <dsp:cNvSpPr/>
      </dsp:nvSpPr>
      <dsp:spPr>
        <a:xfrm>
          <a:off x="2374160" y="1932657"/>
          <a:ext cx="1939239" cy="123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C7D12-29C1-4A81-8DC8-EEBD2BD93AE1}">
      <dsp:nvSpPr>
        <dsp:cNvPr id="0" name=""/>
        <dsp:cNvSpPr/>
      </dsp:nvSpPr>
      <dsp:spPr>
        <a:xfrm>
          <a:off x="2589631" y="2137354"/>
          <a:ext cx="1939239" cy="123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Bembo"/>
            </a:rPr>
            <a:t> Features Scaling with `Robust Scaler` that is prone to outliers.</a:t>
          </a:r>
          <a:endParaRPr lang="en-US" sz="1700" b="0" kern="1200" dirty="0"/>
        </a:p>
      </dsp:txBody>
      <dsp:txXfrm>
        <a:off x="2625698" y="2173421"/>
        <a:ext cx="1867105" cy="1159282"/>
      </dsp:txXfrm>
    </dsp:sp>
    <dsp:sp modelId="{A37786CB-8390-4B0F-BAA8-FD7120D9165F}">
      <dsp:nvSpPr>
        <dsp:cNvPr id="0" name=""/>
        <dsp:cNvSpPr/>
      </dsp:nvSpPr>
      <dsp:spPr>
        <a:xfrm>
          <a:off x="4744341" y="1932657"/>
          <a:ext cx="1939239" cy="123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C03B4-1396-464C-A5F1-F55FBA44CAC2}">
      <dsp:nvSpPr>
        <dsp:cNvPr id="0" name=""/>
        <dsp:cNvSpPr/>
      </dsp:nvSpPr>
      <dsp:spPr>
        <a:xfrm>
          <a:off x="4959812" y="2137354"/>
          <a:ext cx="1939239" cy="123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Bembo"/>
            </a:rPr>
            <a:t> Using Target Encoding to encode our high cardinality categorical features.</a:t>
          </a:r>
          <a:endParaRPr lang="en-US" sz="1700" b="0" kern="1200" dirty="0"/>
        </a:p>
      </dsp:txBody>
      <dsp:txXfrm>
        <a:off x="4995879" y="2173421"/>
        <a:ext cx="1867105" cy="1159282"/>
      </dsp:txXfrm>
    </dsp:sp>
    <dsp:sp modelId="{92682F2C-393F-42BB-A40A-79033496005F}">
      <dsp:nvSpPr>
        <dsp:cNvPr id="0" name=""/>
        <dsp:cNvSpPr/>
      </dsp:nvSpPr>
      <dsp:spPr>
        <a:xfrm>
          <a:off x="7114523" y="1932657"/>
          <a:ext cx="1939239" cy="123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300D-F1DB-40B8-807F-A4CD402830B5}">
      <dsp:nvSpPr>
        <dsp:cNvPr id="0" name=""/>
        <dsp:cNvSpPr/>
      </dsp:nvSpPr>
      <dsp:spPr>
        <a:xfrm>
          <a:off x="7329994" y="2137354"/>
          <a:ext cx="1939239" cy="123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Bembo"/>
            </a:rPr>
            <a:t> Combining all these steps in a preprocessing pipeline.</a:t>
          </a:r>
          <a:endParaRPr lang="en-US" sz="1700" b="0" kern="1200" dirty="0"/>
        </a:p>
      </dsp:txBody>
      <dsp:txXfrm>
        <a:off x="7366061" y="2173421"/>
        <a:ext cx="1867105" cy="1159282"/>
      </dsp:txXfrm>
    </dsp:sp>
    <dsp:sp modelId="{EA9DCBB6-5B3C-4D77-B7EB-C59BE18D8B0C}">
      <dsp:nvSpPr>
        <dsp:cNvPr id="0" name=""/>
        <dsp:cNvSpPr/>
      </dsp:nvSpPr>
      <dsp:spPr>
        <a:xfrm>
          <a:off x="9484704" y="1932657"/>
          <a:ext cx="1939239" cy="123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B9EFE-D311-4AA5-A2D0-CDBCDF10B24E}">
      <dsp:nvSpPr>
        <dsp:cNvPr id="0" name=""/>
        <dsp:cNvSpPr/>
      </dsp:nvSpPr>
      <dsp:spPr>
        <a:xfrm>
          <a:off x="9700175" y="2137354"/>
          <a:ext cx="1939239" cy="123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Bembo"/>
            </a:rPr>
            <a:t> Splitting Data with Stratify to preserve classes distribution.</a:t>
          </a:r>
        </a:p>
      </dsp:txBody>
      <dsp:txXfrm>
        <a:off x="9736242" y="2173421"/>
        <a:ext cx="1867105" cy="11592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B12B6-845B-42EC-AA88-7E4107C94051}">
      <dsp:nvSpPr>
        <dsp:cNvPr id="0" name=""/>
        <dsp:cNvSpPr/>
      </dsp:nvSpPr>
      <dsp:spPr>
        <a:xfrm>
          <a:off x="611" y="154999"/>
          <a:ext cx="2147627" cy="1363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0E401-9CA7-4AE0-9C8D-E3E94F5CF93F}">
      <dsp:nvSpPr>
        <dsp:cNvPr id="0" name=""/>
        <dsp:cNvSpPr/>
      </dsp:nvSpPr>
      <dsp:spPr>
        <a:xfrm>
          <a:off x="239237" y="381693"/>
          <a:ext cx="2147627" cy="1363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262626"/>
              </a:solidFill>
            </a:rPr>
            <a:t> At First, we tried Traditional ML Models.</a:t>
          </a:r>
        </a:p>
      </dsp:txBody>
      <dsp:txXfrm>
        <a:off x="279180" y="421636"/>
        <a:ext cx="2067741" cy="1283857"/>
      </dsp:txXfrm>
    </dsp:sp>
    <dsp:sp modelId="{92682F2C-393F-42BB-A40A-79033496005F}">
      <dsp:nvSpPr>
        <dsp:cNvPr id="0" name=""/>
        <dsp:cNvSpPr/>
      </dsp:nvSpPr>
      <dsp:spPr>
        <a:xfrm>
          <a:off x="2625489" y="154999"/>
          <a:ext cx="2147627" cy="1363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300D-F1DB-40B8-807F-A4CD402830B5}">
      <dsp:nvSpPr>
        <dsp:cNvPr id="0" name=""/>
        <dsp:cNvSpPr/>
      </dsp:nvSpPr>
      <dsp:spPr>
        <a:xfrm>
          <a:off x="2864114" y="381693"/>
          <a:ext cx="2147627" cy="1363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262626"/>
              </a:solidFill>
            </a:rPr>
            <a:t> Logistic Regression and MLP Classifiers seemed to give good performance.</a:t>
          </a:r>
        </a:p>
      </dsp:txBody>
      <dsp:txXfrm>
        <a:off x="2904057" y="421636"/>
        <a:ext cx="2067741" cy="1283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C2E3-BA29-45AA-B05B-4D8A935F15E6}">
      <dsp:nvSpPr>
        <dsp:cNvPr id="0" name=""/>
        <dsp:cNvSpPr/>
      </dsp:nvSpPr>
      <dsp:spPr>
        <a:xfrm>
          <a:off x="0" y="356164"/>
          <a:ext cx="3268817" cy="7123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900" kern="1200" dirty="0" err="1">
              <a:latin typeface="Bembo"/>
            </a:rPr>
            <a:t>Kaggle</a:t>
          </a:r>
          <a:r>
            <a:rPr lang="ar-EG" sz="2900" kern="1200" dirty="0">
              <a:latin typeface="Bembo"/>
            </a:rPr>
            <a:t> Public </a:t>
          </a:r>
          <a:r>
            <a:rPr lang="ar-EG" sz="2900" kern="1200" dirty="0" err="1">
              <a:latin typeface="Bembo"/>
            </a:rPr>
            <a:t>Score</a:t>
          </a:r>
          <a:endParaRPr lang="en-US" sz="2900" kern="1200" dirty="0" err="1"/>
        </a:p>
      </dsp:txBody>
      <dsp:txXfrm>
        <a:off x="20863" y="377027"/>
        <a:ext cx="3227091" cy="670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C2E3-BA29-45AA-B05B-4D8A935F15E6}">
      <dsp:nvSpPr>
        <dsp:cNvPr id="0" name=""/>
        <dsp:cNvSpPr/>
      </dsp:nvSpPr>
      <dsp:spPr>
        <a:xfrm>
          <a:off x="0" y="356164"/>
          <a:ext cx="3268817" cy="7123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kern="1200" dirty="0">
              <a:latin typeface="Bembo"/>
            </a:rPr>
            <a:t>Kaggle Private Score</a:t>
          </a:r>
          <a:endParaRPr lang="en-US" sz="2800" kern="1200" dirty="0" err="1"/>
        </a:p>
      </dsp:txBody>
      <dsp:txXfrm>
        <a:off x="20863" y="377027"/>
        <a:ext cx="3227091" cy="6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21:14:2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22:55:4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80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9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40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9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22, 2023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18" r:id="rId7"/>
    <p:sldLayoutId id="2147483719" r:id="rId8"/>
    <p:sldLayoutId id="2147483726" r:id="rId9"/>
    <p:sldLayoutId id="2147483717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3.png"/><Relationship Id="rId7" Type="http://schemas.openxmlformats.org/officeDocument/2006/relationships/diagramLayout" Target="../diagrams/layout5.xml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microsoft.com/office/2007/relationships/diagramDrawing" Target="../diagrams/drawing5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diagramQuickStyle" Target="../diagrams/quickStyle7.xml"/><Relationship Id="rId3" Type="http://schemas.openxmlformats.org/officeDocument/2006/relationships/customXml" Target="../ink/ink3.xml"/><Relationship Id="rId7" Type="http://schemas.openxmlformats.org/officeDocument/2006/relationships/diagramLayout" Target="../diagrams/layout6.xml"/><Relationship Id="rId12" Type="http://schemas.openxmlformats.org/officeDocument/2006/relationships/diagramLayout" Target="../diagrams/layou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diagramData" Target="../diagrams/data7.xml"/><Relationship Id="rId5" Type="http://schemas.openxmlformats.org/officeDocument/2006/relationships/image" Target="../media/image42.png"/><Relationship Id="rId15" Type="http://schemas.microsoft.com/office/2007/relationships/diagramDrawing" Target="../diagrams/drawing7.xml"/><Relationship Id="rId10" Type="http://schemas.microsoft.com/office/2007/relationships/diagramDrawing" Target="../diagrams/drawing6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6.xml"/><Relationship Id="rId14" Type="http://schemas.openxmlformats.org/officeDocument/2006/relationships/diagramColors" Target="../diagrams/colors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diagramColors" Target="../diagrams/colors2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diagramLayout" Target="../diagrams/layout2.xml"/><Relationship Id="rId5" Type="http://schemas.openxmlformats.org/officeDocument/2006/relationships/image" Target="../media/image11.png"/><Relationship Id="rId10" Type="http://schemas.openxmlformats.org/officeDocument/2006/relationships/diagramData" Target="../diagrams/data2.xml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20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9.png"/><Relationship Id="rId4" Type="http://schemas.openxmlformats.org/officeDocument/2006/relationships/diagramData" Target="../diagrams/data4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of song composition">
            <a:extLst>
              <a:ext uri="{FF2B5EF4-FFF2-40B4-BE49-F238E27FC236}">
                <a16:creationId xmlns:a16="http://schemas.microsoft.com/office/drawing/2014/main" id="{4BA73727-209F-5B09-10C2-42E1ECF04C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301" b="1569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809" y="1071350"/>
            <a:ext cx="4775162" cy="1475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Batang"/>
              </a:rPr>
              <a:t>Music Genre Classification</a:t>
            </a:r>
            <a:endParaRPr lang="en-US">
              <a:ea typeface="Batang"/>
            </a:endParaRPr>
          </a:p>
          <a:p>
            <a:r>
              <a:rPr lang="en-US">
                <a:ea typeface="Batang"/>
              </a:rPr>
              <a:t>2023</a:t>
            </a:r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432" y="3093597"/>
            <a:ext cx="4458446" cy="24773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spc="50">
                <a:ea typeface="Batang"/>
              </a:rPr>
              <a:t>Abdulrahman Khalid</a:t>
            </a:r>
            <a:endParaRPr lang="en-US" spc="5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Batang"/>
            </a:endParaRPr>
          </a:p>
          <a:p>
            <a:r>
              <a:rPr lang="en-US" b="1" spc="50">
                <a:ea typeface="Batang"/>
              </a:rPr>
              <a:t>Sawsan Yusuf</a:t>
            </a:r>
            <a:endParaRPr lang="en-US" spc="5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Batang"/>
            </a:endParaRPr>
          </a:p>
          <a:p>
            <a:r>
              <a:rPr lang="en-US" b="1" spc="50">
                <a:ea typeface="Batang"/>
              </a:rPr>
              <a:t>Boshra Nasser</a:t>
            </a:r>
            <a:endParaRPr lang="en-US" spc="50"/>
          </a:p>
          <a:p>
            <a:endParaRPr lang="en-US" b="1" spc="5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spc="5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098E-EEE3-6A45-4C98-E8DEB7FD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1" y="-118563"/>
            <a:ext cx="4667104" cy="1216024"/>
          </a:xfrm>
        </p:spPr>
        <p:txBody>
          <a:bodyPr/>
          <a:lstStyle/>
          <a:p>
            <a:r>
              <a:rPr lang="en-US">
                <a:ea typeface="Batang"/>
              </a:rPr>
              <a:t>Model Building</a:t>
            </a:r>
            <a:endParaRPr lang="en-US"/>
          </a:p>
        </p:txBody>
      </p:sp>
      <p:pic>
        <p:nvPicPr>
          <p:cNvPr id="6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CF367648-507A-5D0F-600B-32C1893E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83" y="836084"/>
            <a:ext cx="1786944" cy="1786944"/>
          </a:xfrm>
          <a:prstGeom prst="rect">
            <a:avLst/>
          </a:prstGeom>
        </p:spPr>
      </p:pic>
      <p:pic>
        <p:nvPicPr>
          <p:cNvPr id="7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37013DF3-B0B0-2450-E1B2-7BC22351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825" y="610851"/>
            <a:ext cx="2431931" cy="24001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E62786-F64B-3668-29FE-EE5E61074194}"/>
              </a:ext>
            </a:extLst>
          </p:cNvPr>
          <p:cNvSpPr txBox="1"/>
          <p:nvPr/>
        </p:nvSpPr>
        <p:spPr>
          <a:xfrm>
            <a:off x="3442489" y="2715927"/>
            <a:ext cx="11906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KNN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A9F76-58C1-6312-1F14-399847692B41}"/>
              </a:ext>
            </a:extLst>
          </p:cNvPr>
          <p:cNvSpPr txBox="1"/>
          <p:nvPr/>
        </p:nvSpPr>
        <p:spPr>
          <a:xfrm>
            <a:off x="6301181" y="2715927"/>
            <a:ext cx="11906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SVM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C13C-9CA0-5C23-4C52-BAE3E3A7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379" y="259291"/>
            <a:ext cx="3947438" cy="4600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ea typeface="Batang"/>
              </a:rPr>
              <a:t>Traditional Models</a:t>
            </a:r>
            <a:endParaRPr lang="en-US" sz="28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9BBE4-4654-0C2F-F13D-F96A48F97EB1}"/>
              </a:ext>
            </a:extLst>
          </p:cNvPr>
          <p:cNvSpPr txBox="1"/>
          <p:nvPr/>
        </p:nvSpPr>
        <p:spPr>
          <a:xfrm>
            <a:off x="9222329" y="2715926"/>
            <a:ext cx="11906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MLP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F588E-5FC5-4A19-7AF2-F14D985713D3}"/>
              </a:ext>
            </a:extLst>
          </p:cNvPr>
          <p:cNvSpPr txBox="1"/>
          <p:nvPr/>
        </p:nvSpPr>
        <p:spPr>
          <a:xfrm>
            <a:off x="947355" y="2715927"/>
            <a:ext cx="11906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LR</a:t>
            </a:r>
            <a:endParaRPr lang="en-US"/>
          </a:p>
        </p:txBody>
      </p:sp>
      <p:pic>
        <p:nvPicPr>
          <p:cNvPr id="18" name="Picture 18" descr="A network diagram with arrows and dots&#10;&#10;Description automatically generated">
            <a:extLst>
              <a:ext uri="{FF2B5EF4-FFF2-40B4-BE49-F238E27FC236}">
                <a16:creationId xmlns:a16="http://schemas.microsoft.com/office/drawing/2014/main" id="{078CD806-1E20-39BA-12AD-6BDE06DDD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294" y="959990"/>
            <a:ext cx="1654802" cy="1644219"/>
          </a:xfrm>
          <a:prstGeom prst="rect">
            <a:avLst/>
          </a:prstGeom>
        </p:spPr>
      </p:pic>
      <p:pic>
        <p:nvPicPr>
          <p:cNvPr id="19" name="Picture 19" descr="A network diagram with arrows and dots&#10;&#10;Description automatically generated">
            <a:extLst>
              <a:ext uri="{FF2B5EF4-FFF2-40B4-BE49-F238E27FC236}">
                <a16:creationId xmlns:a16="http://schemas.microsoft.com/office/drawing/2014/main" id="{DBFC63C9-3FDE-A573-C214-69BEB7F63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604" y="3500438"/>
            <a:ext cx="1666875" cy="1677459"/>
          </a:xfrm>
          <a:prstGeom prst="rect">
            <a:avLst/>
          </a:prstGeom>
        </p:spPr>
      </p:pic>
      <p:pic>
        <p:nvPicPr>
          <p:cNvPr id="20" name="Picture 20" descr="A black line drawing of a graph&#10;&#10;Description automatically generated">
            <a:extLst>
              <a:ext uri="{FF2B5EF4-FFF2-40B4-BE49-F238E27FC236}">
                <a16:creationId xmlns:a16="http://schemas.microsoft.com/office/drawing/2014/main" id="{12DD7BC5-2D31-51B7-5B7F-A82279CBF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21" y="1098021"/>
            <a:ext cx="1570136" cy="1570136"/>
          </a:xfrm>
          <a:prstGeom prst="rect">
            <a:avLst/>
          </a:prstGeom>
        </p:spPr>
      </p:pic>
      <p:pic>
        <p:nvPicPr>
          <p:cNvPr id="21" name="Picture 21" descr="A black line drawing of a graph&#10;&#10;Description automatically generated">
            <a:extLst>
              <a:ext uri="{FF2B5EF4-FFF2-40B4-BE49-F238E27FC236}">
                <a16:creationId xmlns:a16="http://schemas.microsoft.com/office/drawing/2014/main" id="{65971166-3FDD-228C-FE4D-A9572D408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04" y="3521604"/>
            <a:ext cx="1613959" cy="1635125"/>
          </a:xfrm>
          <a:prstGeom prst="rect">
            <a:avLst/>
          </a:prstGeom>
        </p:spPr>
      </p:pic>
      <p:graphicFrame>
        <p:nvGraphicFramePr>
          <p:cNvPr id="5" name="TextBox 15">
            <a:extLst>
              <a:ext uri="{FF2B5EF4-FFF2-40B4-BE49-F238E27FC236}">
                <a16:creationId xmlns:a16="http://schemas.microsoft.com/office/drawing/2014/main" id="{C56FBE34-F426-84E6-5167-571FEF387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90018"/>
              </p:ext>
            </p:extLst>
          </p:nvPr>
        </p:nvGraphicFramePr>
        <p:xfrm>
          <a:off x="3166413" y="3271950"/>
          <a:ext cx="5012354" cy="190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2" name="Picture 22" descr="A yellow and red stripes&#10;&#10;Description automatically generated">
            <a:extLst>
              <a:ext uri="{FF2B5EF4-FFF2-40B4-BE49-F238E27FC236}">
                <a16:creationId xmlns:a16="http://schemas.microsoft.com/office/drawing/2014/main" id="{0F773D0D-21A1-9810-C9D4-09408672D6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17" y="5425279"/>
            <a:ext cx="3674534" cy="1225026"/>
          </a:xfrm>
          <a:prstGeom prst="rect">
            <a:avLst/>
          </a:prstGeom>
        </p:spPr>
      </p:pic>
      <p:pic>
        <p:nvPicPr>
          <p:cNvPr id="23" name="Picture 23" descr="A yellow and red line&#10;&#10;Description automatically generated">
            <a:extLst>
              <a:ext uri="{FF2B5EF4-FFF2-40B4-BE49-F238E27FC236}">
                <a16:creationId xmlns:a16="http://schemas.microsoft.com/office/drawing/2014/main" id="{C16CAADD-97A8-989A-ED82-658FDE984F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0399" y="5425992"/>
            <a:ext cx="3939117" cy="122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BB24-F545-79F7-5612-C1496B21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213" y="110547"/>
            <a:ext cx="5524354" cy="4711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1">
                <a:ea typeface="Batang"/>
              </a:rPr>
              <a:t>Ensemble and Boosting Models</a:t>
            </a:r>
            <a:endParaRPr lang="en-US" sz="3000" b="1"/>
          </a:p>
        </p:txBody>
      </p:sp>
      <p:pic>
        <p:nvPicPr>
          <p:cNvPr id="6" name="Picture 6" descr="A black and grey logo&#10;&#10;Description automatically generated">
            <a:extLst>
              <a:ext uri="{FF2B5EF4-FFF2-40B4-BE49-F238E27FC236}">
                <a16:creationId xmlns:a16="http://schemas.microsoft.com/office/drawing/2014/main" id="{6A442EA8-770D-05B7-6E4E-AD67B47D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428" y="1060755"/>
            <a:ext cx="2496355" cy="567551"/>
          </a:xfrm>
          <a:prstGeom prst="rect">
            <a:avLst/>
          </a:prstGeom>
        </p:spPr>
      </p:pic>
      <p:pic>
        <p:nvPicPr>
          <p:cNvPr id="8" name="Picture 8" descr="A group of trees with text&#10;&#10;Description automatically generated">
            <a:extLst>
              <a:ext uri="{FF2B5EF4-FFF2-40B4-BE49-F238E27FC236}">
                <a16:creationId xmlns:a16="http://schemas.microsoft.com/office/drawing/2014/main" id="{3D2B7824-60C7-7AC8-AD0E-AFA70B1F2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94" y="884562"/>
            <a:ext cx="2743200" cy="1612177"/>
          </a:xfrm>
          <a:prstGeom prst="rect">
            <a:avLst/>
          </a:prstGeom>
        </p:spPr>
      </p:pic>
      <p:pic>
        <p:nvPicPr>
          <p:cNvPr id="9" name="Picture 9" descr="A blue and grey logo&#10;&#10;Description automatically generated">
            <a:extLst>
              <a:ext uri="{FF2B5EF4-FFF2-40B4-BE49-F238E27FC236}">
                <a16:creationId xmlns:a16="http://schemas.microsoft.com/office/drawing/2014/main" id="{8AE965E4-59A7-29DA-8464-A91AEBFA9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40" y="1518400"/>
            <a:ext cx="2229387" cy="965190"/>
          </a:xfrm>
          <a:prstGeom prst="rect">
            <a:avLst/>
          </a:prstGeom>
        </p:spPr>
      </p:pic>
      <p:pic>
        <p:nvPicPr>
          <p:cNvPr id="11" name="Picture 11" descr="A graphic of a graph&#10;&#10;Description automatically generated">
            <a:extLst>
              <a:ext uri="{FF2B5EF4-FFF2-40B4-BE49-F238E27FC236}">
                <a16:creationId xmlns:a16="http://schemas.microsoft.com/office/drawing/2014/main" id="{E4809A60-C155-EF59-EE4F-C811CC414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8" y="3938587"/>
            <a:ext cx="2022475" cy="1171575"/>
          </a:xfrm>
          <a:prstGeom prst="rect">
            <a:avLst/>
          </a:prstGeom>
        </p:spPr>
      </p:pic>
      <p:pic>
        <p:nvPicPr>
          <p:cNvPr id="12" name="Picture 6" descr="A black and grey logo&#10;&#10;Description automatically generated">
            <a:extLst>
              <a:ext uri="{FF2B5EF4-FFF2-40B4-BE49-F238E27FC236}">
                <a16:creationId xmlns:a16="http://schemas.microsoft.com/office/drawing/2014/main" id="{96DA1088-04E7-571F-1E08-B61E62AB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79" y="4278088"/>
            <a:ext cx="2178856" cy="493468"/>
          </a:xfrm>
          <a:prstGeom prst="rect">
            <a:avLst/>
          </a:prstGeom>
        </p:spPr>
      </p:pic>
      <p:pic>
        <p:nvPicPr>
          <p:cNvPr id="13" name="Picture 7" descr="A yellow and black logo&#10;&#10;Description automatically generated">
            <a:extLst>
              <a:ext uri="{FF2B5EF4-FFF2-40B4-BE49-F238E27FC236}">
                <a16:creationId xmlns:a16="http://schemas.microsoft.com/office/drawing/2014/main" id="{256485A1-B7BC-46F2-3E35-51FD4B07CC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86" r="976" b="1963"/>
          <a:stretch/>
        </p:blipFill>
        <p:spPr>
          <a:xfrm>
            <a:off x="8456457" y="4204699"/>
            <a:ext cx="1936549" cy="6330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41F329-8C9D-0D90-B7CD-701FA1B60C42}"/>
              </a:ext>
            </a:extLst>
          </p:cNvPr>
          <p:cNvSpPr txBox="1"/>
          <p:nvPr/>
        </p:nvSpPr>
        <p:spPr>
          <a:xfrm>
            <a:off x="131234" y="2724150"/>
            <a:ext cx="914611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b="1">
                <a:solidFill>
                  <a:srgbClr val="262626"/>
                </a:solidFill>
                <a:cs typeface="Arial"/>
              </a:rPr>
              <a:t> We tried several ensembles and boosting techniques.</a:t>
            </a:r>
          </a:p>
          <a:p>
            <a:pPr>
              <a:buFont typeface="Arial"/>
              <a:buChar char="•"/>
            </a:pPr>
            <a:endParaRPr lang="en-US" sz="2000" b="1">
              <a:solidFill>
                <a:srgbClr val="262626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1">
                <a:solidFill>
                  <a:srgbClr val="262626"/>
                </a:solidFill>
                <a:cs typeface="Arial"/>
              </a:rPr>
              <a:t> </a:t>
            </a:r>
            <a:r>
              <a:rPr lang="en-US" b="1">
                <a:solidFill>
                  <a:srgbClr val="262626"/>
                </a:solidFill>
                <a:cs typeface="Arial"/>
              </a:rPr>
              <a:t>And found out that gradient boosting with its variants are giving the best performance.</a:t>
            </a:r>
          </a:p>
        </p:txBody>
      </p:sp>
      <p:pic>
        <p:nvPicPr>
          <p:cNvPr id="7" name="Picture 7" descr="A yellow and black logo&#10;&#10;Description automatically generated">
            <a:extLst>
              <a:ext uri="{FF2B5EF4-FFF2-40B4-BE49-F238E27FC236}">
                <a16:creationId xmlns:a16="http://schemas.microsoft.com/office/drawing/2014/main" id="{AD5C76DB-8293-3808-6A0A-33D228384F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86" r="976" b="1963"/>
          <a:stretch/>
        </p:blipFill>
        <p:spPr>
          <a:xfrm>
            <a:off x="8625790" y="997949"/>
            <a:ext cx="2169382" cy="696526"/>
          </a:xfrm>
          <a:prstGeom prst="rect">
            <a:avLst/>
          </a:prstGeom>
        </p:spPr>
      </p:pic>
      <p:pic>
        <p:nvPicPr>
          <p:cNvPr id="19" name="Picture 19" descr="A yellow and red stripe&#10;&#10;Description automatically generated">
            <a:extLst>
              <a:ext uri="{FF2B5EF4-FFF2-40B4-BE49-F238E27FC236}">
                <a16:creationId xmlns:a16="http://schemas.microsoft.com/office/drawing/2014/main" id="{1BD5509E-867E-8696-99A9-DBF73FF62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3565" y="5162959"/>
            <a:ext cx="3219451" cy="1421583"/>
          </a:xfrm>
          <a:prstGeom prst="rect">
            <a:avLst/>
          </a:prstGeom>
        </p:spPr>
      </p:pic>
      <p:pic>
        <p:nvPicPr>
          <p:cNvPr id="20" name="Picture 20" descr="A yellow and red line&#10;&#10;Description automatically generated">
            <a:extLst>
              <a:ext uri="{FF2B5EF4-FFF2-40B4-BE49-F238E27FC236}">
                <a16:creationId xmlns:a16="http://schemas.microsoft.com/office/drawing/2014/main" id="{300EA738-775D-E5B9-7900-63B3F11D23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1733" y="5164886"/>
            <a:ext cx="3124200" cy="1417729"/>
          </a:xfrm>
          <a:prstGeom prst="rect">
            <a:avLst/>
          </a:prstGeom>
        </p:spPr>
      </p:pic>
      <p:pic>
        <p:nvPicPr>
          <p:cNvPr id="21" name="Picture 21" descr="A yellow and red line&#10;&#10;Description automatically generated">
            <a:extLst>
              <a:ext uri="{FF2B5EF4-FFF2-40B4-BE49-F238E27FC236}">
                <a16:creationId xmlns:a16="http://schemas.microsoft.com/office/drawing/2014/main" id="{61826C00-028A-884A-1A71-7D56473DF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234" y="5257290"/>
            <a:ext cx="3462866" cy="13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5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13F3-272F-B7AE-E1A1-9A506FB1C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463" y="192905"/>
            <a:ext cx="6625020" cy="5158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>
                <a:solidFill>
                  <a:srgbClr val="212121"/>
                </a:solidFill>
                <a:ea typeface="Batang"/>
              </a:rPr>
              <a:t>Fine-Tuning and Boosting Best Models</a:t>
            </a:r>
            <a:endParaRPr lang="en-US" sz="3000" b="1">
              <a:ea typeface="Batang"/>
            </a:endParaRPr>
          </a:p>
          <a:p>
            <a:endParaRPr lang="en-US" b="1"/>
          </a:p>
        </p:txBody>
      </p:sp>
      <p:pic>
        <p:nvPicPr>
          <p:cNvPr id="4" name="Picture 11" descr="A graphic of a graph&#10;&#10;Description automatically generated">
            <a:extLst>
              <a:ext uri="{FF2B5EF4-FFF2-40B4-BE49-F238E27FC236}">
                <a16:creationId xmlns:a16="http://schemas.microsoft.com/office/drawing/2014/main" id="{C068023C-7F6F-300D-5987-E3A97751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45" y="1326590"/>
            <a:ext cx="1683808" cy="949325"/>
          </a:xfrm>
          <a:prstGeom prst="rect">
            <a:avLst/>
          </a:prstGeom>
        </p:spPr>
      </p:pic>
      <p:pic>
        <p:nvPicPr>
          <p:cNvPr id="6" name="Picture 6" descr="A black and grey logo&#10;&#10;Description automatically generated">
            <a:extLst>
              <a:ext uri="{FF2B5EF4-FFF2-40B4-BE49-F238E27FC236}">
                <a16:creationId xmlns:a16="http://schemas.microsoft.com/office/drawing/2014/main" id="{11D2DD0E-2655-E498-F50C-BDAFA8F20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90" y="1504956"/>
            <a:ext cx="2178856" cy="493468"/>
          </a:xfrm>
          <a:prstGeom prst="rect">
            <a:avLst/>
          </a:prstGeom>
        </p:spPr>
      </p:pic>
      <p:pic>
        <p:nvPicPr>
          <p:cNvPr id="8" name="Picture 7" descr="A yellow and black logo&#10;&#10;Description automatically generated">
            <a:extLst>
              <a:ext uri="{FF2B5EF4-FFF2-40B4-BE49-F238E27FC236}">
                <a16:creationId xmlns:a16="http://schemas.microsoft.com/office/drawing/2014/main" id="{8599CF82-4915-1C1A-154E-14E0632B5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86" r="976" b="1963"/>
          <a:stretch/>
        </p:blipFill>
        <p:spPr>
          <a:xfrm>
            <a:off x="8962668" y="1378650"/>
            <a:ext cx="1936549" cy="633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59C873-B11C-20CA-EA87-2705E30B89AC}"/>
              </a:ext>
            </a:extLst>
          </p:cNvPr>
          <p:cNvSpPr txBox="1"/>
          <p:nvPr/>
        </p:nvSpPr>
        <p:spPr>
          <a:xfrm>
            <a:off x="3677706" y="2050518"/>
            <a:ext cx="8202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MLP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5F14F-B145-C7E3-2353-F0C8365ABB34}"/>
              </a:ext>
            </a:extLst>
          </p:cNvPr>
          <p:cNvSpPr txBox="1"/>
          <p:nvPr/>
        </p:nvSpPr>
        <p:spPr>
          <a:xfrm>
            <a:off x="1465789" y="1013353"/>
            <a:ext cx="7249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LR</a:t>
            </a:r>
            <a:endParaRPr lang="en-US"/>
          </a:p>
        </p:txBody>
      </p:sp>
      <p:pic>
        <p:nvPicPr>
          <p:cNvPr id="16" name="Picture 18" descr="A network diagram with arrows and dots&#10;&#10;Description automatically generated">
            <a:extLst>
              <a:ext uri="{FF2B5EF4-FFF2-40B4-BE49-F238E27FC236}">
                <a16:creationId xmlns:a16="http://schemas.microsoft.com/office/drawing/2014/main" id="{A87D0990-1AF5-7E39-0341-CBFADC411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939" y="1013354"/>
            <a:ext cx="1391709" cy="1381126"/>
          </a:xfrm>
          <a:prstGeom prst="rect">
            <a:avLst/>
          </a:prstGeom>
        </p:spPr>
      </p:pic>
      <p:pic>
        <p:nvPicPr>
          <p:cNvPr id="18" name="Picture 20" descr="A black line drawing of a graph&#10;&#10;Description automatically generated">
            <a:extLst>
              <a:ext uri="{FF2B5EF4-FFF2-40B4-BE49-F238E27FC236}">
                <a16:creationId xmlns:a16="http://schemas.microsoft.com/office/drawing/2014/main" id="{464D8F4C-4144-4466-87A2-81F32EAEC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21" y="1023938"/>
            <a:ext cx="1444625" cy="1381126"/>
          </a:xfrm>
          <a:prstGeom prst="rect">
            <a:avLst/>
          </a:prstGeom>
        </p:spPr>
      </p:pic>
      <p:pic>
        <p:nvPicPr>
          <p:cNvPr id="19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7BF38145-783F-B898-9B9F-AFB0C742A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150" y="4112072"/>
            <a:ext cx="4965700" cy="1681859"/>
          </a:xfrm>
          <a:prstGeom prst="rect">
            <a:avLst/>
          </a:prstGeom>
        </p:spPr>
      </p:pic>
      <p:pic>
        <p:nvPicPr>
          <p:cNvPr id="21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68C97750-C08E-7169-C990-BB1C7E3CB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567" y="4217295"/>
            <a:ext cx="5928784" cy="13549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1A073B-BB71-AD24-8EA9-3293C96003F2}"/>
              </a:ext>
            </a:extLst>
          </p:cNvPr>
          <p:cNvSpPr txBox="1"/>
          <p:nvPr/>
        </p:nvSpPr>
        <p:spPr>
          <a:xfrm>
            <a:off x="184150" y="2872317"/>
            <a:ext cx="1144269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200" b="1">
                <a:solidFill>
                  <a:srgbClr val="262626"/>
                </a:solidFill>
                <a:cs typeface="Arial"/>
              </a:rPr>
              <a:t> We Fine-Tuned our best performing models with Grid Seach for best hyperparameters.</a:t>
            </a:r>
          </a:p>
          <a:p>
            <a:pPr>
              <a:buFont typeface="Arial"/>
              <a:buChar char="•"/>
            </a:pPr>
            <a:endParaRPr lang="en-US" sz="2200" b="1">
              <a:solidFill>
                <a:srgbClr val="262626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200" b="1">
                <a:solidFill>
                  <a:srgbClr val="262626"/>
                </a:solidFill>
                <a:cs typeface="Arial"/>
              </a:rPr>
              <a:t> Then we tried to boost their performance with Stacking and Voting Techniques.</a:t>
            </a:r>
            <a:endParaRPr lang="en-US" sz="2200" b="1">
              <a:cs typeface="Arial"/>
            </a:endParaRPr>
          </a:p>
        </p:txBody>
      </p:sp>
      <p:pic>
        <p:nvPicPr>
          <p:cNvPr id="25" name="Picture 2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210EE24-4D94-174B-CCB9-64298828A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1" y="5924252"/>
            <a:ext cx="10701866" cy="7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2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7C524E-0C4A-B5B6-9019-93956C3D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861" y="61353"/>
            <a:ext cx="7799770" cy="813858"/>
          </a:xfrm>
        </p:spPr>
        <p:txBody>
          <a:bodyPr/>
          <a:lstStyle/>
          <a:p>
            <a:r>
              <a:rPr lang="en-US">
                <a:ea typeface="Batang"/>
              </a:rPr>
              <a:t>Cat Boost Modeling</a:t>
            </a:r>
            <a:endParaRPr lang="en-US"/>
          </a:p>
        </p:txBody>
      </p:sp>
      <p:pic>
        <p:nvPicPr>
          <p:cNvPr id="8" name="Picture 7" descr="A yellow and black logo&#10;&#10;Description automatically generated">
            <a:extLst>
              <a:ext uri="{FF2B5EF4-FFF2-40B4-BE49-F238E27FC236}">
                <a16:creationId xmlns:a16="http://schemas.microsoft.com/office/drawing/2014/main" id="{122E02BD-67BB-7C8B-F60A-B6BE42C31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6" r="976" b="1963"/>
          <a:stretch/>
        </p:blipFill>
        <p:spPr>
          <a:xfrm>
            <a:off x="8183077" y="1474050"/>
            <a:ext cx="2667991" cy="823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C404A-6A72-164D-B898-14F837542662}"/>
              </a:ext>
            </a:extLst>
          </p:cNvPr>
          <p:cNvSpPr txBox="1"/>
          <p:nvPr/>
        </p:nvSpPr>
        <p:spPr>
          <a:xfrm>
            <a:off x="161344" y="878626"/>
            <a:ext cx="753446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200" b="1">
                <a:solidFill>
                  <a:srgbClr val="262626"/>
                </a:solidFill>
                <a:cs typeface="Arial"/>
              </a:rPr>
              <a:t> At First, We trained </a:t>
            </a:r>
            <a:r>
              <a:rPr lang="en-US" sz="2200" b="1" err="1">
                <a:solidFill>
                  <a:srgbClr val="262626"/>
                </a:solidFill>
                <a:cs typeface="Arial"/>
              </a:rPr>
              <a:t>CatBoost</a:t>
            </a:r>
            <a:r>
              <a:rPr lang="en-US" sz="2200" b="1">
                <a:solidFill>
                  <a:srgbClr val="262626"/>
                </a:solidFill>
                <a:cs typeface="Arial"/>
              </a:rPr>
              <a:t> the same way we trained our models with our encoding of the categorical features.</a:t>
            </a:r>
          </a:p>
          <a:p>
            <a:endParaRPr lang="en-US" sz="2200" b="1">
              <a:solidFill>
                <a:srgbClr val="262626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200" b="1">
                <a:solidFill>
                  <a:srgbClr val="262626"/>
                </a:solidFill>
                <a:cs typeface="Arial"/>
              </a:rPr>
              <a:t> But </a:t>
            </a:r>
            <a:r>
              <a:rPr lang="en-US" sz="2200" b="1" err="1">
                <a:solidFill>
                  <a:srgbClr val="262626"/>
                </a:solidFill>
                <a:cs typeface="Arial"/>
              </a:rPr>
              <a:t>CatBoost</a:t>
            </a:r>
            <a:r>
              <a:rPr lang="en-US" sz="2200" b="1">
                <a:solidFill>
                  <a:srgbClr val="262626"/>
                </a:solidFill>
                <a:cs typeface="Arial"/>
              </a:rPr>
              <a:t> Library gives the option to let </a:t>
            </a:r>
            <a:r>
              <a:rPr lang="en-US" sz="2200" b="1" err="1">
                <a:solidFill>
                  <a:srgbClr val="262626"/>
                </a:solidFill>
                <a:cs typeface="Arial"/>
              </a:rPr>
              <a:t>Catboost</a:t>
            </a:r>
            <a:r>
              <a:rPr lang="en-US" sz="2200" b="1">
                <a:solidFill>
                  <a:srgbClr val="262626"/>
                </a:solidFill>
                <a:cs typeface="Arial"/>
              </a:rPr>
              <a:t> encode those categorical with its own encoding technique while training.</a:t>
            </a:r>
          </a:p>
          <a:p>
            <a:pPr>
              <a:buFont typeface="Arial"/>
              <a:buChar char="•"/>
            </a:pPr>
            <a:endParaRPr lang="en-US" sz="2200" b="1">
              <a:solidFill>
                <a:srgbClr val="262626"/>
              </a:solidFill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CAFE2-FA4D-68DA-993E-9DC3DF40C7C7}"/>
              </a:ext>
            </a:extLst>
          </p:cNvPr>
          <p:cNvSpPr txBox="1"/>
          <p:nvPr/>
        </p:nvSpPr>
        <p:spPr>
          <a:xfrm>
            <a:off x="163282" y="2838331"/>
            <a:ext cx="107681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b="1">
                <a:solidFill>
                  <a:srgbClr val="262626"/>
                </a:solidFill>
                <a:cs typeface="Arial"/>
              </a:rPr>
              <a:t> This Training Technique gave outstanding performance compared to any model we trained.  </a:t>
            </a:r>
            <a:endParaRPr lang="en-US" sz="2000"/>
          </a:p>
        </p:txBody>
      </p:sp>
      <p:pic>
        <p:nvPicPr>
          <p:cNvPr id="13" name="Picture 13" descr="A chart of catboost test metrics&#10;&#10;Description automatically generated">
            <a:extLst>
              <a:ext uri="{FF2B5EF4-FFF2-40B4-BE49-F238E27FC236}">
                <a16:creationId xmlns:a16="http://schemas.microsoft.com/office/drawing/2014/main" id="{F33D5674-774A-B245-7FF9-76AAF074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232" y="4044553"/>
            <a:ext cx="6649792" cy="2589628"/>
          </a:xfrm>
          <a:prstGeom prst="rect">
            <a:avLst/>
          </a:prstGeom>
        </p:spPr>
      </p:pic>
      <p:pic>
        <p:nvPicPr>
          <p:cNvPr id="14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9E13C9AF-BDFE-50DA-280B-70EC2DBB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19" y="3920180"/>
            <a:ext cx="3719847" cy="2827640"/>
          </a:xfrm>
          <a:prstGeom prst="rect">
            <a:avLst/>
          </a:prstGeom>
        </p:spPr>
      </p:pic>
      <p:pic>
        <p:nvPicPr>
          <p:cNvPr id="15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58C675B-175D-5DFE-38F9-D963610B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56" y="3424948"/>
            <a:ext cx="10577847" cy="4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1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CD24CB-ADB7-42D5-B7CA-D6B8E1847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02E02-756B-DDD2-FCA2-332B45868F61}"/>
              </a:ext>
            </a:extLst>
          </p:cNvPr>
          <p:cNvSpPr txBox="1"/>
          <p:nvPr/>
        </p:nvSpPr>
        <p:spPr>
          <a:xfrm>
            <a:off x="2042263" y="73517"/>
            <a:ext cx="8106770" cy="6793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rPr>
              <a:t>Conclusion &amp; Discussion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9168E3-50B5-4B32-B3BA-B53352278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0"/>
            <a:ext cx="12192000" cy="1371600"/>
          </a:xfrm>
          <a:custGeom>
            <a:avLst/>
            <a:gdLst>
              <a:gd name="connsiteX0" fmla="*/ 0 w 12192000"/>
              <a:gd name="connsiteY0" fmla="*/ 0 h 1008346"/>
              <a:gd name="connsiteX1" fmla="*/ 12187583 w 12192000"/>
              <a:gd name="connsiteY1" fmla="*/ 0 h 1008346"/>
              <a:gd name="connsiteX2" fmla="*/ 12192000 w 12192000"/>
              <a:gd name="connsiteY2" fmla="*/ 65613 h 1008346"/>
              <a:gd name="connsiteX3" fmla="*/ 12192000 w 12192000"/>
              <a:gd name="connsiteY3" fmla="*/ 84629 h 1008346"/>
              <a:gd name="connsiteX4" fmla="*/ 12176433 w 12192000"/>
              <a:gd name="connsiteY4" fmla="*/ 86996 h 1008346"/>
              <a:gd name="connsiteX5" fmla="*/ 11966438 w 12192000"/>
              <a:gd name="connsiteY5" fmla="*/ 112672 h 1008346"/>
              <a:gd name="connsiteX6" fmla="*/ 11916918 w 12192000"/>
              <a:gd name="connsiteY6" fmla="*/ 131001 h 1008346"/>
              <a:gd name="connsiteX7" fmla="*/ 11785675 w 12192000"/>
              <a:gd name="connsiteY7" fmla="*/ 200504 h 1008346"/>
              <a:gd name="connsiteX8" fmla="*/ 11710307 w 12192000"/>
              <a:gd name="connsiteY8" fmla="*/ 219266 h 1008346"/>
              <a:gd name="connsiteX9" fmla="*/ 11488515 w 12192000"/>
              <a:gd name="connsiteY9" fmla="*/ 272573 h 1008346"/>
              <a:gd name="connsiteX10" fmla="*/ 11419631 w 12192000"/>
              <a:gd name="connsiteY10" fmla="*/ 292041 h 1008346"/>
              <a:gd name="connsiteX11" fmla="*/ 11247844 w 12192000"/>
              <a:gd name="connsiteY11" fmla="*/ 350265 h 1008346"/>
              <a:gd name="connsiteX12" fmla="*/ 11126425 w 12192000"/>
              <a:gd name="connsiteY12" fmla="*/ 419544 h 1008346"/>
              <a:gd name="connsiteX13" fmla="*/ 11017611 w 12192000"/>
              <a:gd name="connsiteY13" fmla="*/ 445382 h 1008346"/>
              <a:gd name="connsiteX14" fmla="*/ 10964524 w 12192000"/>
              <a:gd name="connsiteY14" fmla="*/ 459636 h 1008346"/>
              <a:gd name="connsiteX15" fmla="*/ 10937482 w 12192000"/>
              <a:gd name="connsiteY15" fmla="*/ 479175 h 1008346"/>
              <a:gd name="connsiteX16" fmla="*/ 10920340 w 12192000"/>
              <a:gd name="connsiteY16" fmla="*/ 481765 h 1008346"/>
              <a:gd name="connsiteX17" fmla="*/ 10920133 w 12192000"/>
              <a:gd name="connsiteY17" fmla="*/ 482186 h 1008346"/>
              <a:gd name="connsiteX18" fmla="*/ 10815604 w 12192000"/>
              <a:gd name="connsiteY18" fmla="*/ 500583 h 1008346"/>
              <a:gd name="connsiteX19" fmla="*/ 10736979 w 12192000"/>
              <a:gd name="connsiteY19" fmla="*/ 537354 h 1008346"/>
              <a:gd name="connsiteX20" fmla="*/ 10697572 w 12192000"/>
              <a:gd name="connsiteY20" fmla="*/ 549656 h 1008346"/>
              <a:gd name="connsiteX21" fmla="*/ 10677680 w 12192000"/>
              <a:gd name="connsiteY21" fmla="*/ 558131 h 1008346"/>
              <a:gd name="connsiteX22" fmla="*/ 10677187 w 12192000"/>
              <a:gd name="connsiteY22" fmla="*/ 559888 h 1008346"/>
              <a:gd name="connsiteX23" fmla="*/ 10588288 w 12192000"/>
              <a:gd name="connsiteY23" fmla="*/ 566845 h 1008346"/>
              <a:gd name="connsiteX24" fmla="*/ 10533913 w 12192000"/>
              <a:gd name="connsiteY24" fmla="*/ 565526 h 1008346"/>
              <a:gd name="connsiteX25" fmla="*/ 10427096 w 12192000"/>
              <a:gd name="connsiteY25" fmla="*/ 571439 h 1008346"/>
              <a:gd name="connsiteX26" fmla="*/ 10283366 w 12192000"/>
              <a:gd name="connsiteY26" fmla="*/ 601076 h 1008346"/>
              <a:gd name="connsiteX27" fmla="*/ 10071988 w 12192000"/>
              <a:gd name="connsiteY27" fmla="*/ 612649 h 1008346"/>
              <a:gd name="connsiteX28" fmla="*/ 10019577 w 12192000"/>
              <a:gd name="connsiteY28" fmla="*/ 623784 h 1008346"/>
              <a:gd name="connsiteX29" fmla="*/ 9996598 w 12192000"/>
              <a:gd name="connsiteY29" fmla="*/ 629362 h 1008346"/>
              <a:gd name="connsiteX30" fmla="*/ 9994226 w 12192000"/>
              <a:gd name="connsiteY30" fmla="*/ 629693 h 1008346"/>
              <a:gd name="connsiteX31" fmla="*/ 9886928 w 12192000"/>
              <a:gd name="connsiteY31" fmla="*/ 637803 h 1008346"/>
              <a:gd name="connsiteX32" fmla="*/ 9757216 w 12192000"/>
              <a:gd name="connsiteY32" fmla="*/ 637903 h 1008346"/>
              <a:gd name="connsiteX33" fmla="*/ 9630666 w 12192000"/>
              <a:gd name="connsiteY33" fmla="*/ 634301 h 1008346"/>
              <a:gd name="connsiteX34" fmla="*/ 9552588 w 12192000"/>
              <a:gd name="connsiteY34" fmla="*/ 654919 h 1008346"/>
              <a:gd name="connsiteX35" fmla="*/ 9415821 w 12192000"/>
              <a:gd name="connsiteY35" fmla="*/ 653970 h 1008346"/>
              <a:gd name="connsiteX36" fmla="*/ 9163817 w 12192000"/>
              <a:gd name="connsiteY36" fmla="*/ 650641 h 1008346"/>
              <a:gd name="connsiteX37" fmla="*/ 9050386 w 12192000"/>
              <a:gd name="connsiteY37" fmla="*/ 653852 h 1008346"/>
              <a:gd name="connsiteX38" fmla="*/ 8929125 w 12192000"/>
              <a:gd name="connsiteY38" fmla="*/ 654038 h 1008346"/>
              <a:gd name="connsiteX39" fmla="*/ 8848784 w 12192000"/>
              <a:gd name="connsiteY39" fmla="*/ 653686 h 1008346"/>
              <a:gd name="connsiteX40" fmla="*/ 8846477 w 12192000"/>
              <a:gd name="connsiteY40" fmla="*/ 654426 h 1008346"/>
              <a:gd name="connsiteX41" fmla="*/ 8826356 w 12192000"/>
              <a:gd name="connsiteY41" fmla="*/ 654200 h 1008346"/>
              <a:gd name="connsiteX42" fmla="*/ 8788426 w 12192000"/>
              <a:gd name="connsiteY42" fmla="*/ 644734 h 1008346"/>
              <a:gd name="connsiteX43" fmla="*/ 8715784 w 12192000"/>
              <a:gd name="connsiteY43" fmla="*/ 655804 h 1008346"/>
              <a:gd name="connsiteX44" fmla="*/ 8652446 w 12192000"/>
              <a:gd name="connsiteY44" fmla="*/ 660966 h 1008346"/>
              <a:gd name="connsiteX45" fmla="*/ 8602565 w 12192000"/>
              <a:gd name="connsiteY45" fmla="*/ 669503 h 1008346"/>
              <a:gd name="connsiteX46" fmla="*/ 8593932 w 12192000"/>
              <a:gd name="connsiteY46" fmla="*/ 669427 h 1008346"/>
              <a:gd name="connsiteX47" fmla="*/ 8593705 w 12192000"/>
              <a:gd name="connsiteY47" fmla="*/ 669613 h 1008346"/>
              <a:gd name="connsiteX48" fmla="*/ 8584494 w 12192000"/>
              <a:gd name="connsiteY48" fmla="*/ 669906 h 1008346"/>
              <a:gd name="connsiteX49" fmla="*/ 8578197 w 12192000"/>
              <a:gd name="connsiteY49" fmla="*/ 669287 h 1008346"/>
              <a:gd name="connsiteX50" fmla="*/ 8506463 w 12192000"/>
              <a:gd name="connsiteY50" fmla="*/ 693584 h 1008346"/>
              <a:gd name="connsiteX51" fmla="*/ 8399267 w 12192000"/>
              <a:gd name="connsiteY51" fmla="*/ 713948 h 1008346"/>
              <a:gd name="connsiteX52" fmla="*/ 8291640 w 12192000"/>
              <a:gd name="connsiteY52" fmla="*/ 731915 h 1008346"/>
              <a:gd name="connsiteX53" fmla="*/ 8251948 w 12192000"/>
              <a:gd name="connsiteY53" fmla="*/ 737355 h 1008346"/>
              <a:gd name="connsiteX54" fmla="*/ 8184393 w 12192000"/>
              <a:gd name="connsiteY54" fmla="*/ 751751 h 1008346"/>
              <a:gd name="connsiteX55" fmla="*/ 8155434 w 12192000"/>
              <a:gd name="connsiteY55" fmla="*/ 761257 h 1008346"/>
              <a:gd name="connsiteX56" fmla="*/ 8153823 w 12192000"/>
              <a:gd name="connsiteY56" fmla="*/ 761173 h 1008346"/>
              <a:gd name="connsiteX57" fmla="*/ 8152337 w 12192000"/>
              <a:gd name="connsiteY57" fmla="*/ 763644 h 1008346"/>
              <a:gd name="connsiteX58" fmla="*/ 8147026 w 12192000"/>
              <a:gd name="connsiteY58" fmla="*/ 765472 h 1008346"/>
              <a:gd name="connsiteX59" fmla="*/ 8130352 w 12192000"/>
              <a:gd name="connsiteY59" fmla="*/ 767262 h 1008346"/>
              <a:gd name="connsiteX60" fmla="*/ 8123725 w 12192000"/>
              <a:gd name="connsiteY60" fmla="*/ 767408 h 1008346"/>
              <a:gd name="connsiteX61" fmla="*/ 8114787 w 12192000"/>
              <a:gd name="connsiteY61" fmla="*/ 768745 h 1008346"/>
              <a:gd name="connsiteX62" fmla="*/ 8114681 w 12192000"/>
              <a:gd name="connsiteY62" fmla="*/ 768946 h 1008346"/>
              <a:gd name="connsiteX63" fmla="*/ 8106087 w 12192000"/>
              <a:gd name="connsiteY63" fmla="*/ 769868 h 1008346"/>
              <a:gd name="connsiteX64" fmla="*/ 8047050 w 12192000"/>
              <a:gd name="connsiteY64" fmla="*/ 789846 h 1008346"/>
              <a:gd name="connsiteX65" fmla="*/ 7998793 w 12192000"/>
              <a:gd name="connsiteY65" fmla="*/ 802356 h 1008346"/>
              <a:gd name="connsiteX66" fmla="*/ 7988446 w 12192000"/>
              <a:gd name="connsiteY66" fmla="*/ 806503 h 1008346"/>
              <a:gd name="connsiteX67" fmla="*/ 7988194 w 12192000"/>
              <a:gd name="connsiteY67" fmla="*/ 807340 h 1008346"/>
              <a:gd name="connsiteX68" fmla="*/ 7941821 w 12192000"/>
              <a:gd name="connsiteY68" fmla="*/ 811196 h 1008346"/>
              <a:gd name="connsiteX69" fmla="*/ 7913431 w 12192000"/>
              <a:gd name="connsiteY69" fmla="*/ 810908 h 1008346"/>
              <a:gd name="connsiteX70" fmla="*/ 7899391 w 12192000"/>
              <a:gd name="connsiteY70" fmla="*/ 811681 h 1008346"/>
              <a:gd name="connsiteX71" fmla="*/ 7894134 w 12192000"/>
              <a:gd name="connsiteY71" fmla="*/ 809997 h 1008346"/>
              <a:gd name="connsiteX72" fmla="*/ 7874065 w 12192000"/>
              <a:gd name="connsiteY72" fmla="*/ 812104 h 1008346"/>
              <a:gd name="connsiteX73" fmla="*/ 7872250 w 12192000"/>
              <a:gd name="connsiteY73" fmla="*/ 813063 h 1008346"/>
              <a:gd name="connsiteX74" fmla="*/ 7825620 w 12192000"/>
              <a:gd name="connsiteY74" fmla="*/ 810757 h 1008346"/>
              <a:gd name="connsiteX75" fmla="*/ 7759398 w 12192000"/>
              <a:gd name="connsiteY75" fmla="*/ 814526 h 1008346"/>
              <a:gd name="connsiteX76" fmla="*/ 7671781 w 12192000"/>
              <a:gd name="connsiteY76" fmla="*/ 825332 h 1008346"/>
              <a:gd name="connsiteX77" fmla="*/ 7470640 w 12192000"/>
              <a:gd name="connsiteY77" fmla="*/ 840596 h 1008346"/>
              <a:gd name="connsiteX78" fmla="*/ 7464881 w 12192000"/>
              <a:gd name="connsiteY78" fmla="*/ 840011 h 1008346"/>
              <a:gd name="connsiteX79" fmla="*/ 7468828 w 12192000"/>
              <a:gd name="connsiteY79" fmla="*/ 838867 h 1008346"/>
              <a:gd name="connsiteX80" fmla="*/ 7463929 w 12192000"/>
              <a:gd name="connsiteY80" fmla="*/ 839915 h 1008346"/>
              <a:gd name="connsiteX81" fmla="*/ 7464881 w 12192000"/>
              <a:gd name="connsiteY81" fmla="*/ 840011 h 1008346"/>
              <a:gd name="connsiteX82" fmla="*/ 7462887 w 12192000"/>
              <a:gd name="connsiteY82" fmla="*/ 840589 h 1008346"/>
              <a:gd name="connsiteX83" fmla="*/ 7423655 w 12192000"/>
              <a:gd name="connsiteY83" fmla="*/ 848212 h 1008346"/>
              <a:gd name="connsiteX84" fmla="*/ 7346156 w 12192000"/>
              <a:gd name="connsiteY84" fmla="*/ 869806 h 1008346"/>
              <a:gd name="connsiteX85" fmla="*/ 7174543 w 12192000"/>
              <a:gd name="connsiteY85" fmla="*/ 893041 h 1008346"/>
              <a:gd name="connsiteX86" fmla="*/ 7120480 w 12192000"/>
              <a:gd name="connsiteY86" fmla="*/ 906142 h 1008346"/>
              <a:gd name="connsiteX87" fmla="*/ 7063799 w 12192000"/>
              <a:gd name="connsiteY87" fmla="*/ 904302 h 1008346"/>
              <a:gd name="connsiteX88" fmla="*/ 7046174 w 12192000"/>
              <a:gd name="connsiteY88" fmla="*/ 912191 h 1008346"/>
              <a:gd name="connsiteX89" fmla="*/ 7043236 w 12192000"/>
              <a:gd name="connsiteY89" fmla="*/ 913697 h 1008346"/>
              <a:gd name="connsiteX90" fmla="*/ 7029299 w 12192000"/>
              <a:gd name="connsiteY90" fmla="*/ 916535 h 1008346"/>
              <a:gd name="connsiteX91" fmla="*/ 7011341 w 12192000"/>
              <a:gd name="connsiteY91" fmla="*/ 922055 h 1008346"/>
              <a:gd name="connsiteX92" fmla="*/ 6962721 w 12192000"/>
              <a:gd name="connsiteY92" fmla="*/ 926136 h 1008346"/>
              <a:gd name="connsiteX93" fmla="*/ 6924046 w 12192000"/>
              <a:gd name="connsiteY93" fmla="*/ 935119 h 1008346"/>
              <a:gd name="connsiteX94" fmla="*/ 6803921 w 12192000"/>
              <a:gd name="connsiteY94" fmla="*/ 953749 h 1008346"/>
              <a:gd name="connsiteX95" fmla="*/ 6753130 w 12192000"/>
              <a:gd name="connsiteY95" fmla="*/ 967574 h 1008346"/>
              <a:gd name="connsiteX96" fmla="*/ 6715125 w 12192000"/>
              <a:gd name="connsiteY96" fmla="*/ 976612 h 1008346"/>
              <a:gd name="connsiteX97" fmla="*/ 6558230 w 12192000"/>
              <a:gd name="connsiteY97" fmla="*/ 992648 h 1008346"/>
              <a:gd name="connsiteX98" fmla="*/ 6424995 w 12192000"/>
              <a:gd name="connsiteY98" fmla="*/ 997785 h 1008346"/>
              <a:gd name="connsiteX99" fmla="*/ 6223993 w 12192000"/>
              <a:gd name="connsiteY99" fmla="*/ 996254 h 1008346"/>
              <a:gd name="connsiteX100" fmla="*/ 6170626 w 12192000"/>
              <a:gd name="connsiteY100" fmla="*/ 996191 h 1008346"/>
              <a:gd name="connsiteX101" fmla="*/ 6139366 w 12192000"/>
              <a:gd name="connsiteY101" fmla="*/ 1000894 h 1008346"/>
              <a:gd name="connsiteX102" fmla="*/ 6132311 w 12192000"/>
              <a:gd name="connsiteY102" fmla="*/ 1006678 h 1008346"/>
              <a:gd name="connsiteX103" fmla="*/ 6112202 w 12192000"/>
              <a:gd name="connsiteY103" fmla="*/ 1007107 h 1008346"/>
              <a:gd name="connsiteX104" fmla="*/ 6106903 w 12192000"/>
              <a:gd name="connsiteY104" fmla="*/ 1008346 h 1008346"/>
              <a:gd name="connsiteX105" fmla="*/ 6010290 w 12192000"/>
              <a:gd name="connsiteY105" fmla="*/ 999136 h 1008346"/>
              <a:gd name="connsiteX106" fmla="*/ 5859922 w 12192000"/>
              <a:gd name="connsiteY106" fmla="*/ 1004321 h 1008346"/>
              <a:gd name="connsiteX107" fmla="*/ 5623801 w 12192000"/>
              <a:gd name="connsiteY107" fmla="*/ 983916 h 1008346"/>
              <a:gd name="connsiteX108" fmla="*/ 5462286 w 12192000"/>
              <a:gd name="connsiteY108" fmla="*/ 972082 h 1008346"/>
              <a:gd name="connsiteX109" fmla="*/ 5263300 w 12192000"/>
              <a:gd name="connsiteY109" fmla="*/ 962419 h 1008346"/>
              <a:gd name="connsiteX110" fmla="*/ 5146583 w 12192000"/>
              <a:gd name="connsiteY110" fmla="*/ 948153 h 1008346"/>
              <a:gd name="connsiteX111" fmla="*/ 5067376 w 12192000"/>
              <a:gd name="connsiteY111" fmla="*/ 951851 h 1008346"/>
              <a:gd name="connsiteX112" fmla="*/ 4992329 w 12192000"/>
              <a:gd name="connsiteY112" fmla="*/ 947102 h 1008346"/>
              <a:gd name="connsiteX113" fmla="*/ 4965683 w 12192000"/>
              <a:gd name="connsiteY113" fmla="*/ 945215 h 1008346"/>
              <a:gd name="connsiteX114" fmla="*/ 4961310 w 12192000"/>
              <a:gd name="connsiteY114" fmla="*/ 941890 h 1008346"/>
              <a:gd name="connsiteX115" fmla="*/ 4943488 w 12192000"/>
              <a:gd name="connsiteY115" fmla="*/ 939683 h 1008346"/>
              <a:gd name="connsiteX116" fmla="*/ 4849224 w 12192000"/>
              <a:gd name="connsiteY116" fmla="*/ 927230 h 1008346"/>
              <a:gd name="connsiteX117" fmla="*/ 4847947 w 12192000"/>
              <a:gd name="connsiteY117" fmla="*/ 928231 h 1008346"/>
              <a:gd name="connsiteX118" fmla="*/ 4754288 w 12192000"/>
              <a:gd name="connsiteY118" fmla="*/ 938607 h 1008346"/>
              <a:gd name="connsiteX119" fmla="*/ 4663397 w 12192000"/>
              <a:gd name="connsiteY119" fmla="*/ 947888 h 1008346"/>
              <a:gd name="connsiteX120" fmla="*/ 4651959 w 12192000"/>
              <a:gd name="connsiteY120" fmla="*/ 947106 h 1008346"/>
              <a:gd name="connsiteX121" fmla="*/ 4651598 w 12192000"/>
              <a:gd name="connsiteY121" fmla="*/ 947335 h 1008346"/>
              <a:gd name="connsiteX122" fmla="*/ 4639268 w 12192000"/>
              <a:gd name="connsiteY122" fmla="*/ 946997 h 1008346"/>
              <a:gd name="connsiteX123" fmla="*/ 4631109 w 12192000"/>
              <a:gd name="connsiteY123" fmla="*/ 945679 h 1008346"/>
              <a:gd name="connsiteX124" fmla="*/ 4543237 w 12192000"/>
              <a:gd name="connsiteY124" fmla="*/ 945685 h 1008346"/>
              <a:gd name="connsiteX125" fmla="*/ 4438018 w 12192000"/>
              <a:gd name="connsiteY125" fmla="*/ 952550 h 1008346"/>
              <a:gd name="connsiteX126" fmla="*/ 4248478 w 12192000"/>
              <a:gd name="connsiteY126" fmla="*/ 943944 h 1008346"/>
              <a:gd name="connsiteX127" fmla="*/ 4060040 w 12192000"/>
              <a:gd name="connsiteY127" fmla="*/ 924627 h 1008346"/>
              <a:gd name="connsiteX128" fmla="*/ 3900993 w 12192000"/>
              <a:gd name="connsiteY128" fmla="*/ 901281 h 1008346"/>
              <a:gd name="connsiteX129" fmla="*/ 3894163 w 12192000"/>
              <a:gd name="connsiteY129" fmla="*/ 893057 h 1008346"/>
              <a:gd name="connsiteX130" fmla="*/ 3882282 w 12192000"/>
              <a:gd name="connsiteY130" fmla="*/ 887118 h 1008346"/>
              <a:gd name="connsiteX131" fmla="*/ 3879568 w 12192000"/>
              <a:gd name="connsiteY131" fmla="*/ 887386 h 1008346"/>
              <a:gd name="connsiteX132" fmla="*/ 3862018 w 12192000"/>
              <a:gd name="connsiteY132" fmla="*/ 883446 h 1008346"/>
              <a:gd name="connsiteX133" fmla="*/ 3860685 w 12192000"/>
              <a:gd name="connsiteY133" fmla="*/ 880589 h 1008346"/>
              <a:gd name="connsiteX134" fmla="*/ 3849430 w 12192000"/>
              <a:gd name="connsiteY134" fmla="*/ 877261 h 1008346"/>
              <a:gd name="connsiteX135" fmla="*/ 3829379 w 12192000"/>
              <a:gd name="connsiteY135" fmla="*/ 869021 h 1008346"/>
              <a:gd name="connsiteX136" fmla="*/ 3823641 w 12192000"/>
              <a:gd name="connsiteY136" fmla="*/ 869057 h 1008346"/>
              <a:gd name="connsiteX137" fmla="*/ 3790304 w 12192000"/>
              <a:gd name="connsiteY137" fmla="*/ 859084 h 1008346"/>
              <a:gd name="connsiteX138" fmla="*/ 3788900 w 12192000"/>
              <a:gd name="connsiteY138" fmla="*/ 859697 h 1008346"/>
              <a:gd name="connsiteX139" fmla="*/ 3775383 w 12192000"/>
              <a:gd name="connsiteY139" fmla="*/ 860158 h 1008346"/>
              <a:gd name="connsiteX140" fmla="*/ 3650549 w 12192000"/>
              <a:gd name="connsiteY140" fmla="*/ 856389 h 1008346"/>
              <a:gd name="connsiteX141" fmla="*/ 3643002 w 12192000"/>
              <a:gd name="connsiteY141" fmla="*/ 854718 h 1008346"/>
              <a:gd name="connsiteX142" fmla="*/ 3642633 w 12192000"/>
              <a:gd name="connsiteY142" fmla="*/ 854851 h 1008346"/>
              <a:gd name="connsiteX143" fmla="*/ 3634236 w 12192000"/>
              <a:gd name="connsiteY143" fmla="*/ 853421 h 1008346"/>
              <a:gd name="connsiteX144" fmla="*/ 3629243 w 12192000"/>
              <a:gd name="connsiteY144" fmla="*/ 851670 h 1008346"/>
              <a:gd name="connsiteX145" fmla="*/ 3614602 w 12192000"/>
              <a:gd name="connsiteY145" fmla="*/ 848429 h 1008346"/>
              <a:gd name="connsiteX146" fmla="*/ 3543752 w 12192000"/>
              <a:gd name="connsiteY146" fmla="*/ 861253 h 1008346"/>
              <a:gd name="connsiteX147" fmla="*/ 3430556 w 12192000"/>
              <a:gd name="connsiteY147" fmla="*/ 860564 h 1008346"/>
              <a:gd name="connsiteX148" fmla="*/ 3385450 w 12192000"/>
              <a:gd name="connsiteY148" fmla="*/ 861153 h 1008346"/>
              <a:gd name="connsiteX149" fmla="*/ 3206411 w 12192000"/>
              <a:gd name="connsiteY149" fmla="*/ 856342 h 1008346"/>
              <a:gd name="connsiteX150" fmla="*/ 3172172 w 12192000"/>
              <a:gd name="connsiteY150" fmla="*/ 859926 h 1008346"/>
              <a:gd name="connsiteX151" fmla="*/ 3167260 w 12192000"/>
              <a:gd name="connsiteY151" fmla="*/ 861600 h 1008346"/>
              <a:gd name="connsiteX152" fmla="*/ 3160907 w 12192000"/>
              <a:gd name="connsiteY152" fmla="*/ 862337 h 1008346"/>
              <a:gd name="connsiteX153" fmla="*/ 3144557 w 12192000"/>
              <a:gd name="connsiteY153" fmla="*/ 860933 h 1008346"/>
              <a:gd name="connsiteX154" fmla="*/ 3138575 w 12192000"/>
              <a:gd name="connsiteY154" fmla="*/ 859842 h 1008346"/>
              <a:gd name="connsiteX155" fmla="*/ 3129468 w 12192000"/>
              <a:gd name="connsiteY155" fmla="*/ 859445 h 1008346"/>
              <a:gd name="connsiteX156" fmla="*/ 3129191 w 12192000"/>
              <a:gd name="connsiteY156" fmla="*/ 859614 h 1008346"/>
              <a:gd name="connsiteX157" fmla="*/ 3080632 w 12192000"/>
              <a:gd name="connsiteY157" fmla="*/ 859576 h 1008346"/>
              <a:gd name="connsiteX158" fmla="*/ 3020075 w 12192000"/>
              <a:gd name="connsiteY158" fmla="*/ 867669 h 1008346"/>
              <a:gd name="connsiteX159" fmla="*/ 2996410 w 12192000"/>
              <a:gd name="connsiteY159" fmla="*/ 869598 h 1008346"/>
              <a:gd name="connsiteX160" fmla="*/ 2983493 w 12192000"/>
              <a:gd name="connsiteY160" fmla="*/ 871583 h 1008346"/>
              <a:gd name="connsiteX161" fmla="*/ 2982508 w 12192000"/>
              <a:gd name="connsiteY161" fmla="*/ 872324 h 1008346"/>
              <a:gd name="connsiteX162" fmla="*/ 2943646 w 12192000"/>
              <a:gd name="connsiteY162" fmla="*/ 866671 h 1008346"/>
              <a:gd name="connsiteX163" fmla="*/ 2937624 w 12192000"/>
              <a:gd name="connsiteY163" fmla="*/ 860873 h 1008346"/>
              <a:gd name="connsiteX164" fmla="*/ 2900278 w 12192000"/>
              <a:gd name="connsiteY164" fmla="*/ 855890 h 1008346"/>
              <a:gd name="connsiteX165" fmla="*/ 2877094 w 12192000"/>
              <a:gd name="connsiteY165" fmla="*/ 850038 h 1008346"/>
              <a:gd name="connsiteX166" fmla="*/ 2876089 w 12192000"/>
              <a:gd name="connsiteY166" fmla="*/ 849428 h 1008346"/>
              <a:gd name="connsiteX167" fmla="*/ 2858491 w 12192000"/>
              <a:gd name="connsiteY167" fmla="*/ 836891 h 1008346"/>
              <a:gd name="connsiteX168" fmla="*/ 2853221 w 12192000"/>
              <a:gd name="connsiteY168" fmla="*/ 836141 h 1008346"/>
              <a:gd name="connsiteX169" fmla="*/ 2809798 w 12192000"/>
              <a:gd name="connsiteY169" fmla="*/ 818931 h 1008346"/>
              <a:gd name="connsiteX170" fmla="*/ 2788143 w 12192000"/>
              <a:gd name="connsiteY170" fmla="*/ 814680 h 1008346"/>
              <a:gd name="connsiteX171" fmla="*/ 2726584 w 12192000"/>
              <a:gd name="connsiteY171" fmla="*/ 814258 h 1008346"/>
              <a:gd name="connsiteX172" fmla="*/ 2695593 w 12192000"/>
              <a:gd name="connsiteY172" fmla="*/ 797218 h 1008346"/>
              <a:gd name="connsiteX173" fmla="*/ 2688833 w 12192000"/>
              <a:gd name="connsiteY173" fmla="*/ 794195 h 1008346"/>
              <a:gd name="connsiteX174" fmla="*/ 2688479 w 12192000"/>
              <a:gd name="connsiteY174" fmla="*/ 794303 h 1008346"/>
              <a:gd name="connsiteX175" fmla="*/ 2680911 w 12192000"/>
              <a:gd name="connsiteY175" fmla="*/ 791446 h 1008346"/>
              <a:gd name="connsiteX176" fmla="*/ 2676500 w 12192000"/>
              <a:gd name="connsiteY176" fmla="*/ 788684 h 1008346"/>
              <a:gd name="connsiteX177" fmla="*/ 2597106 w 12192000"/>
              <a:gd name="connsiteY177" fmla="*/ 788233 h 1008346"/>
              <a:gd name="connsiteX178" fmla="*/ 2493284 w 12192000"/>
              <a:gd name="connsiteY178" fmla="*/ 771780 h 1008346"/>
              <a:gd name="connsiteX179" fmla="*/ 2391347 w 12192000"/>
              <a:gd name="connsiteY179" fmla="*/ 752808 h 1008346"/>
              <a:gd name="connsiteX180" fmla="*/ 2354862 w 12192000"/>
              <a:gd name="connsiteY180" fmla="*/ 744636 h 1008346"/>
              <a:gd name="connsiteX181" fmla="*/ 2287979 w 12192000"/>
              <a:gd name="connsiteY181" fmla="*/ 735811 h 1008346"/>
              <a:gd name="connsiteX182" fmla="*/ 2255010 w 12192000"/>
              <a:gd name="connsiteY182" fmla="*/ 734698 h 1008346"/>
              <a:gd name="connsiteX183" fmla="*/ 2251535 w 12192000"/>
              <a:gd name="connsiteY183" fmla="*/ 736637 h 1008346"/>
              <a:gd name="connsiteX184" fmla="*/ 2245631 w 12192000"/>
              <a:gd name="connsiteY184" fmla="*/ 736631 h 1008346"/>
              <a:gd name="connsiteX185" fmla="*/ 2230763 w 12192000"/>
              <a:gd name="connsiteY185" fmla="*/ 732710 h 1008346"/>
              <a:gd name="connsiteX186" fmla="*/ 2225379 w 12192000"/>
              <a:gd name="connsiteY186" fmla="*/ 730591 h 1008346"/>
              <a:gd name="connsiteX187" fmla="*/ 2217057 w 12192000"/>
              <a:gd name="connsiteY187" fmla="*/ 728862 h 1008346"/>
              <a:gd name="connsiteX188" fmla="*/ 2216788 w 12192000"/>
              <a:gd name="connsiteY188" fmla="*/ 729024 h 1008346"/>
              <a:gd name="connsiteX189" fmla="*/ 2209124 w 12192000"/>
              <a:gd name="connsiteY189" fmla="*/ 727003 h 1008346"/>
              <a:gd name="connsiteX190" fmla="*/ 2172459 w 12192000"/>
              <a:gd name="connsiteY190" fmla="*/ 714519 h 1008346"/>
              <a:gd name="connsiteX191" fmla="*/ 2115857 w 12192000"/>
              <a:gd name="connsiteY191" fmla="*/ 723498 h 1008346"/>
              <a:gd name="connsiteX192" fmla="*/ 2093949 w 12192000"/>
              <a:gd name="connsiteY192" fmla="*/ 722515 h 1008346"/>
              <a:gd name="connsiteX193" fmla="*/ 2080925 w 12192000"/>
              <a:gd name="connsiteY193" fmla="*/ 723827 h 1008346"/>
              <a:gd name="connsiteX194" fmla="*/ 1983785 w 12192000"/>
              <a:gd name="connsiteY194" fmla="*/ 689896 h 1008346"/>
              <a:gd name="connsiteX195" fmla="*/ 1959913 w 12192000"/>
              <a:gd name="connsiteY195" fmla="*/ 672734 h 1008346"/>
              <a:gd name="connsiteX196" fmla="*/ 1804159 w 12192000"/>
              <a:gd name="connsiteY196" fmla="*/ 644533 h 1008346"/>
              <a:gd name="connsiteX197" fmla="*/ 1591576 w 12192000"/>
              <a:gd name="connsiteY197" fmla="*/ 571258 h 1008346"/>
              <a:gd name="connsiteX198" fmla="*/ 1496826 w 12192000"/>
              <a:gd name="connsiteY198" fmla="*/ 568535 h 1008346"/>
              <a:gd name="connsiteX199" fmla="*/ 1356936 w 12192000"/>
              <a:gd name="connsiteY199" fmla="*/ 530781 h 1008346"/>
              <a:gd name="connsiteX200" fmla="*/ 1269628 w 12192000"/>
              <a:gd name="connsiteY200" fmla="*/ 539232 h 1008346"/>
              <a:gd name="connsiteX201" fmla="*/ 1194874 w 12192000"/>
              <a:gd name="connsiteY201" fmla="*/ 523525 h 1008346"/>
              <a:gd name="connsiteX202" fmla="*/ 1138189 w 12192000"/>
              <a:gd name="connsiteY202" fmla="*/ 509746 h 1008346"/>
              <a:gd name="connsiteX203" fmla="*/ 976781 w 12192000"/>
              <a:gd name="connsiteY203" fmla="*/ 468644 h 1008346"/>
              <a:gd name="connsiteX204" fmla="*/ 882061 w 12192000"/>
              <a:gd name="connsiteY204" fmla="*/ 458215 h 1008346"/>
              <a:gd name="connsiteX205" fmla="*/ 833317 w 12192000"/>
              <a:gd name="connsiteY205" fmla="*/ 447431 h 1008346"/>
              <a:gd name="connsiteX206" fmla="*/ 827386 w 12192000"/>
              <a:gd name="connsiteY206" fmla="*/ 446883 h 1008346"/>
              <a:gd name="connsiteX207" fmla="*/ 786341 w 12192000"/>
              <a:gd name="connsiteY207" fmla="*/ 445842 h 1008346"/>
              <a:gd name="connsiteX208" fmla="*/ 725073 w 12192000"/>
              <a:gd name="connsiteY208" fmla="*/ 448531 h 1008346"/>
              <a:gd name="connsiteX209" fmla="*/ 624284 w 12192000"/>
              <a:gd name="connsiteY209" fmla="*/ 462606 h 1008346"/>
              <a:gd name="connsiteX210" fmla="*/ 527403 w 12192000"/>
              <a:gd name="connsiteY210" fmla="*/ 467566 h 1008346"/>
              <a:gd name="connsiteX211" fmla="*/ 407139 w 12192000"/>
              <a:gd name="connsiteY211" fmla="*/ 461890 h 1008346"/>
              <a:gd name="connsiteX212" fmla="*/ 363011 w 12192000"/>
              <a:gd name="connsiteY212" fmla="*/ 466758 h 1008346"/>
              <a:gd name="connsiteX213" fmla="*/ 360644 w 12192000"/>
              <a:gd name="connsiteY213" fmla="*/ 472114 h 1008346"/>
              <a:gd name="connsiteX214" fmla="*/ 347271 w 12192000"/>
              <a:gd name="connsiteY214" fmla="*/ 472897 h 1008346"/>
              <a:gd name="connsiteX215" fmla="*/ 344210 w 12192000"/>
              <a:gd name="connsiteY215" fmla="*/ 474119 h 1008346"/>
              <a:gd name="connsiteX216" fmla="*/ 326160 w 12192000"/>
              <a:gd name="connsiteY216" fmla="*/ 480110 h 1008346"/>
              <a:gd name="connsiteX217" fmla="*/ 275309 w 12192000"/>
              <a:gd name="connsiteY217" fmla="*/ 467738 h 1008346"/>
              <a:gd name="connsiteX218" fmla="*/ 251787 w 12192000"/>
              <a:gd name="connsiteY218" fmla="*/ 466296 h 1008346"/>
              <a:gd name="connsiteX219" fmla="*/ 229585 w 12192000"/>
              <a:gd name="connsiteY219" fmla="*/ 458043 h 1008346"/>
              <a:gd name="connsiteX220" fmla="*/ 218012 w 12192000"/>
              <a:gd name="connsiteY220" fmla="*/ 449412 h 1008346"/>
              <a:gd name="connsiteX221" fmla="*/ 133735 w 12192000"/>
              <a:gd name="connsiteY221" fmla="*/ 416518 h 1008346"/>
              <a:gd name="connsiteX222" fmla="*/ 77108 w 12192000"/>
              <a:gd name="connsiteY222" fmla="*/ 390937 h 1008346"/>
              <a:gd name="connsiteX223" fmla="*/ 65936 w 12192000"/>
              <a:gd name="connsiteY223" fmla="*/ 382568 h 1008346"/>
              <a:gd name="connsiteX224" fmla="*/ 49890 w 12192000"/>
              <a:gd name="connsiteY224" fmla="*/ 382282 h 1008346"/>
              <a:gd name="connsiteX225" fmla="*/ 44249 w 12192000"/>
              <a:gd name="connsiteY225" fmla="*/ 384936 h 1008346"/>
              <a:gd name="connsiteX226" fmla="*/ 0 w 12192000"/>
              <a:gd name="connsiteY226" fmla="*/ 363641 h 100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A61ECB-521C-4BFC-9F12-1BA566BC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4068"/>
            <a:ext cx="12192000" cy="1163932"/>
          </a:xfrm>
          <a:custGeom>
            <a:avLst/>
            <a:gdLst>
              <a:gd name="connsiteX0" fmla="*/ 2955508 w 12192000"/>
              <a:gd name="connsiteY0" fmla="*/ 929 h 1163932"/>
              <a:gd name="connsiteX1" fmla="*/ 2973472 w 12192000"/>
              <a:gd name="connsiteY1" fmla="*/ 2369 h 1163932"/>
              <a:gd name="connsiteX2" fmla="*/ 3052621 w 12192000"/>
              <a:gd name="connsiteY2" fmla="*/ 14030 h 1163932"/>
              <a:gd name="connsiteX3" fmla="*/ 3145220 w 12192000"/>
              <a:gd name="connsiteY3" fmla="*/ 16277 h 1163932"/>
              <a:gd name="connsiteX4" fmla="*/ 3233309 w 12192000"/>
              <a:gd name="connsiteY4" fmla="*/ 8968 h 1163932"/>
              <a:gd name="connsiteX5" fmla="*/ 3320851 w 12192000"/>
              <a:gd name="connsiteY5" fmla="*/ 18902 h 1163932"/>
              <a:gd name="connsiteX6" fmla="*/ 3394552 w 12192000"/>
              <a:gd name="connsiteY6" fmla="*/ 38279 h 1163932"/>
              <a:gd name="connsiteX7" fmla="*/ 3462252 w 12192000"/>
              <a:gd name="connsiteY7" fmla="*/ 68646 h 1163932"/>
              <a:gd name="connsiteX8" fmla="*/ 3504799 w 12192000"/>
              <a:gd name="connsiteY8" fmla="*/ 93363 h 1163932"/>
              <a:gd name="connsiteX9" fmla="*/ 3568807 w 12192000"/>
              <a:gd name="connsiteY9" fmla="*/ 84557 h 1163932"/>
              <a:gd name="connsiteX10" fmla="*/ 3571993 w 12192000"/>
              <a:gd name="connsiteY10" fmla="*/ 87105 h 1163932"/>
              <a:gd name="connsiteX11" fmla="*/ 3590879 w 12192000"/>
              <a:gd name="connsiteY11" fmla="*/ 100115 h 1163932"/>
              <a:gd name="connsiteX12" fmla="*/ 3623973 w 12192000"/>
              <a:gd name="connsiteY12" fmla="*/ 93084 h 1163932"/>
              <a:gd name="connsiteX13" fmla="*/ 3636728 w 12192000"/>
              <a:gd name="connsiteY13" fmla="*/ 98019 h 1163932"/>
              <a:gd name="connsiteX14" fmla="*/ 3676976 w 12192000"/>
              <a:gd name="connsiteY14" fmla="*/ 96600 h 1163932"/>
              <a:gd name="connsiteX15" fmla="*/ 3722653 w 12192000"/>
              <a:gd name="connsiteY15" fmla="*/ 115363 h 1163932"/>
              <a:gd name="connsiteX16" fmla="*/ 3775112 w 12192000"/>
              <a:gd name="connsiteY16" fmla="*/ 98970 h 1163932"/>
              <a:gd name="connsiteX17" fmla="*/ 3932956 w 12192000"/>
              <a:gd name="connsiteY17" fmla="*/ 122337 h 1163932"/>
              <a:gd name="connsiteX18" fmla="*/ 4100593 w 12192000"/>
              <a:gd name="connsiteY18" fmla="*/ 163834 h 1163932"/>
              <a:gd name="connsiteX19" fmla="*/ 4316364 w 12192000"/>
              <a:gd name="connsiteY19" fmla="*/ 177453 h 1163932"/>
              <a:gd name="connsiteX20" fmla="*/ 4387387 w 12192000"/>
              <a:gd name="connsiteY20" fmla="*/ 164360 h 1163932"/>
              <a:gd name="connsiteX21" fmla="*/ 4427957 w 12192000"/>
              <a:gd name="connsiteY21" fmla="*/ 177526 h 1163932"/>
              <a:gd name="connsiteX22" fmla="*/ 4502291 w 12192000"/>
              <a:gd name="connsiteY22" fmla="*/ 188197 h 1163932"/>
              <a:gd name="connsiteX23" fmla="*/ 4600771 w 12192000"/>
              <a:gd name="connsiteY23" fmla="*/ 212143 h 1163932"/>
              <a:gd name="connsiteX24" fmla="*/ 4644102 w 12192000"/>
              <a:gd name="connsiteY24" fmla="*/ 210363 h 1163932"/>
              <a:gd name="connsiteX25" fmla="*/ 4652752 w 12192000"/>
              <a:gd name="connsiteY25" fmla="*/ 210902 h 1163932"/>
              <a:gd name="connsiteX26" fmla="*/ 4652896 w 12192000"/>
              <a:gd name="connsiteY26" fmla="*/ 211286 h 1163932"/>
              <a:gd name="connsiteX27" fmla="*/ 4685303 w 12192000"/>
              <a:gd name="connsiteY27" fmla="*/ 212939 h 1163932"/>
              <a:gd name="connsiteX28" fmla="*/ 4690886 w 12192000"/>
              <a:gd name="connsiteY28" fmla="*/ 215767 h 1163932"/>
              <a:gd name="connsiteX29" fmla="*/ 4725430 w 12192000"/>
              <a:gd name="connsiteY29" fmla="*/ 238732 h 1163932"/>
              <a:gd name="connsiteX30" fmla="*/ 4800051 w 12192000"/>
              <a:gd name="connsiteY30" fmla="*/ 231099 h 1163932"/>
              <a:gd name="connsiteX31" fmla="*/ 4875115 w 12192000"/>
              <a:gd name="connsiteY31" fmla="*/ 264350 h 1163932"/>
              <a:gd name="connsiteX32" fmla="*/ 4936450 w 12192000"/>
              <a:gd name="connsiteY32" fmla="*/ 280902 h 1163932"/>
              <a:gd name="connsiteX33" fmla="*/ 5030961 w 12192000"/>
              <a:gd name="connsiteY33" fmla="*/ 305912 h 1163932"/>
              <a:gd name="connsiteX34" fmla="*/ 5082734 w 12192000"/>
              <a:gd name="connsiteY34" fmla="*/ 308581 h 1163932"/>
              <a:gd name="connsiteX35" fmla="*/ 5138799 w 12192000"/>
              <a:gd name="connsiteY35" fmla="*/ 303800 h 1163932"/>
              <a:gd name="connsiteX36" fmla="*/ 5259695 w 12192000"/>
              <a:gd name="connsiteY36" fmla="*/ 330476 h 1163932"/>
              <a:gd name="connsiteX37" fmla="*/ 5359642 w 12192000"/>
              <a:gd name="connsiteY37" fmla="*/ 340575 h 1163932"/>
              <a:gd name="connsiteX38" fmla="*/ 5372918 w 12192000"/>
              <a:gd name="connsiteY38" fmla="*/ 336834 h 1163932"/>
              <a:gd name="connsiteX39" fmla="*/ 5396084 w 12192000"/>
              <a:gd name="connsiteY39" fmla="*/ 328268 h 1163932"/>
              <a:gd name="connsiteX40" fmla="*/ 5414292 w 12192000"/>
              <a:gd name="connsiteY40" fmla="*/ 320863 h 1163932"/>
              <a:gd name="connsiteX41" fmla="*/ 5487276 w 12192000"/>
              <a:gd name="connsiteY41" fmla="*/ 307350 h 1163932"/>
              <a:gd name="connsiteX42" fmla="*/ 5612716 w 12192000"/>
              <a:gd name="connsiteY42" fmla="*/ 308118 h 1163932"/>
              <a:gd name="connsiteX43" fmla="*/ 5864813 w 12192000"/>
              <a:gd name="connsiteY43" fmla="*/ 257852 h 1163932"/>
              <a:gd name="connsiteX44" fmla="*/ 6151392 w 12192000"/>
              <a:gd name="connsiteY44" fmla="*/ 225732 h 1163932"/>
              <a:gd name="connsiteX45" fmla="*/ 6209396 w 12192000"/>
              <a:gd name="connsiteY45" fmla="*/ 220469 h 1163932"/>
              <a:gd name="connsiteX46" fmla="*/ 6269898 w 12192000"/>
              <a:gd name="connsiteY46" fmla="*/ 226300 h 1163932"/>
              <a:gd name="connsiteX47" fmla="*/ 6297029 w 12192000"/>
              <a:gd name="connsiteY47" fmla="*/ 224230 h 1163932"/>
              <a:gd name="connsiteX48" fmla="*/ 6352373 w 12192000"/>
              <a:gd name="connsiteY48" fmla="*/ 209161 h 1163932"/>
              <a:gd name="connsiteX49" fmla="*/ 6353759 w 12192000"/>
              <a:gd name="connsiteY49" fmla="*/ 209135 h 1163932"/>
              <a:gd name="connsiteX50" fmla="*/ 6363346 w 12192000"/>
              <a:gd name="connsiteY50" fmla="*/ 196700 h 1163932"/>
              <a:gd name="connsiteX51" fmla="*/ 6400681 w 12192000"/>
              <a:gd name="connsiteY51" fmla="*/ 204402 h 1163932"/>
              <a:gd name="connsiteX52" fmla="*/ 6402041 w 12192000"/>
              <a:gd name="connsiteY52" fmla="*/ 207073 h 1163932"/>
              <a:gd name="connsiteX53" fmla="*/ 6424912 w 12192000"/>
              <a:gd name="connsiteY53" fmla="*/ 204940 h 1163932"/>
              <a:gd name="connsiteX54" fmla="*/ 6502019 w 12192000"/>
              <a:gd name="connsiteY54" fmla="*/ 198788 h 1163932"/>
              <a:gd name="connsiteX55" fmla="*/ 6518229 w 12192000"/>
              <a:gd name="connsiteY55" fmla="*/ 197839 h 1163932"/>
              <a:gd name="connsiteX56" fmla="*/ 6519089 w 12192000"/>
              <a:gd name="connsiteY56" fmla="*/ 198274 h 1163932"/>
              <a:gd name="connsiteX57" fmla="*/ 6561047 w 12192000"/>
              <a:gd name="connsiteY57" fmla="*/ 182276 h 1163932"/>
              <a:gd name="connsiteX58" fmla="*/ 6595639 w 12192000"/>
              <a:gd name="connsiteY58" fmla="*/ 174596 h 1163932"/>
              <a:gd name="connsiteX59" fmla="*/ 6692265 w 12192000"/>
              <a:gd name="connsiteY59" fmla="*/ 171261 h 1163932"/>
              <a:gd name="connsiteX60" fmla="*/ 6697219 w 12192000"/>
              <a:gd name="connsiteY60" fmla="*/ 171733 h 1163932"/>
              <a:gd name="connsiteX61" fmla="*/ 6713656 w 12192000"/>
              <a:gd name="connsiteY61" fmla="*/ 160032 h 1163932"/>
              <a:gd name="connsiteX62" fmla="*/ 6714383 w 12192000"/>
              <a:gd name="connsiteY62" fmla="*/ 156857 h 1163932"/>
              <a:gd name="connsiteX63" fmla="*/ 6774793 w 12192000"/>
              <a:gd name="connsiteY63" fmla="*/ 166145 h 1163932"/>
              <a:gd name="connsiteX64" fmla="*/ 6782112 w 12192000"/>
              <a:gd name="connsiteY64" fmla="*/ 161687 h 1163932"/>
              <a:gd name="connsiteX65" fmla="*/ 6822392 w 12192000"/>
              <a:gd name="connsiteY65" fmla="*/ 175020 h 1163932"/>
              <a:gd name="connsiteX66" fmla="*/ 6842719 w 12192000"/>
              <a:gd name="connsiteY66" fmla="*/ 178025 h 1163932"/>
              <a:gd name="connsiteX67" fmla="*/ 6878958 w 12192000"/>
              <a:gd name="connsiteY67" fmla="*/ 187256 h 1163932"/>
              <a:gd name="connsiteX68" fmla="*/ 6881972 w 12192000"/>
              <a:gd name="connsiteY68" fmla="*/ 184277 h 1163932"/>
              <a:gd name="connsiteX69" fmla="*/ 6889133 w 12192000"/>
              <a:gd name="connsiteY69" fmla="*/ 187492 h 1163932"/>
              <a:gd name="connsiteX70" fmla="*/ 6894439 w 12192000"/>
              <a:gd name="connsiteY70" fmla="*/ 184074 h 1163932"/>
              <a:gd name="connsiteX71" fmla="*/ 6900419 w 12192000"/>
              <a:gd name="connsiteY71" fmla="*/ 185342 h 1163932"/>
              <a:gd name="connsiteX72" fmla="*/ 6963220 w 12192000"/>
              <a:gd name="connsiteY72" fmla="*/ 173736 h 1163932"/>
              <a:gd name="connsiteX73" fmla="*/ 6976706 w 12192000"/>
              <a:gd name="connsiteY73" fmla="*/ 177326 h 1163932"/>
              <a:gd name="connsiteX74" fmla="*/ 6987064 w 12192000"/>
              <a:gd name="connsiteY74" fmla="*/ 166834 h 1163932"/>
              <a:gd name="connsiteX75" fmla="*/ 7030230 w 12192000"/>
              <a:gd name="connsiteY75" fmla="*/ 166147 h 1163932"/>
              <a:gd name="connsiteX76" fmla="*/ 7045014 w 12192000"/>
              <a:gd name="connsiteY76" fmla="*/ 175533 h 1163932"/>
              <a:gd name="connsiteX77" fmla="*/ 7058714 w 12192000"/>
              <a:gd name="connsiteY77" fmla="*/ 182424 h 1163932"/>
              <a:gd name="connsiteX78" fmla="*/ 7060499 w 12192000"/>
              <a:gd name="connsiteY78" fmla="*/ 182495 h 1163932"/>
              <a:gd name="connsiteX79" fmla="*/ 7078430 w 12192000"/>
              <a:gd name="connsiteY79" fmla="*/ 183225 h 1163932"/>
              <a:gd name="connsiteX80" fmla="*/ 7176563 w 12192000"/>
              <a:gd name="connsiteY80" fmla="*/ 179676 h 1163932"/>
              <a:gd name="connsiteX81" fmla="*/ 7205529 w 12192000"/>
              <a:gd name="connsiteY81" fmla="*/ 187443 h 1163932"/>
              <a:gd name="connsiteX82" fmla="*/ 7310118 w 12192000"/>
              <a:gd name="connsiteY82" fmla="*/ 169037 h 1163932"/>
              <a:gd name="connsiteX83" fmla="*/ 7673859 w 12192000"/>
              <a:gd name="connsiteY83" fmla="*/ 156768 h 1163932"/>
              <a:gd name="connsiteX84" fmla="*/ 7692748 w 12192000"/>
              <a:gd name="connsiteY84" fmla="*/ 167969 h 1163932"/>
              <a:gd name="connsiteX85" fmla="*/ 7715729 w 12192000"/>
              <a:gd name="connsiteY85" fmla="*/ 163804 h 1163932"/>
              <a:gd name="connsiteX86" fmla="*/ 7974189 w 12192000"/>
              <a:gd name="connsiteY86" fmla="*/ 161251 h 1163932"/>
              <a:gd name="connsiteX87" fmla="*/ 8101969 w 12192000"/>
              <a:gd name="connsiteY87" fmla="*/ 150927 h 1163932"/>
              <a:gd name="connsiteX88" fmla="*/ 8106826 w 12192000"/>
              <a:gd name="connsiteY88" fmla="*/ 146285 h 1163932"/>
              <a:gd name="connsiteX89" fmla="*/ 8162058 w 12192000"/>
              <a:gd name="connsiteY89" fmla="*/ 103136 h 1163932"/>
              <a:gd name="connsiteX90" fmla="*/ 8184568 w 12192000"/>
              <a:gd name="connsiteY90" fmla="*/ 100422 h 1163932"/>
              <a:gd name="connsiteX91" fmla="*/ 8205350 w 12192000"/>
              <a:gd name="connsiteY91" fmla="*/ 106344 h 1163932"/>
              <a:gd name="connsiteX92" fmla="*/ 8228227 w 12192000"/>
              <a:gd name="connsiteY92" fmla="*/ 112404 h 1163932"/>
              <a:gd name="connsiteX93" fmla="*/ 8229109 w 12192000"/>
              <a:gd name="connsiteY93" fmla="*/ 109777 h 1163932"/>
              <a:gd name="connsiteX94" fmla="*/ 8237963 w 12192000"/>
              <a:gd name="connsiteY94" fmla="*/ 113428 h 1163932"/>
              <a:gd name="connsiteX95" fmla="*/ 8248358 w 12192000"/>
              <a:gd name="connsiteY95" fmla="*/ 112494 h 1163932"/>
              <a:gd name="connsiteX96" fmla="*/ 8249309 w 12192000"/>
              <a:gd name="connsiteY96" fmla="*/ 113130 h 1163932"/>
              <a:gd name="connsiteX97" fmla="*/ 8249997 w 12192000"/>
              <a:gd name="connsiteY97" fmla="*/ 112347 h 1163932"/>
              <a:gd name="connsiteX98" fmla="*/ 8272162 w 12192000"/>
              <a:gd name="connsiteY98" fmla="*/ 110356 h 1163932"/>
              <a:gd name="connsiteX99" fmla="*/ 8292349 w 12192000"/>
              <a:gd name="connsiteY99" fmla="*/ 103912 h 1163932"/>
              <a:gd name="connsiteX100" fmla="*/ 8292491 w 12192000"/>
              <a:gd name="connsiteY100" fmla="*/ 103935 h 1163932"/>
              <a:gd name="connsiteX101" fmla="*/ 8307239 w 12192000"/>
              <a:gd name="connsiteY101" fmla="*/ 101023 h 1163932"/>
              <a:gd name="connsiteX102" fmla="*/ 8339282 w 12192000"/>
              <a:gd name="connsiteY102" fmla="*/ 115374 h 1163932"/>
              <a:gd name="connsiteX103" fmla="*/ 8346156 w 12192000"/>
              <a:gd name="connsiteY103" fmla="*/ 117659 h 1163932"/>
              <a:gd name="connsiteX104" fmla="*/ 8346467 w 12192000"/>
              <a:gd name="connsiteY104" fmla="*/ 117456 h 1163932"/>
              <a:gd name="connsiteX105" fmla="*/ 8354069 w 12192000"/>
              <a:gd name="connsiteY105" fmla="*/ 119374 h 1163932"/>
              <a:gd name="connsiteX106" fmla="*/ 8358687 w 12192000"/>
              <a:gd name="connsiteY106" fmla="*/ 121825 h 1163932"/>
              <a:gd name="connsiteX107" fmla="*/ 8433385 w 12192000"/>
              <a:gd name="connsiteY107" fmla="*/ 106101 h 1163932"/>
              <a:gd name="connsiteX108" fmla="*/ 8533779 w 12192000"/>
              <a:gd name="connsiteY108" fmla="*/ 104806 h 1163932"/>
              <a:gd name="connsiteX109" fmla="*/ 8632833 w 12192000"/>
              <a:gd name="connsiteY109" fmla="*/ 106964 h 1163932"/>
              <a:gd name="connsiteX110" fmla="*/ 8668523 w 12192000"/>
              <a:gd name="connsiteY110" fmla="*/ 109411 h 1163932"/>
              <a:gd name="connsiteX111" fmla="*/ 8732893 w 12192000"/>
              <a:gd name="connsiteY111" fmla="*/ 106423 h 1163932"/>
              <a:gd name="connsiteX112" fmla="*/ 8764071 w 12192000"/>
              <a:gd name="connsiteY112" fmla="*/ 101019 h 1163932"/>
              <a:gd name="connsiteX113" fmla="*/ 8767004 w 12192000"/>
              <a:gd name="connsiteY113" fmla="*/ 97951 h 1163932"/>
              <a:gd name="connsiteX114" fmla="*/ 8772553 w 12192000"/>
              <a:gd name="connsiteY114" fmla="*/ 96746 h 1163932"/>
              <a:gd name="connsiteX115" fmla="*/ 8787201 w 12192000"/>
              <a:gd name="connsiteY115" fmla="*/ 98465 h 1163932"/>
              <a:gd name="connsiteX116" fmla="*/ 8792624 w 12192000"/>
              <a:gd name="connsiteY116" fmla="*/ 99935 h 1163932"/>
              <a:gd name="connsiteX117" fmla="*/ 8800741 w 12192000"/>
              <a:gd name="connsiteY117" fmla="*/ 100329 h 1163932"/>
              <a:gd name="connsiteX118" fmla="*/ 8800966 w 12192000"/>
              <a:gd name="connsiteY118" fmla="*/ 100077 h 1163932"/>
              <a:gd name="connsiteX119" fmla="*/ 8808513 w 12192000"/>
              <a:gd name="connsiteY119" fmla="*/ 100962 h 1163932"/>
              <a:gd name="connsiteX120" fmla="*/ 8845110 w 12192000"/>
              <a:gd name="connsiteY120" fmla="*/ 108611 h 1163932"/>
              <a:gd name="connsiteX121" fmla="*/ 8896773 w 12192000"/>
              <a:gd name="connsiteY121" fmla="*/ 86101 h 1163932"/>
              <a:gd name="connsiteX122" fmla="*/ 8917529 w 12192000"/>
              <a:gd name="connsiteY122" fmla="*/ 82805 h 1163932"/>
              <a:gd name="connsiteX123" fmla="*/ 8929546 w 12192000"/>
              <a:gd name="connsiteY123" fmla="*/ 78543 h 1163932"/>
              <a:gd name="connsiteX124" fmla="*/ 9026654 w 12192000"/>
              <a:gd name="connsiteY124" fmla="*/ 99852 h 1163932"/>
              <a:gd name="connsiteX125" fmla="*/ 9040737 w 12192000"/>
              <a:gd name="connsiteY125" fmla="*/ 105786 h 1163932"/>
              <a:gd name="connsiteX126" fmla="*/ 9052026 w 12192000"/>
              <a:gd name="connsiteY126" fmla="*/ 115808 h 1163932"/>
              <a:gd name="connsiteX127" fmla="*/ 9203241 w 12192000"/>
              <a:gd name="connsiteY127" fmla="*/ 118145 h 1163932"/>
              <a:gd name="connsiteX128" fmla="*/ 9415584 w 12192000"/>
              <a:gd name="connsiteY128" fmla="*/ 163588 h 1163932"/>
              <a:gd name="connsiteX129" fmla="*/ 9505102 w 12192000"/>
              <a:gd name="connsiteY129" fmla="*/ 147474 h 1163932"/>
              <a:gd name="connsiteX130" fmla="*/ 9643040 w 12192000"/>
              <a:gd name="connsiteY130" fmla="*/ 164665 h 1163932"/>
              <a:gd name="connsiteX131" fmla="*/ 9762999 w 12192000"/>
              <a:gd name="connsiteY131" fmla="*/ 169055 h 1163932"/>
              <a:gd name="connsiteX132" fmla="*/ 9776183 w 12192000"/>
              <a:gd name="connsiteY132" fmla="*/ 168623 h 1163932"/>
              <a:gd name="connsiteX133" fmla="*/ 9780532 w 12192000"/>
              <a:gd name="connsiteY133" fmla="*/ 162255 h 1163932"/>
              <a:gd name="connsiteX134" fmla="*/ 9824924 w 12192000"/>
              <a:gd name="connsiteY134" fmla="*/ 158079 h 1163932"/>
              <a:gd name="connsiteX135" fmla="*/ 9910588 w 12192000"/>
              <a:gd name="connsiteY135" fmla="*/ 160759 h 1163932"/>
              <a:gd name="connsiteX136" fmla="*/ 9924173 w 12192000"/>
              <a:gd name="connsiteY136" fmla="*/ 165023 h 1163932"/>
              <a:gd name="connsiteX137" fmla="*/ 10010969 w 12192000"/>
              <a:gd name="connsiteY137" fmla="*/ 162234 h 1163932"/>
              <a:gd name="connsiteX138" fmla="*/ 10070699 w 12192000"/>
              <a:gd name="connsiteY138" fmla="*/ 164286 h 1163932"/>
              <a:gd name="connsiteX139" fmla="*/ 10083825 w 12192000"/>
              <a:gd name="connsiteY139" fmla="*/ 168444 h 1163932"/>
              <a:gd name="connsiteX140" fmla="*/ 10097932 w 12192000"/>
              <a:gd name="connsiteY140" fmla="*/ 161160 h 1163932"/>
              <a:gd name="connsiteX141" fmla="*/ 10101779 w 12192000"/>
              <a:gd name="connsiteY141" fmla="*/ 155488 h 1163932"/>
              <a:gd name="connsiteX142" fmla="*/ 10149437 w 12192000"/>
              <a:gd name="connsiteY142" fmla="*/ 158598 h 1163932"/>
              <a:gd name="connsiteX143" fmla="*/ 10155104 w 12192000"/>
              <a:gd name="connsiteY143" fmla="*/ 158045 h 1163932"/>
              <a:gd name="connsiteX144" fmla="*/ 10250982 w 12192000"/>
              <a:gd name="connsiteY144" fmla="*/ 135074 h 1163932"/>
              <a:gd name="connsiteX145" fmla="*/ 10343301 w 12192000"/>
              <a:gd name="connsiteY145" fmla="*/ 97316 h 1163932"/>
              <a:gd name="connsiteX146" fmla="*/ 10366625 w 12192000"/>
              <a:gd name="connsiteY146" fmla="*/ 85860 h 1163932"/>
              <a:gd name="connsiteX147" fmla="*/ 10433505 w 12192000"/>
              <a:gd name="connsiteY147" fmla="*/ 71432 h 1163932"/>
              <a:gd name="connsiteX148" fmla="*/ 10547510 w 12192000"/>
              <a:gd name="connsiteY148" fmla="*/ 53678 h 1163932"/>
              <a:gd name="connsiteX149" fmla="*/ 10588150 w 12192000"/>
              <a:gd name="connsiteY149" fmla="*/ 38719 h 1163932"/>
              <a:gd name="connsiteX150" fmla="*/ 10589457 w 12192000"/>
              <a:gd name="connsiteY150" fmla="*/ 31728 h 1163932"/>
              <a:gd name="connsiteX151" fmla="*/ 10699976 w 12192000"/>
              <a:gd name="connsiteY151" fmla="*/ 49777 h 1163932"/>
              <a:gd name="connsiteX152" fmla="*/ 10812237 w 12192000"/>
              <a:gd name="connsiteY152" fmla="*/ 52759 h 1163932"/>
              <a:gd name="connsiteX153" fmla="*/ 10869837 w 12192000"/>
              <a:gd name="connsiteY153" fmla="*/ 72227 h 1163932"/>
              <a:gd name="connsiteX154" fmla="*/ 10881770 w 12192000"/>
              <a:gd name="connsiteY154" fmla="*/ 80104 h 1163932"/>
              <a:gd name="connsiteX155" fmla="*/ 10896899 w 12192000"/>
              <a:gd name="connsiteY155" fmla="*/ 77163 h 1163932"/>
              <a:gd name="connsiteX156" fmla="*/ 10901748 w 12192000"/>
              <a:gd name="connsiteY156" fmla="*/ 72784 h 1163932"/>
              <a:gd name="connsiteX157" fmla="*/ 10947419 w 12192000"/>
              <a:gd name="connsiteY157" fmla="*/ 89748 h 1163932"/>
              <a:gd name="connsiteX158" fmla="*/ 10953034 w 12192000"/>
              <a:gd name="connsiteY158" fmla="*/ 90870 h 1163932"/>
              <a:gd name="connsiteX159" fmla="*/ 10992070 w 12192000"/>
              <a:gd name="connsiteY159" fmla="*/ 95273 h 1163932"/>
              <a:gd name="connsiteX160" fmla="*/ 11112372 w 12192000"/>
              <a:gd name="connsiteY160" fmla="*/ 88679 h 1163932"/>
              <a:gd name="connsiteX161" fmla="*/ 11147719 w 12192000"/>
              <a:gd name="connsiteY161" fmla="*/ 86992 h 1163932"/>
              <a:gd name="connsiteX162" fmla="*/ 11172617 w 12192000"/>
              <a:gd name="connsiteY162" fmla="*/ 82697 h 1163932"/>
              <a:gd name="connsiteX163" fmla="*/ 11240397 w 12192000"/>
              <a:gd name="connsiteY163" fmla="*/ 88262 h 1163932"/>
              <a:gd name="connsiteX164" fmla="*/ 11270034 w 12192000"/>
              <a:gd name="connsiteY164" fmla="*/ 98379 h 1163932"/>
              <a:gd name="connsiteX165" fmla="*/ 11293091 w 12192000"/>
              <a:gd name="connsiteY165" fmla="*/ 98474 h 1163932"/>
              <a:gd name="connsiteX166" fmla="*/ 11310949 w 12192000"/>
              <a:gd name="connsiteY166" fmla="*/ 104274 h 1163932"/>
              <a:gd name="connsiteX167" fmla="*/ 11345279 w 12192000"/>
              <a:gd name="connsiteY167" fmla="*/ 101883 h 1163932"/>
              <a:gd name="connsiteX168" fmla="*/ 11354597 w 12192000"/>
              <a:gd name="connsiteY168" fmla="*/ 104385 h 1163932"/>
              <a:gd name="connsiteX169" fmla="*/ 11367725 w 12192000"/>
              <a:gd name="connsiteY169" fmla="*/ 104431 h 1163932"/>
              <a:gd name="connsiteX170" fmla="*/ 11399832 w 12192000"/>
              <a:gd name="connsiteY170" fmla="*/ 117048 h 1163932"/>
              <a:gd name="connsiteX171" fmla="*/ 11487595 w 12192000"/>
              <a:gd name="connsiteY171" fmla="*/ 158754 h 1163932"/>
              <a:gd name="connsiteX172" fmla="*/ 11590850 w 12192000"/>
              <a:gd name="connsiteY172" fmla="*/ 244984 h 1163932"/>
              <a:gd name="connsiteX173" fmla="*/ 11736204 w 12192000"/>
              <a:gd name="connsiteY173" fmla="*/ 283941 h 1163932"/>
              <a:gd name="connsiteX174" fmla="*/ 11760331 w 12192000"/>
              <a:gd name="connsiteY174" fmla="*/ 298368 h 1163932"/>
              <a:gd name="connsiteX175" fmla="*/ 11819139 w 12192000"/>
              <a:gd name="connsiteY175" fmla="*/ 310575 h 1163932"/>
              <a:gd name="connsiteX176" fmla="*/ 11821967 w 12192000"/>
              <a:gd name="connsiteY176" fmla="*/ 312222 h 1163932"/>
              <a:gd name="connsiteX177" fmla="*/ 11847125 w 12192000"/>
              <a:gd name="connsiteY177" fmla="*/ 303833 h 1163932"/>
              <a:gd name="connsiteX178" fmla="*/ 11980134 w 12192000"/>
              <a:gd name="connsiteY178" fmla="*/ 328343 h 1163932"/>
              <a:gd name="connsiteX179" fmla="*/ 12174576 w 12192000"/>
              <a:gd name="connsiteY179" fmla="*/ 382540 h 1163932"/>
              <a:gd name="connsiteX180" fmla="*/ 12192000 w 12192000"/>
              <a:gd name="connsiteY180" fmla="*/ 385665 h 1163932"/>
              <a:gd name="connsiteX181" fmla="*/ 12192000 w 12192000"/>
              <a:gd name="connsiteY181" fmla="*/ 1163932 h 1163932"/>
              <a:gd name="connsiteX182" fmla="*/ 0 w 12192000"/>
              <a:gd name="connsiteY182" fmla="*/ 1163932 h 1163932"/>
              <a:gd name="connsiteX183" fmla="*/ 0 w 12192000"/>
              <a:gd name="connsiteY183" fmla="*/ 489977 h 1163932"/>
              <a:gd name="connsiteX184" fmla="*/ 5331 w 12192000"/>
              <a:gd name="connsiteY184" fmla="*/ 489229 h 1163932"/>
              <a:gd name="connsiteX185" fmla="*/ 39902 w 12192000"/>
              <a:gd name="connsiteY185" fmla="*/ 478716 h 1163932"/>
              <a:gd name="connsiteX186" fmla="*/ 117880 w 12192000"/>
              <a:gd name="connsiteY186" fmla="*/ 427388 h 1163932"/>
              <a:gd name="connsiteX187" fmla="*/ 238140 w 12192000"/>
              <a:gd name="connsiteY187" fmla="*/ 385729 h 1163932"/>
              <a:gd name="connsiteX188" fmla="*/ 249589 w 12192000"/>
              <a:gd name="connsiteY188" fmla="*/ 385949 h 1163932"/>
              <a:gd name="connsiteX189" fmla="*/ 296963 w 12192000"/>
              <a:gd name="connsiteY189" fmla="*/ 362534 h 1163932"/>
              <a:gd name="connsiteX190" fmla="*/ 339235 w 12192000"/>
              <a:gd name="connsiteY190" fmla="*/ 330857 h 1163932"/>
              <a:gd name="connsiteX191" fmla="*/ 447152 w 12192000"/>
              <a:gd name="connsiteY191" fmla="*/ 333855 h 1163932"/>
              <a:gd name="connsiteX192" fmla="*/ 475247 w 12192000"/>
              <a:gd name="connsiteY192" fmla="*/ 343146 h 1163932"/>
              <a:gd name="connsiteX193" fmla="*/ 477967 w 12192000"/>
              <a:gd name="connsiteY193" fmla="*/ 344392 h 1163932"/>
              <a:gd name="connsiteX194" fmla="*/ 527683 w 12192000"/>
              <a:gd name="connsiteY194" fmla="*/ 339655 h 1163932"/>
              <a:gd name="connsiteX195" fmla="*/ 703732 w 12192000"/>
              <a:gd name="connsiteY195" fmla="*/ 323031 h 1163932"/>
              <a:gd name="connsiteX196" fmla="*/ 853391 w 12192000"/>
              <a:gd name="connsiteY196" fmla="*/ 310023 h 1163932"/>
              <a:gd name="connsiteX197" fmla="*/ 925332 w 12192000"/>
              <a:gd name="connsiteY197" fmla="*/ 305118 h 1163932"/>
              <a:gd name="connsiteX198" fmla="*/ 941286 w 12192000"/>
              <a:gd name="connsiteY198" fmla="*/ 295364 h 1163932"/>
              <a:gd name="connsiteX199" fmla="*/ 950845 w 12192000"/>
              <a:gd name="connsiteY199" fmla="*/ 293027 h 1163932"/>
              <a:gd name="connsiteX200" fmla="*/ 953292 w 12192000"/>
              <a:gd name="connsiteY200" fmla="*/ 287324 h 1163932"/>
              <a:gd name="connsiteX201" fmla="*/ 967499 w 12192000"/>
              <a:gd name="connsiteY201" fmla="*/ 280192 h 1163932"/>
              <a:gd name="connsiteX202" fmla="*/ 985161 w 12192000"/>
              <a:gd name="connsiteY202" fmla="*/ 277297 h 1163932"/>
              <a:gd name="connsiteX203" fmla="*/ 1069267 w 12192000"/>
              <a:gd name="connsiteY203" fmla="*/ 269198 h 1163932"/>
              <a:gd name="connsiteX204" fmla="*/ 1138407 w 12192000"/>
              <a:gd name="connsiteY204" fmla="*/ 252999 h 1163932"/>
              <a:gd name="connsiteX205" fmla="*/ 1164931 w 12192000"/>
              <a:gd name="connsiteY205" fmla="*/ 245054 h 1163932"/>
              <a:gd name="connsiteX206" fmla="*/ 1211622 w 12192000"/>
              <a:gd name="connsiteY206" fmla="*/ 227108 h 1163932"/>
              <a:gd name="connsiteX207" fmla="*/ 1274567 w 12192000"/>
              <a:gd name="connsiteY207" fmla="*/ 209812 h 1163932"/>
              <a:gd name="connsiteX208" fmla="*/ 1325029 w 12192000"/>
              <a:gd name="connsiteY208" fmla="*/ 214369 h 1163932"/>
              <a:gd name="connsiteX209" fmla="*/ 1356805 w 12192000"/>
              <a:gd name="connsiteY209" fmla="*/ 210054 h 1163932"/>
              <a:gd name="connsiteX210" fmla="*/ 1468752 w 12192000"/>
              <a:gd name="connsiteY210" fmla="*/ 221036 h 1163932"/>
              <a:gd name="connsiteX211" fmla="*/ 1650750 w 12192000"/>
              <a:gd name="connsiteY211" fmla="*/ 171522 h 1163932"/>
              <a:gd name="connsiteX212" fmla="*/ 1655056 w 12192000"/>
              <a:gd name="connsiteY212" fmla="*/ 178538 h 1163932"/>
              <a:gd name="connsiteX213" fmla="*/ 1683220 w 12192000"/>
              <a:gd name="connsiteY213" fmla="*/ 176084 h 1163932"/>
              <a:gd name="connsiteX214" fmla="*/ 1685599 w 12192000"/>
              <a:gd name="connsiteY214" fmla="*/ 171820 h 1163932"/>
              <a:gd name="connsiteX215" fmla="*/ 1689230 w 12192000"/>
              <a:gd name="connsiteY215" fmla="*/ 171091 h 1163932"/>
              <a:gd name="connsiteX216" fmla="*/ 1691052 w 12192000"/>
              <a:gd name="connsiteY216" fmla="*/ 175010 h 1163932"/>
              <a:gd name="connsiteX217" fmla="*/ 1735783 w 12192000"/>
              <a:gd name="connsiteY217" fmla="*/ 183832 h 1163932"/>
              <a:gd name="connsiteX218" fmla="*/ 1797102 w 12192000"/>
              <a:gd name="connsiteY218" fmla="*/ 188721 h 1163932"/>
              <a:gd name="connsiteX219" fmla="*/ 1845638 w 12192000"/>
              <a:gd name="connsiteY219" fmla="*/ 170206 h 1163932"/>
              <a:gd name="connsiteX220" fmla="*/ 1848980 w 12192000"/>
              <a:gd name="connsiteY220" fmla="*/ 173948 h 1163932"/>
              <a:gd name="connsiteX221" fmla="*/ 1880587 w 12192000"/>
              <a:gd name="connsiteY221" fmla="*/ 171938 h 1163932"/>
              <a:gd name="connsiteX222" fmla="*/ 1995803 w 12192000"/>
              <a:gd name="connsiteY222" fmla="*/ 138279 h 1163932"/>
              <a:gd name="connsiteX223" fmla="*/ 2057448 w 12192000"/>
              <a:gd name="connsiteY223" fmla="*/ 135082 h 1163932"/>
              <a:gd name="connsiteX224" fmla="*/ 2119088 w 12192000"/>
              <a:gd name="connsiteY224" fmla="*/ 119940 h 1163932"/>
              <a:gd name="connsiteX225" fmla="*/ 2138831 w 12192000"/>
              <a:gd name="connsiteY225" fmla="*/ 122626 h 1163932"/>
              <a:gd name="connsiteX226" fmla="*/ 2174180 w 12192000"/>
              <a:gd name="connsiteY226" fmla="*/ 117121 h 1163932"/>
              <a:gd name="connsiteX227" fmla="*/ 2214259 w 12192000"/>
              <a:gd name="connsiteY227" fmla="*/ 116974 h 1163932"/>
              <a:gd name="connsiteX228" fmla="*/ 2264911 w 12192000"/>
              <a:gd name="connsiteY228" fmla="*/ 108071 h 1163932"/>
              <a:gd name="connsiteX229" fmla="*/ 2298963 w 12192000"/>
              <a:gd name="connsiteY229" fmla="*/ 107788 h 1163932"/>
              <a:gd name="connsiteX230" fmla="*/ 2454058 w 12192000"/>
              <a:gd name="connsiteY230" fmla="*/ 73698 h 1163932"/>
              <a:gd name="connsiteX231" fmla="*/ 2534188 w 12192000"/>
              <a:gd name="connsiteY231" fmla="*/ 70162 h 1163932"/>
              <a:gd name="connsiteX232" fmla="*/ 2616912 w 12192000"/>
              <a:gd name="connsiteY232" fmla="*/ 51189 h 1163932"/>
              <a:gd name="connsiteX233" fmla="*/ 2698592 w 12192000"/>
              <a:gd name="connsiteY233" fmla="*/ 42305 h 1163932"/>
              <a:gd name="connsiteX234" fmla="*/ 2891953 w 12192000"/>
              <a:gd name="connsiteY234" fmla="*/ 34973 h 1163932"/>
              <a:gd name="connsiteX235" fmla="*/ 2955508 w 12192000"/>
              <a:gd name="connsiteY235" fmla="*/ 929 h 11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Content Placeholder 150">
            <a:extLst>
              <a:ext uri="{FF2B5EF4-FFF2-40B4-BE49-F238E27FC236}">
                <a16:creationId xmlns:a16="http://schemas.microsoft.com/office/drawing/2014/main" id="{28E7C150-136C-9252-AA92-FF95A0C2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42" y="1482187"/>
            <a:ext cx="2662830" cy="468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Batang"/>
            </a:endParaRPr>
          </a:p>
          <a:p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476DB4-5F0C-C4F0-347E-77ABAAFC6C75}"/>
              </a:ext>
            </a:extLst>
          </p:cNvPr>
          <p:cNvSpPr txBox="1"/>
          <p:nvPr/>
        </p:nvSpPr>
        <p:spPr>
          <a:xfrm>
            <a:off x="796344" y="346871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262626"/>
              </a:solidFill>
            </a:endParaRPr>
          </a:p>
        </p:txBody>
      </p:sp>
      <p:pic>
        <p:nvPicPr>
          <p:cNvPr id="153" name="Picture 153" descr="A white background with black and white lines&#10;&#10;Description automatically generated">
            <a:extLst>
              <a:ext uri="{FF2B5EF4-FFF2-40B4-BE49-F238E27FC236}">
                <a16:creationId xmlns:a16="http://schemas.microsoft.com/office/drawing/2014/main" id="{8C0D57E8-88BD-8CB0-04C4-4B283F455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" y="2384812"/>
            <a:ext cx="12187707" cy="746826"/>
          </a:xfrm>
          <a:prstGeom prst="rect">
            <a:avLst/>
          </a:prstGeom>
        </p:spPr>
      </p:pic>
      <p:pic>
        <p:nvPicPr>
          <p:cNvPr id="154" name="Picture 153" descr="A white background with black and white lines&#10;&#10;Description automatically generated">
            <a:extLst>
              <a:ext uri="{FF2B5EF4-FFF2-40B4-BE49-F238E27FC236}">
                <a16:creationId xmlns:a16="http://schemas.microsoft.com/office/drawing/2014/main" id="{28F79A94-1FDD-EDAA-19C9-5BC7AFD7B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" y="4783503"/>
            <a:ext cx="12187707" cy="746826"/>
          </a:xfrm>
          <a:prstGeom prst="rect">
            <a:avLst/>
          </a:prstGeom>
        </p:spPr>
      </p:pic>
      <p:sp>
        <p:nvSpPr>
          <p:cNvPr id="156" name="Content Placeholder 150">
            <a:extLst>
              <a:ext uri="{FF2B5EF4-FFF2-40B4-BE49-F238E27FC236}">
                <a16:creationId xmlns:a16="http://schemas.microsoft.com/office/drawing/2014/main" id="{09CEB5E4-18A2-F3E5-1910-ADEEC8C075A9}"/>
              </a:ext>
            </a:extLst>
          </p:cNvPr>
          <p:cNvSpPr txBox="1">
            <a:spLocks/>
          </p:cNvSpPr>
          <p:nvPr/>
        </p:nvSpPr>
        <p:spPr>
          <a:xfrm>
            <a:off x="709588" y="3523488"/>
            <a:ext cx="2662830" cy="468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ea typeface="Batang"/>
            </a:endParaRPr>
          </a:p>
          <a:p>
            <a:endParaRPr lang="en-US" dirty="0"/>
          </a:p>
        </p:txBody>
      </p:sp>
      <p:graphicFrame>
        <p:nvGraphicFramePr>
          <p:cNvPr id="170" name="عنصر نائب للمحتوى 2">
            <a:extLst>
              <a:ext uri="{FF2B5EF4-FFF2-40B4-BE49-F238E27FC236}">
                <a16:creationId xmlns:a16="http://schemas.microsoft.com/office/drawing/2014/main" id="{8228DC7A-520D-6EEB-9081-33881C29A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888722"/>
              </p:ext>
            </p:extLst>
          </p:nvPr>
        </p:nvGraphicFramePr>
        <p:xfrm>
          <a:off x="707489" y="911997"/>
          <a:ext cx="3268817" cy="142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39" name="عنصر نائب للمحتوى 2">
            <a:extLst>
              <a:ext uri="{FF2B5EF4-FFF2-40B4-BE49-F238E27FC236}">
                <a16:creationId xmlns:a16="http://schemas.microsoft.com/office/drawing/2014/main" id="{DF4A37C4-5DFE-B84D-26B6-467B9CC04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87082"/>
              </p:ext>
            </p:extLst>
          </p:nvPr>
        </p:nvGraphicFramePr>
        <p:xfrm>
          <a:off x="709427" y="3358684"/>
          <a:ext cx="3268817" cy="142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86159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CE422-8FBA-DF4E-3BF4-B9D32A1C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Batang"/>
                <a:cs typeface="Times New Roman"/>
              </a:rPr>
              <a:t>Goals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0907-F0DE-1EC1-A8AC-669C390A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967181" cy="41070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Build a</a:t>
            </a:r>
            <a:r>
              <a:rPr lang="ar-EG">
                <a:latin typeface="Times New Roman"/>
                <a:ea typeface="+mn-lt"/>
                <a:cs typeface="+mn-lt"/>
              </a:rPr>
              <a:t> </a:t>
            </a:r>
            <a:r>
              <a:rPr lang="ar-EG" err="1">
                <a:latin typeface="Times New Roman"/>
                <a:ea typeface="+mn-lt"/>
                <a:cs typeface="+mn-lt"/>
              </a:rPr>
              <a:t>model</a:t>
            </a:r>
            <a:r>
              <a:rPr lang="ar-EG">
                <a:latin typeface="Times New Roman"/>
                <a:ea typeface="+mn-lt"/>
                <a:cs typeface="+mn-lt"/>
              </a:rPr>
              <a:t> </a:t>
            </a:r>
            <a:r>
              <a:rPr lang="ar-EG" err="1">
                <a:latin typeface="Times New Roman"/>
                <a:ea typeface="+mn-lt"/>
                <a:cs typeface="+mn-lt"/>
              </a:rPr>
              <a:t>to</a:t>
            </a:r>
            <a:r>
              <a:rPr lang="ar-EG">
                <a:latin typeface="Times New Roman"/>
                <a:ea typeface="+mn-lt"/>
                <a:cs typeface="+mn-lt"/>
              </a:rPr>
              <a:t> </a:t>
            </a:r>
            <a:r>
              <a:rPr lang="ar-EG" err="1">
                <a:latin typeface="Times New Roman"/>
                <a:ea typeface="+mn-lt"/>
                <a:cs typeface="+mn-lt"/>
              </a:rPr>
              <a:t>predict</a:t>
            </a:r>
            <a:r>
              <a:rPr lang="ar-EG">
                <a:latin typeface="Times New Roman"/>
                <a:ea typeface="+mn-lt"/>
                <a:cs typeface="+mn-lt"/>
              </a:rPr>
              <a:t> </a:t>
            </a:r>
            <a:r>
              <a:rPr lang="ar-EG" err="1">
                <a:latin typeface="Times New Roman"/>
                <a:ea typeface="+mn-lt"/>
                <a:cs typeface="+mn-lt"/>
              </a:rPr>
              <a:t>the</a:t>
            </a:r>
            <a:r>
              <a:rPr lang="ar-EG"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music Genre class</a:t>
            </a:r>
            <a:r>
              <a:rPr lang="ar-EG"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using several machine-learning algorithm</a:t>
            </a:r>
            <a:r>
              <a:rPr lang="ar-EG">
                <a:latin typeface="Times New Roman"/>
                <a:ea typeface="+mn-lt"/>
                <a:cs typeface="+mn-lt"/>
              </a:rPr>
              <a:t>s.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Batang"/>
                <a:cs typeface="Times New Roman"/>
              </a:rPr>
              <a:t>Evaluate </a:t>
            </a:r>
            <a:r>
              <a:rPr lang="ar-EG" err="1">
                <a:latin typeface="Times New Roman"/>
                <a:ea typeface="Batang"/>
                <a:cs typeface="Times New Roman"/>
              </a:rPr>
              <a:t>each</a:t>
            </a:r>
            <a:r>
              <a:rPr lang="ar-EG">
                <a:latin typeface="Times New Roman"/>
                <a:ea typeface="Batang"/>
                <a:cs typeface="Times New Roman"/>
              </a:rPr>
              <a:t> </a:t>
            </a:r>
            <a:r>
              <a:rPr lang="ar-EG" err="1">
                <a:latin typeface="Times New Roman"/>
                <a:ea typeface="Batang"/>
                <a:cs typeface="Times New Roman"/>
              </a:rPr>
              <a:t>model</a:t>
            </a:r>
            <a:r>
              <a:rPr lang="ar-EG">
                <a:latin typeface="Times New Roman"/>
                <a:ea typeface="Batang"/>
                <a:cs typeface="Times New Roman"/>
              </a:rPr>
              <a:t> </a:t>
            </a:r>
            <a:r>
              <a:rPr lang="ar-EG" err="1">
                <a:latin typeface="Times New Roman"/>
                <a:ea typeface="Batang"/>
                <a:cs typeface="Times New Roman"/>
              </a:rPr>
              <a:t>predictions</a:t>
            </a:r>
            <a:r>
              <a:rPr lang="ar-EG">
                <a:latin typeface="Times New Roman"/>
                <a:ea typeface="Batang"/>
                <a:cs typeface="Times New Roman"/>
              </a:rPr>
              <a:t> </a:t>
            </a:r>
            <a:r>
              <a:rPr lang="ar-EG" err="1">
                <a:latin typeface="Times New Roman"/>
                <a:ea typeface="Batang"/>
                <a:cs typeface="Times New Roman"/>
              </a:rPr>
              <a:t>using</a:t>
            </a:r>
            <a:r>
              <a:rPr lang="ar-EG">
                <a:latin typeface="Times New Roman"/>
                <a:ea typeface="Batang"/>
                <a:cs typeface="Times New Roman"/>
              </a:rPr>
              <a:t> F1-score.</a:t>
            </a:r>
          </a:p>
          <a:p>
            <a:r>
              <a:rPr lang="ar-EG" err="1">
                <a:latin typeface="Times New Roman"/>
                <a:cs typeface="Times New Roman"/>
              </a:rPr>
              <a:t>Make</a:t>
            </a:r>
            <a:r>
              <a:rPr lang="ar-EG">
                <a:latin typeface="Times New Roman"/>
                <a:cs typeface="Times New Roman"/>
              </a:rPr>
              <a:t> </a:t>
            </a:r>
            <a:r>
              <a:rPr lang="ar-EG" err="1">
                <a:latin typeface="Times New Roman"/>
                <a:cs typeface="Times New Roman"/>
              </a:rPr>
              <a:t>submission</a:t>
            </a:r>
            <a:r>
              <a:rPr lang="ar-EG">
                <a:latin typeface="Times New Roman"/>
                <a:cs typeface="Times New Roman"/>
              </a:rPr>
              <a:t> </a:t>
            </a:r>
            <a:r>
              <a:rPr lang="ar-EG" err="1">
                <a:latin typeface="Times New Roman"/>
                <a:cs typeface="Times New Roman"/>
              </a:rPr>
              <a:t>with</a:t>
            </a:r>
            <a:r>
              <a:rPr lang="ar-EG">
                <a:latin typeface="Times New Roman"/>
                <a:cs typeface="Times New Roman"/>
              </a:rPr>
              <a:t> </a:t>
            </a:r>
            <a:r>
              <a:rPr lang="ar-EG" err="1">
                <a:latin typeface="Times New Roman"/>
                <a:cs typeface="Times New Roman"/>
              </a:rPr>
              <a:t>the</a:t>
            </a:r>
            <a:r>
              <a:rPr lang="ar-EG">
                <a:latin typeface="Times New Roman"/>
                <a:cs typeface="Times New Roman"/>
              </a:rPr>
              <a:t> </a:t>
            </a:r>
            <a:r>
              <a:rPr lang="ar-EG" err="1">
                <a:latin typeface="Times New Roman"/>
                <a:cs typeface="Times New Roman"/>
              </a:rPr>
              <a:t>best</a:t>
            </a:r>
            <a:r>
              <a:rPr lang="ar-EG">
                <a:latin typeface="Times New Roman"/>
                <a:cs typeface="Times New Roman"/>
              </a:rPr>
              <a:t> </a:t>
            </a:r>
            <a:r>
              <a:rPr lang="ar-EG" err="1">
                <a:latin typeface="Times New Roman"/>
                <a:cs typeface="Times New Roman"/>
              </a:rPr>
              <a:t>model</a:t>
            </a:r>
            <a:r>
              <a:rPr lang="ar-EG">
                <a:latin typeface="Times New Roman"/>
                <a:cs typeface="Times New Roman"/>
              </a:rPr>
              <a:t> .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6F56DE0-184C-06A5-85D4-C08AAC872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42" r="9909" b="-3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990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87A9072-A2D9-E530-F03E-A6CE950B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ar-EG" err="1">
                <a:latin typeface="Times New Roman"/>
                <a:ea typeface="Batang"/>
                <a:cs typeface="Times New Roman"/>
              </a:rPr>
              <a:t>Highlights</a:t>
            </a:r>
            <a:r>
              <a:rPr lang="ar-EG">
                <a:ea typeface="Batang"/>
              </a:rPr>
              <a:t> </a:t>
            </a:r>
            <a:endParaRPr lang="ar-EG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074E2B8-D674-88C7-477C-B1D84962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ar-EG" err="1">
                <a:latin typeface="Times New Roman"/>
                <a:ea typeface="Batang"/>
                <a:cs typeface="Times New Roman"/>
              </a:rPr>
              <a:t>Prepare</a:t>
            </a:r>
            <a:r>
              <a:rPr lang="ar-EG">
                <a:latin typeface="Times New Roman"/>
                <a:ea typeface="Batang"/>
                <a:cs typeface="Times New Roman"/>
              </a:rPr>
              <a:t> </a:t>
            </a:r>
            <a:r>
              <a:rPr lang="ar-EG" err="1">
                <a:latin typeface="Times New Roman"/>
                <a:ea typeface="Batang"/>
                <a:cs typeface="Times New Roman"/>
              </a:rPr>
              <a:t>Data</a:t>
            </a:r>
            <a:r>
              <a:rPr lang="ar-EG">
                <a:latin typeface="Times New Roman"/>
                <a:ea typeface="Batang"/>
                <a:cs typeface="Times New Roman"/>
              </a:rPr>
              <a:t>  </a:t>
            </a:r>
            <a:endParaRPr lang="ar-EG">
              <a:latin typeface="Times New Roman"/>
              <a:cs typeface="Times New Roman"/>
            </a:endParaRPr>
          </a:p>
          <a:p>
            <a:pPr marL="1051560" lvl="4" indent="-457200">
              <a:buFont typeface="+mj-lt"/>
              <a:buAutoNum type="arabicPeriod"/>
            </a:pPr>
            <a:r>
              <a:rPr lang="ar-EG" err="1">
                <a:latin typeface="Times New Roman"/>
                <a:ea typeface="Batang"/>
                <a:cs typeface="Times New Roman"/>
              </a:rPr>
              <a:t>Import</a:t>
            </a:r>
            <a:endParaRPr lang="ar-EG">
              <a:latin typeface="Times New Roman"/>
              <a:ea typeface="Batang"/>
              <a:cs typeface="Times New Roman"/>
            </a:endParaRPr>
          </a:p>
          <a:p>
            <a:pPr marL="1051560" lvl="4" indent="-457200">
              <a:buFont typeface="+mj-lt"/>
              <a:buAutoNum type="arabicPeriod"/>
            </a:pPr>
            <a:r>
              <a:rPr lang="ar-EG" err="1">
                <a:latin typeface="Times New Roman"/>
                <a:ea typeface="Batang"/>
                <a:cs typeface="Times New Roman"/>
              </a:rPr>
              <a:t>Explore</a:t>
            </a:r>
            <a:endParaRPr lang="ar-EG">
              <a:latin typeface="Times New Roman"/>
              <a:ea typeface="Batang"/>
              <a:cs typeface="Times New Roman"/>
            </a:endParaRPr>
          </a:p>
          <a:p>
            <a:pPr marL="1051560" lvl="4" indent="-457200">
              <a:buFont typeface="+mj-lt"/>
              <a:buAutoNum type="arabicPeriod"/>
            </a:pPr>
            <a:r>
              <a:rPr lang="ar-EG" err="1">
                <a:latin typeface="Times New Roman"/>
                <a:ea typeface="Batang"/>
                <a:cs typeface="Times New Roman"/>
              </a:rPr>
              <a:t>Split</a:t>
            </a:r>
            <a:endParaRPr lang="ar-EG">
              <a:latin typeface="Times New Roman"/>
              <a:ea typeface="Batang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ar-EG" err="1">
                <a:latin typeface="Times New Roman"/>
                <a:ea typeface="Batang"/>
                <a:cs typeface="Times New Roman"/>
              </a:rPr>
              <a:t>Build</a:t>
            </a:r>
            <a:r>
              <a:rPr lang="ar-EG">
                <a:latin typeface="Times New Roman"/>
                <a:ea typeface="Batang"/>
                <a:cs typeface="Times New Roman"/>
              </a:rPr>
              <a:t> </a:t>
            </a:r>
            <a:r>
              <a:rPr lang="ar-EG" err="1">
                <a:latin typeface="Times New Roman"/>
                <a:ea typeface="Batang"/>
                <a:cs typeface="Times New Roman"/>
              </a:rPr>
              <a:t>Model</a:t>
            </a:r>
            <a:endParaRPr lang="ar-EG">
              <a:latin typeface="Times New Roman"/>
              <a:ea typeface="Batang"/>
              <a:cs typeface="Times New Roman"/>
            </a:endParaRPr>
          </a:p>
          <a:p>
            <a:pPr marL="1051560" lvl="4" indent="-457200">
              <a:buFont typeface="+mj-lt"/>
              <a:buAutoNum type="arabicPeriod"/>
            </a:pPr>
            <a:r>
              <a:rPr lang="ar-EG" err="1">
                <a:latin typeface="Times New Roman"/>
                <a:ea typeface="Batang"/>
                <a:cs typeface="Times New Roman"/>
              </a:rPr>
              <a:t>Iterate</a:t>
            </a:r>
            <a:r>
              <a:rPr lang="ar-EG">
                <a:latin typeface="Times New Roman"/>
                <a:ea typeface="Batang"/>
                <a:cs typeface="Times New Roman"/>
              </a:rPr>
              <a:t> </a:t>
            </a:r>
            <a:endParaRPr lang="ar-EG">
              <a:latin typeface="Times New Roman"/>
              <a:cs typeface="Times New Roman"/>
            </a:endParaRPr>
          </a:p>
          <a:p>
            <a:pPr marL="1051560" lvl="4" indent="-457200">
              <a:buFont typeface="+mj-lt"/>
              <a:buAutoNum type="arabicPeriod"/>
            </a:pPr>
            <a:r>
              <a:rPr lang="ar-EG" err="1">
                <a:latin typeface="Times New Roman"/>
                <a:ea typeface="Batang"/>
                <a:cs typeface="Times New Roman"/>
              </a:rPr>
              <a:t>Evalute</a:t>
            </a:r>
            <a:endParaRPr lang="ar-EG">
              <a:latin typeface="Times New Roman"/>
              <a:ea typeface="Batang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ar-EG" err="1">
                <a:latin typeface="Times New Roman"/>
                <a:ea typeface="Batang"/>
                <a:cs typeface="Times New Roman"/>
              </a:rPr>
              <a:t>Results</a:t>
            </a:r>
            <a:r>
              <a:rPr lang="ar-EG">
                <a:latin typeface="Times New Roman"/>
                <a:ea typeface="Batang"/>
                <a:cs typeface="Times New Roman"/>
              </a:rPr>
              <a:t> </a:t>
            </a:r>
            <a:endParaRPr lang="ar-EG">
              <a:latin typeface="Times New Roman"/>
              <a:cs typeface="Times New Roman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CA8F25D-F424-9793-79A7-9B6B49E3F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8" r="14358" b="-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475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DB80290-778D-410D-27F2-6924E826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ar-EG" err="1">
                <a:latin typeface="Times New Roman"/>
                <a:ea typeface="Batang"/>
                <a:cs typeface="Times New Roman"/>
              </a:rPr>
              <a:t>Reading</a:t>
            </a:r>
            <a:r>
              <a:rPr lang="ar-EG">
                <a:latin typeface="Times New Roman"/>
                <a:ea typeface="Batang"/>
                <a:cs typeface="Times New Roman"/>
              </a:rPr>
              <a:t> </a:t>
            </a:r>
            <a:r>
              <a:rPr lang="ar-EG" err="1">
                <a:latin typeface="Times New Roman"/>
                <a:ea typeface="Batang"/>
                <a:cs typeface="Times New Roman"/>
              </a:rPr>
              <a:t>Dataset</a:t>
            </a:r>
            <a:endParaRPr lang="ar-EG" err="1">
              <a:latin typeface="Times New Roman"/>
              <a:cs typeface="Times New Roman"/>
            </a:endParaRP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C641A13E-FD75-8D75-5861-716D60232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086597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99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098E-EEE3-6A45-4C98-E8DEB7FD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111" y="-160896"/>
            <a:ext cx="6783770" cy="1216024"/>
          </a:xfrm>
        </p:spPr>
        <p:txBody>
          <a:bodyPr/>
          <a:lstStyle/>
          <a:p>
            <a:r>
              <a:rPr lang="en-US">
                <a:ea typeface="Batang"/>
              </a:rPr>
              <a:t>EDA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865D94-C642-F2B2-F002-19A1E2F6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379" y="259291"/>
            <a:ext cx="3947438" cy="4600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ea typeface="Batang"/>
              </a:rPr>
              <a:t>Univariate</a:t>
            </a:r>
            <a:endParaRPr lang="en-US" sz="2800" b="1"/>
          </a:p>
        </p:txBody>
      </p:sp>
      <p:pic>
        <p:nvPicPr>
          <p:cNvPr id="3" name="صورة 5">
            <a:extLst>
              <a:ext uri="{FF2B5EF4-FFF2-40B4-BE49-F238E27FC236}">
                <a16:creationId xmlns:a16="http://schemas.microsoft.com/office/drawing/2014/main" id="{FF5A5F0E-D242-AF8B-9E26-B8D8D6C0D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3" y="1055127"/>
            <a:ext cx="4481604" cy="5418667"/>
          </a:xfrm>
          <a:prstGeom prst="rect">
            <a:avLst/>
          </a:prstGeom>
        </p:spPr>
      </p:pic>
      <p:pic>
        <p:nvPicPr>
          <p:cNvPr id="5" name="صورة 5">
            <a:extLst>
              <a:ext uri="{FF2B5EF4-FFF2-40B4-BE49-F238E27FC236}">
                <a16:creationId xmlns:a16="http://schemas.microsoft.com/office/drawing/2014/main" id="{2AE4DC34-D522-FB47-5EDA-A05440EF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00" y="1055128"/>
            <a:ext cx="6301506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098E-EEE3-6A45-4C98-E8DEB7FD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111" y="-160896"/>
            <a:ext cx="6783770" cy="1216024"/>
          </a:xfrm>
        </p:spPr>
        <p:txBody>
          <a:bodyPr/>
          <a:lstStyle/>
          <a:p>
            <a:r>
              <a:rPr lang="en-US">
                <a:ea typeface="Batang"/>
              </a:rPr>
              <a:t>EDA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7B4F5C-49B8-A6F5-67AD-05F3C36B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379" y="259291"/>
            <a:ext cx="3947438" cy="4600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ea typeface="Batang"/>
              </a:rPr>
              <a:t>Multivariate</a:t>
            </a:r>
            <a:endParaRPr lang="en-US" sz="2800" b="1"/>
          </a:p>
        </p:txBody>
      </p:sp>
      <p:pic>
        <p:nvPicPr>
          <p:cNvPr id="3" name="صورة 4">
            <a:extLst>
              <a:ext uri="{FF2B5EF4-FFF2-40B4-BE49-F238E27FC236}">
                <a16:creationId xmlns:a16="http://schemas.microsoft.com/office/drawing/2014/main" id="{B4ED174E-0462-8668-CAB0-5112E2F0A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9" y="1055128"/>
            <a:ext cx="9397359" cy="51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1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098E-EEE3-6A45-4C98-E8DEB7FD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44" y="-277313"/>
            <a:ext cx="6783770" cy="1216024"/>
          </a:xfrm>
        </p:spPr>
        <p:txBody>
          <a:bodyPr/>
          <a:lstStyle/>
          <a:p>
            <a:r>
              <a:rPr lang="en-US">
                <a:ea typeface="Batang"/>
              </a:rPr>
              <a:t>Feature Engineering</a:t>
            </a:r>
            <a:endParaRPr lang="en-US"/>
          </a:p>
        </p:txBody>
      </p:sp>
      <p:pic>
        <p:nvPicPr>
          <p:cNvPr id="22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B54A7B4-75FD-EF55-3D83-E0CAE60A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8" y="3367222"/>
            <a:ext cx="1028700" cy="3343275"/>
          </a:xfrm>
          <a:prstGeom prst="rect">
            <a:avLst/>
          </a:prstGeom>
        </p:spPr>
      </p:pic>
      <p:pic>
        <p:nvPicPr>
          <p:cNvPr id="23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4CAA40EE-0D46-300E-61C1-6B995372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99" y="3538807"/>
            <a:ext cx="1007236" cy="3171824"/>
          </a:xfrm>
          <a:prstGeom prst="rect">
            <a:avLst/>
          </a:prstGeom>
        </p:spPr>
      </p:pic>
      <p:pic>
        <p:nvPicPr>
          <p:cNvPr id="25" name="Picture 2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E37751F8-D746-9B8C-6D07-DFC21FFF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387" y="3406529"/>
            <a:ext cx="853761" cy="3286125"/>
          </a:xfrm>
          <a:prstGeom prst="rect">
            <a:avLst/>
          </a:prstGeom>
        </p:spPr>
      </p:pic>
      <p:pic>
        <p:nvPicPr>
          <p:cNvPr id="26" name="Picture 2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8D4FC51-3D76-471B-A2FC-3B979E2E5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063" y="3426853"/>
            <a:ext cx="784805" cy="3331336"/>
          </a:xfrm>
          <a:prstGeom prst="rect">
            <a:avLst/>
          </a:prstGeom>
        </p:spPr>
      </p:pic>
      <p:pic>
        <p:nvPicPr>
          <p:cNvPr id="27" name="Picture 27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6D9E90A0-838B-54D1-DFDB-7FFEEBDD12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15" r="10309" b="-208"/>
          <a:stretch/>
        </p:blipFill>
        <p:spPr>
          <a:xfrm>
            <a:off x="3838239" y="3368174"/>
            <a:ext cx="931192" cy="3344508"/>
          </a:xfrm>
          <a:prstGeom prst="rect">
            <a:avLst/>
          </a:prstGeom>
        </p:spPr>
      </p:pic>
      <p:pic>
        <p:nvPicPr>
          <p:cNvPr id="28" name="Picture 28" descr="A number 0 on a white background&#10;&#10;Description automatically generated">
            <a:extLst>
              <a:ext uri="{FF2B5EF4-FFF2-40B4-BE49-F238E27FC236}">
                <a16:creationId xmlns:a16="http://schemas.microsoft.com/office/drawing/2014/main" id="{AEC28B32-045C-8D71-CCAE-B925A18D7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682" y="3385064"/>
            <a:ext cx="590550" cy="3286125"/>
          </a:xfrm>
          <a:prstGeom prst="rect">
            <a:avLst/>
          </a:prstGeom>
        </p:spPr>
      </p:pic>
      <p:pic>
        <p:nvPicPr>
          <p:cNvPr id="29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7EBD4280-538F-4529-E390-B0FB3F87BE8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211" b="46835"/>
          <a:stretch/>
        </p:blipFill>
        <p:spPr>
          <a:xfrm>
            <a:off x="5540062" y="3321773"/>
            <a:ext cx="5619496" cy="1513164"/>
          </a:xfrm>
          <a:prstGeom prst="rect">
            <a:avLst/>
          </a:prstGeom>
        </p:spPr>
      </p:pic>
      <p:pic>
        <p:nvPicPr>
          <p:cNvPr id="30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498B452F-9752-1CDD-2933-7AF23171800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-194" b="45603"/>
          <a:stretch/>
        </p:blipFill>
        <p:spPr>
          <a:xfrm>
            <a:off x="5540063" y="4881425"/>
            <a:ext cx="5544368" cy="1620168"/>
          </a:xfrm>
          <a:prstGeom prst="rect">
            <a:avLst/>
          </a:prstGeom>
        </p:spPr>
      </p:pic>
      <p:graphicFrame>
        <p:nvGraphicFramePr>
          <p:cNvPr id="38" name="TextBox 15">
            <a:extLst>
              <a:ext uri="{FF2B5EF4-FFF2-40B4-BE49-F238E27FC236}">
                <a16:creationId xmlns:a16="http://schemas.microsoft.com/office/drawing/2014/main" id="{ACB73294-0818-5C24-5867-B67505819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40763"/>
              </p:ext>
            </p:extLst>
          </p:nvPr>
        </p:nvGraphicFramePr>
        <p:xfrm>
          <a:off x="311597" y="331273"/>
          <a:ext cx="10464410" cy="3297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A7A2394-CAEA-5B26-9703-92DA000B39C5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BB5340-D9BE-1DBC-50B4-DC7E84012FDD}"/>
              </a:ext>
            </a:extLst>
          </p:cNvPr>
          <p:cNvSpPr txBox="1"/>
          <p:nvPr/>
        </p:nvSpPr>
        <p:spPr>
          <a:xfrm>
            <a:off x="4877858" y="2909358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7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59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5098E-EEE3-6A45-4C98-E8DEB7FD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Data Preprocessing</a:t>
            </a:r>
            <a:endParaRPr lang="en-US"/>
          </a:p>
        </p:txBody>
      </p:sp>
      <p:graphicFrame>
        <p:nvGraphicFramePr>
          <p:cNvPr id="31" name="عنصر نائب للمحتوى 2">
            <a:extLst>
              <a:ext uri="{FF2B5EF4-FFF2-40B4-BE49-F238E27FC236}">
                <a16:creationId xmlns:a16="http://schemas.microsoft.com/office/drawing/2014/main" id="{D7DA14F0-04F3-7623-DFF1-F06C76A26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466816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05EBBBF-22BC-767B-EAD9-A679D46CBB49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5098E-EEE3-6A45-4C98-E8DEB7FD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49" y="-88452"/>
            <a:ext cx="9810604" cy="1216024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Data Preprocessing</a:t>
            </a:r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9" descr="A graph of a graph of a graph&#10;&#10;Description automatically generated">
            <a:extLst>
              <a:ext uri="{FF2B5EF4-FFF2-40B4-BE49-F238E27FC236}">
                <a16:creationId xmlns:a16="http://schemas.microsoft.com/office/drawing/2014/main" id="{71854FAD-7FF1-3903-DBDF-C9AFB9652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52" b="-901"/>
          <a:stretch/>
        </p:blipFill>
        <p:spPr>
          <a:xfrm>
            <a:off x="3190" y="3316649"/>
            <a:ext cx="3736978" cy="1695207"/>
          </a:xfrm>
          <a:prstGeom prst="rect">
            <a:avLst/>
          </a:prstGeom>
        </p:spPr>
      </p:pic>
      <p:pic>
        <p:nvPicPr>
          <p:cNvPr id="52" name="Picture 52" descr="A graph of a graph of a number of numbers&#10;&#10;Description automatically generated">
            <a:extLst>
              <a:ext uri="{FF2B5EF4-FFF2-40B4-BE49-F238E27FC236}">
                <a16:creationId xmlns:a16="http://schemas.microsoft.com/office/drawing/2014/main" id="{06E61780-9789-F936-53AC-DB9F850DC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" t="-208" r="50063"/>
          <a:stretch/>
        </p:blipFill>
        <p:spPr>
          <a:xfrm>
            <a:off x="209" y="5063919"/>
            <a:ext cx="3738072" cy="1751237"/>
          </a:xfrm>
          <a:prstGeom prst="rect">
            <a:avLst/>
          </a:prstGeom>
        </p:spPr>
      </p:pic>
      <p:graphicFrame>
        <p:nvGraphicFramePr>
          <p:cNvPr id="219" name="TextBox 15">
            <a:extLst>
              <a:ext uri="{FF2B5EF4-FFF2-40B4-BE49-F238E27FC236}">
                <a16:creationId xmlns:a16="http://schemas.microsoft.com/office/drawing/2014/main" id="{0D95243E-D43A-B7BB-AFE0-20B8589A6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319233"/>
              </p:ext>
            </p:extLst>
          </p:nvPr>
        </p:nvGraphicFramePr>
        <p:xfrm>
          <a:off x="269263" y="-600060"/>
          <a:ext cx="11643394" cy="5301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17" name="Picture 2017" descr="A screenshot of a computer&#10;&#10;Description automatically generated">
            <a:extLst>
              <a:ext uri="{FF2B5EF4-FFF2-40B4-BE49-F238E27FC236}">
                <a16:creationId xmlns:a16="http://schemas.microsoft.com/office/drawing/2014/main" id="{5488C9EC-D770-CCD5-0335-A159B518B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1816" y="3313753"/>
            <a:ext cx="3092449" cy="1743910"/>
          </a:xfrm>
          <a:prstGeom prst="rect">
            <a:avLst/>
          </a:prstGeom>
        </p:spPr>
      </p:pic>
      <p:pic>
        <p:nvPicPr>
          <p:cNvPr id="2029" name="Picture 202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3677B33-BEAC-3BC6-CE9C-CF0EF476AF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60" t="8437" r="32613"/>
          <a:stretch/>
        </p:blipFill>
        <p:spPr>
          <a:xfrm>
            <a:off x="9033903" y="5214391"/>
            <a:ext cx="3102304" cy="1493393"/>
          </a:xfrm>
          <a:prstGeom prst="rect">
            <a:avLst/>
          </a:prstGeom>
        </p:spPr>
      </p:pic>
      <p:pic>
        <p:nvPicPr>
          <p:cNvPr id="2118" name="Picture 2118" descr="A graph with red lines&#10;&#10;Description automatically generated">
            <a:extLst>
              <a:ext uri="{FF2B5EF4-FFF2-40B4-BE49-F238E27FC236}">
                <a16:creationId xmlns:a16="http://schemas.microsoft.com/office/drawing/2014/main" id="{825B670C-8E58-0943-0D76-75E53FC2173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13" t="-143" r="-238" b="-629"/>
          <a:stretch/>
        </p:blipFill>
        <p:spPr>
          <a:xfrm>
            <a:off x="3941233" y="3314355"/>
            <a:ext cx="4881030" cy="1740319"/>
          </a:xfrm>
          <a:prstGeom prst="rect">
            <a:avLst/>
          </a:prstGeom>
        </p:spPr>
      </p:pic>
      <p:pic>
        <p:nvPicPr>
          <p:cNvPr id="2163" name="Picture 2163" descr="A graph with a red line&#10;&#10;Description automatically generated">
            <a:extLst>
              <a:ext uri="{FF2B5EF4-FFF2-40B4-BE49-F238E27FC236}">
                <a16:creationId xmlns:a16="http://schemas.microsoft.com/office/drawing/2014/main" id="{5168E6FF-044F-BDDF-985E-3BBFBD56622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469" r="-222" b="-380"/>
          <a:stretch/>
        </p:blipFill>
        <p:spPr>
          <a:xfrm>
            <a:off x="3940935" y="5109437"/>
            <a:ext cx="4846766" cy="1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9383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ArchiveVTI</vt:lpstr>
      <vt:lpstr>Music Genre Classification 2023</vt:lpstr>
      <vt:lpstr>Goals</vt:lpstr>
      <vt:lpstr>Highlights </vt:lpstr>
      <vt:lpstr>Reading Dataset</vt:lpstr>
      <vt:lpstr>EDA</vt:lpstr>
      <vt:lpstr>EDA</vt:lpstr>
      <vt:lpstr>Feature Engineering</vt:lpstr>
      <vt:lpstr>Data Preprocessing</vt:lpstr>
      <vt:lpstr>Data Preprocessing</vt:lpstr>
      <vt:lpstr>Model Building</vt:lpstr>
      <vt:lpstr>PowerPoint Presentation</vt:lpstr>
      <vt:lpstr>PowerPoint Presentation</vt:lpstr>
      <vt:lpstr>Cat Boost Modeling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Sawsan Ahmad Yousef Yousef</cp:lastModifiedBy>
  <cp:revision>2</cp:revision>
  <dcterms:created xsi:type="dcterms:W3CDTF">2023-07-19T21:11:52Z</dcterms:created>
  <dcterms:modified xsi:type="dcterms:W3CDTF">2023-07-22T17:02:52Z</dcterms:modified>
</cp:coreProperties>
</file>