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22"/>
  </p:notesMasterIdLst>
  <p:handoutMasterIdLst>
    <p:handoutMasterId r:id="rId23"/>
  </p:handoutMasterIdLst>
  <p:sldIdLst>
    <p:sldId id="2166" r:id="rId3"/>
    <p:sldId id="1642" r:id="rId4"/>
    <p:sldId id="2168" r:id="rId5"/>
    <p:sldId id="2187" r:id="rId6"/>
    <p:sldId id="2169" r:id="rId7"/>
    <p:sldId id="2176" r:id="rId8"/>
    <p:sldId id="2199" r:id="rId9"/>
    <p:sldId id="2181" r:id="rId10"/>
    <p:sldId id="2177" r:id="rId11"/>
    <p:sldId id="2178" r:id="rId12"/>
    <p:sldId id="2207" r:id="rId13"/>
    <p:sldId id="2208" r:id="rId14"/>
    <p:sldId id="2211" r:id="rId15"/>
    <p:sldId id="2213" r:id="rId16"/>
    <p:sldId id="2218" r:id="rId17"/>
    <p:sldId id="2224" r:id="rId18"/>
    <p:sldId id="2227" r:id="rId19"/>
    <p:sldId id="2219" r:id="rId20"/>
    <p:sldId id="222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CE9463A-E50D-49AB-AF2D-9AEE114B1B96}">
          <p14:sldIdLst>
            <p14:sldId id="2166"/>
            <p14:sldId id="1642"/>
            <p14:sldId id="2168"/>
            <p14:sldId id="2187"/>
            <p14:sldId id="2169"/>
            <p14:sldId id="2176"/>
            <p14:sldId id="2199"/>
            <p14:sldId id="2181"/>
            <p14:sldId id="2177"/>
            <p14:sldId id="2178"/>
            <p14:sldId id="2207"/>
            <p14:sldId id="2208"/>
            <p14:sldId id="2211"/>
            <p14:sldId id="2213"/>
            <p14:sldId id="2218"/>
            <p14:sldId id="2224"/>
            <p14:sldId id="2227"/>
            <p14:sldId id="2219"/>
            <p14:sldId id="22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9A"/>
    <a:srgbClr val="5EAADE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015" autoAdjust="0"/>
    <p:restoredTop sz="94434" autoAdjust="0"/>
  </p:normalViewPr>
  <p:slideViewPr>
    <p:cSldViewPr>
      <p:cViewPr varScale="1">
        <p:scale>
          <a:sx n="106" d="100"/>
          <a:sy n="106" d="100"/>
        </p:scale>
        <p:origin x="6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44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8071">
            <a:off x="219134" y="1567391"/>
            <a:ext cx="2370641" cy="158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2573664" y="21338"/>
            <a:ext cx="4262873" cy="720080"/>
            <a:chOff x="2573664" y="21338"/>
            <a:chExt cx="4262873" cy="720080"/>
          </a:xfrm>
        </p:grpSpPr>
        <p:pic>
          <p:nvPicPr>
            <p:cNvPr id="7" name="Picture 3" descr="C:\Users\LENOVO\Desktop\165234589814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664" y="2133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3443236" y="199063"/>
              <a:ext cx="3393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1"/>
                  </a:solidFill>
                </a:rPr>
                <a:t>SHAI For AI | </a:t>
              </a:r>
              <a:r>
                <a:rPr lang="ar-SA" b="1" dirty="0">
                  <a:solidFill>
                    <a:schemeClr val="accent1"/>
                  </a:solidFill>
                </a:rPr>
                <a:t>شاي للذكاء الاصطناعي</a:t>
              </a: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124200" y="2034600"/>
            <a:ext cx="505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Diamond Price Prediction</a:t>
            </a:r>
            <a:endParaRPr lang="fr-F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86200" y="3867150"/>
            <a:ext cx="4953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MA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fr-MA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r>
              <a:rPr lang="fr-MA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by:</a:t>
            </a:r>
            <a:endParaRPr lang="fr-FR" sz="1400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17285"/>
              </p:ext>
            </p:extLst>
          </p:nvPr>
        </p:nvGraphicFramePr>
        <p:xfrm>
          <a:off x="4625450" y="4324350"/>
          <a:ext cx="44788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Imane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ASSKOUR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Abdulrahman</a:t>
                      </a:r>
                      <a:r>
                        <a:rPr lang="fr-F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Khalid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Mohammed 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Boshra</a:t>
                      </a:r>
                      <a:r>
                        <a:rPr lang="fr-F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nasser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630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70852" y="33800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for null values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" y="861692"/>
            <a:ext cx="304909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2B7E97C-3ED4-0705-4957-D825161D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06" y="615082"/>
            <a:ext cx="2967294" cy="288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C22EEB-D353-5213-FF2F-521ADDE9F01D}"/>
              </a:ext>
            </a:extLst>
          </p:cNvPr>
          <p:cNvSpPr/>
          <p:nvPr/>
        </p:nvSpPr>
        <p:spPr>
          <a:xfrm>
            <a:off x="6248400" y="73462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Categorical Features Encoding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E1629-DD97-4662-88E0-D26EC636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655618"/>
            <a:ext cx="2660181" cy="14307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B11C0-66F0-BDC7-46A7-CFA44F86601E}"/>
              </a:ext>
            </a:extLst>
          </p:cNvPr>
          <p:cNvSpPr/>
          <p:nvPr/>
        </p:nvSpPr>
        <p:spPr>
          <a:xfrm>
            <a:off x="152400" y="3144572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 Duplicates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6FAE9-7149-6D62-CD3B-51947DA13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096" y="4212916"/>
            <a:ext cx="4572000" cy="8230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695B7C-6A8A-9FAC-34E4-8249A151C9E5}"/>
              </a:ext>
            </a:extLst>
          </p:cNvPr>
          <p:cNvSpPr/>
          <p:nvPr/>
        </p:nvSpPr>
        <p:spPr>
          <a:xfrm>
            <a:off x="3158948" y="3144572"/>
            <a:ext cx="28023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000" dirty="0"/>
              <a:t>We've noticed that some X , Y and Z rows contain value O which don't make any sense to have either of Length or Width or Height to be zero, so we'll drop them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3967CF-1F8E-BDEA-0D48-4D9968946839}"/>
              </a:ext>
            </a:extLst>
          </p:cNvPr>
          <p:cNvSpPr/>
          <p:nvPr/>
        </p:nvSpPr>
        <p:spPr>
          <a:xfrm>
            <a:off x="3233896" y="507529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New Volume Feature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A68D9B-DACA-E94B-45D2-47EAB761C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937" y="1076836"/>
            <a:ext cx="2688421" cy="3377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DAC9B-1982-E45F-9117-6FAA1EAE6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216" y="1505065"/>
            <a:ext cx="1934259" cy="15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842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189000" y="412333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Removing Outliers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356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C06ED71-97B8-D90C-0203-372FED3A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93123"/>
            <a:ext cx="2184233" cy="17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DA05B-DC2F-AD2F-46C1-BDC89BFB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695449"/>
            <a:ext cx="5247368" cy="3752602"/>
          </a:xfrm>
          <a:prstGeom prst="rect">
            <a:avLst/>
          </a:prstGeom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2482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Removing Outliers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36A0F3-2277-CD31-14CB-F96D9472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28950"/>
            <a:ext cx="6172200" cy="190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9483A-1FC5-C60C-EBE1-05ACF89D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20720"/>
            <a:ext cx="5791200" cy="1993769"/>
          </a:xfrm>
          <a:prstGeom prst="rect">
            <a:avLst/>
          </a:prstGeom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87A91F-4971-1851-F53A-2151A8207FC5}"/>
              </a:ext>
            </a:extLst>
          </p:cNvPr>
          <p:cNvSpPr/>
          <p:nvPr/>
        </p:nvSpPr>
        <p:spPr>
          <a:xfrm>
            <a:off x="0" y="920720"/>
            <a:ext cx="3244800" cy="244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clearly notice the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iterativeImputer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 in the features, </a:t>
            </a: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outliers and features skewness is nearly gone.</a:t>
            </a: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not that much of a change in outlier on 'depth%'.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6937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Applying Log Transformation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66950"/>
            <a:ext cx="828506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0" y="930856"/>
            <a:ext cx="8870740" cy="10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88660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Making Pre-processing Pipeline</a:t>
            </a: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make a pipelines for encoding categorical features and scaling for the numerical ones</a:t>
            </a: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along with transforming skewed features and creating new cluster feature.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1773083"/>
            <a:ext cx="8645525" cy="331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1692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3224648" cy="237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FB9AC-B970-85FA-BFAB-2F26E5D7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56" y="309321"/>
            <a:ext cx="3570925" cy="24910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CBD0F-F3B4-E9E4-4E9E-1598BC529D9C}"/>
              </a:ext>
            </a:extLst>
          </p:cNvPr>
          <p:cNvSpPr/>
          <p:nvPr/>
        </p:nvSpPr>
        <p:spPr>
          <a:xfrm>
            <a:off x="5185256" y="-179678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Kneighbours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9AF45-CAEB-AC87-1518-90A5C2806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873" y="2944522"/>
            <a:ext cx="3399477" cy="2112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A81B1-3F9B-77BC-03AE-31EFB12676F8}"/>
              </a:ext>
            </a:extLst>
          </p:cNvPr>
          <p:cNvSpPr txBox="1"/>
          <p:nvPr/>
        </p:nvSpPr>
        <p:spPr>
          <a:xfrm>
            <a:off x="2252154" y="2158061"/>
            <a:ext cx="67248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1171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LGBM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Regressor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7756"/>
            <a:ext cx="2819400" cy="355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ADAA3F82-1BBF-CD37-D173-B285326A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1011673"/>
            <a:ext cx="3048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CB79D-A16C-ED22-E9C8-A8CDAD94BF24}"/>
              </a:ext>
            </a:extLst>
          </p:cNvPr>
          <p:cNvSpPr txBox="1"/>
          <p:nvPr/>
        </p:nvSpPr>
        <p:spPr>
          <a:xfrm>
            <a:off x="3429000" y="315205"/>
            <a:ext cx="3733800" cy="54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ExtraTrees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Regressor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BA568B9-1FF6-62F2-034B-A7DCF17A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02" y="797060"/>
            <a:ext cx="2978620" cy="393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90AB7-EA75-C146-0FFA-C4ACFBCEA8A8}"/>
              </a:ext>
            </a:extLst>
          </p:cNvPr>
          <p:cNvSpPr txBox="1"/>
          <p:nvPr/>
        </p:nvSpPr>
        <p:spPr>
          <a:xfrm>
            <a:off x="6250582" y="490312"/>
            <a:ext cx="50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99707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-46639"/>
            <a:ext cx="56262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Final </a:t>
            </a:r>
            <a:r>
              <a:rPr lang="en-US" dirty="0" err="1"/>
              <a:t>PipeLine</a:t>
            </a:r>
            <a:endParaRPr lang="en-US" dirty="0"/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DF5C5-8B5F-C13F-DE57-412AF8C6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0" y="2645134"/>
            <a:ext cx="3962400" cy="590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C5B2F6-CE66-2668-9FDF-E8D0B31A6899}"/>
              </a:ext>
            </a:extLst>
          </p:cNvPr>
          <p:cNvSpPr/>
          <p:nvPr/>
        </p:nvSpPr>
        <p:spPr>
          <a:xfrm>
            <a:off x="152400" y="1444763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Final Scores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1BE4C4-AEF0-33BA-5998-754A732C1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00" y="2077011"/>
            <a:ext cx="3886200" cy="5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019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C2B54-F90C-4F39-8F35-9235A576E02B}"/>
              </a:ext>
            </a:extLst>
          </p:cNvPr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rgbClr val="38579A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FD56B1-77EF-4242-9DD0-88F3EAA5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solidFill>
                <a:srgbClr val="3857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83841-6B4B-44D8-9057-A4E587EF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solidFill>
                <a:srgbClr val="3857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Text">
            <a:extLst>
              <a:ext uri="{FF2B5EF4-FFF2-40B4-BE49-F238E27FC236}">
                <a16:creationId xmlns:a16="http://schemas.microsoft.com/office/drawing/2014/main" id="{39BE6F7F-C3B8-4336-B499-2CF5FB0768E7}"/>
              </a:ext>
            </a:extLst>
          </p:cNvPr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3857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4476750"/>
            <a:ext cx="9220200" cy="6667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7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rgbClr val="38579A"/>
          </a:solidFill>
          <a:ln w="9525">
            <a:solidFill>
              <a:srgbClr val="38579A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8071">
            <a:off x="219134" y="1567391"/>
            <a:ext cx="2370641" cy="158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177207" y="199063"/>
            <a:ext cx="33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SHAI For AI | </a:t>
            </a:r>
            <a:r>
              <a:rPr lang="ar-SA" b="1" dirty="0">
                <a:solidFill>
                  <a:schemeClr val="bg1"/>
                </a:solidFill>
              </a:rPr>
              <a:t>شاي للذكاء الاصطناعي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24200" y="2034600"/>
            <a:ext cx="505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Diamond Price Prediction</a:t>
            </a:r>
            <a:endParaRPr lang="fr-F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86200" y="3867150"/>
            <a:ext cx="495325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MA" sz="1400" b="1" dirty="0">
                <a:solidFill>
                  <a:schemeClr val="bg1"/>
                </a:solidFill>
              </a:rPr>
              <a:t>Project </a:t>
            </a:r>
            <a:r>
              <a:rPr lang="fr-MA" sz="1400" b="1" dirty="0" err="1">
                <a:solidFill>
                  <a:schemeClr val="bg1"/>
                </a:solidFill>
              </a:rPr>
              <a:t>done</a:t>
            </a:r>
            <a:r>
              <a:rPr lang="fr-MA" sz="1400" b="1" dirty="0">
                <a:solidFill>
                  <a:schemeClr val="bg1"/>
                </a:solidFill>
              </a:rPr>
              <a:t> by:</a:t>
            </a:r>
            <a:endParaRPr lang="fr-F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90283"/>
              </p:ext>
            </p:extLst>
          </p:nvPr>
        </p:nvGraphicFramePr>
        <p:xfrm>
          <a:off x="4625450" y="4324350"/>
          <a:ext cx="447882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Imane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ASSKOUR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Abdulrahman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Khalid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Mohammed Salah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Boshra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nasser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781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rgbClr val="38579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2664"/>
              </p:ext>
            </p:extLst>
          </p:nvPr>
        </p:nvGraphicFramePr>
        <p:xfrm>
          <a:off x="424635" y="998960"/>
          <a:ext cx="3963375" cy="263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Dataset’s</a:t>
                      </a:r>
                      <a:r>
                        <a:rPr lang="en-US" sz="1400" b="1" kern="1200" baseline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Presentation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(EDA)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Cleaning &amp; Preprocessing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Project Presentation Outline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873248" y="4352925"/>
            <a:ext cx="270752" cy="3619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 bwMode="auto">
          <a:xfrm>
            <a:off x="34048" y="4324350"/>
            <a:ext cx="270752" cy="3619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4377448" y="4600575"/>
            <a:ext cx="270752" cy="3619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0" y="4476750"/>
            <a:ext cx="332935" cy="3619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52400" y="4533900"/>
            <a:ext cx="8763000" cy="609600"/>
            <a:chOff x="152400" y="4533900"/>
            <a:chExt cx="8763000" cy="6096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52400" y="4781550"/>
              <a:ext cx="8763000" cy="3619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332935" y="4533900"/>
              <a:ext cx="40445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968" y="571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32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75F89F2-A0FE-AED1-BC4C-77D9100E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8" y="523759"/>
            <a:ext cx="4595193" cy="251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C485B43-47B7-9D16-D18D-67181C7B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92378"/>
            <a:ext cx="5665861" cy="200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F9B5702-0E4B-7693-208C-66632319A572}"/>
              </a:ext>
            </a:extLst>
          </p:cNvPr>
          <p:cNvSpPr txBox="1">
            <a:spLocks/>
          </p:cNvSpPr>
          <p:nvPr/>
        </p:nvSpPr>
        <p:spPr>
          <a:xfrm>
            <a:off x="261968" y="3687333"/>
            <a:ext cx="2355382" cy="4094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665275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6200" y="4716874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1" r="37881" b="-3222"/>
          <a:stretch/>
        </p:blipFill>
        <p:spPr bwMode="auto">
          <a:xfrm>
            <a:off x="4274763" y="30783"/>
            <a:ext cx="4737556" cy="215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793" y="30784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Describing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905D2-A953-7635-8B14-D9299F7C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90550"/>
            <a:ext cx="3627978" cy="4421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6E1E8-0B6E-368C-1542-F22E59CB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78" y="2179151"/>
            <a:ext cx="4084674" cy="2857748"/>
          </a:xfrm>
          <a:prstGeom prst="rect">
            <a:avLst/>
          </a:prstGeom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2634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3650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200400" y="326685"/>
            <a:ext cx="8267700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and Bivariate Data Exploration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6"/>
          <a:stretch/>
        </p:blipFill>
        <p:spPr bwMode="auto">
          <a:xfrm>
            <a:off x="127270" y="679158"/>
            <a:ext cx="8595019" cy="367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474C1-008B-F5A9-90D4-207DAC11E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941" y="3086104"/>
            <a:ext cx="3588622" cy="1225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A2FE2-3853-42F3-13B5-692E44B4F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072" y="4062834"/>
            <a:ext cx="3433975" cy="9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7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75" y="54759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581400" y="366117"/>
            <a:ext cx="8267700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Diamonds Prices Distribution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2" name="AutoShape 2" descr="data:image/png;base64,iVBORw0KGgoAAAANSUhEUgAADWUAAAPLCAYAAACNFgrLAAAAOXRFWHRTb2Z0d2FyZQBNYXRwbG90bGliIHZlcnNpb24zLjcuMSwgaHR0cHM6Ly9tYXRwbG90bGliLm9yZy/bCgiHAAAACXBIWXMAABcSAAAXEgFnn9JSAAEAAElEQVR4nOzde7iVZYE28Htt2JwPgiaKghAqoqIhBw9pU2KJmdrnaJpOnpq01LTSr2lKnbTG0fzy0JhUGo5ZeWi0yZrAFC3PAh7AA+IRFFSQg4CC7M3e6/vDWEGA8uLeLPbm97uufbWe932f57kXV9f2/WPf11Mql8vlAAAAAAAAAAAAAAAAALBOaqodAAAAAAAAAAAAAAAAAKAlUcoCAAAAAAAAAAAAAAAAKEApCwAAAAAAAAAAAAAAAKAApSwAAAAAAAAAAAAAAACAApSyAAAAAAAAAAAAAAAAAApQygIAAAAAAAAAAAAAAAAoQCkLAAAAAAAAAAAAAAAAoAClLAAAAAAAAAAAAAAAAIAClLIAAAAAAAAAAAAAAAAAClDKAgAAAAAAAAAAAAAAAChAKQsAAAAAAAAAAAAAAACgAKUsAAAAAAAAAAAAAAAAgALaVjsArdcTTzyR+vr61NTUpH379tWOAwAAAAAAAAAAAAAAABXLli1LY2NjamtrM3jw4EJzlbJoNvX19SmXy2loaMiSJUuqHQcAAAAAAAAAAAAAAABWU19fX3iOUhbNpqamJg0NDSmVSunYsWO14wCsUblcztKlS5MkHTt2TKlUqnIiAABYP95tAQBoTbzfAgDQWni3BQCgtfBuS2u1dOnSlMvl1NTUFJ6rlEWzad++fZYsWZKOHTtm0KBB1Y4DsEYNDQ15/PHHkyQDBw5MmzZtqhsIAADWk3dbAABaE++3AAC0Ft5tAQBoLbzb0lpNnTo1S5YsSfv27QvPLV7jAgAAAAAAAAAAAAAAANiEKW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NC22gEAAJLknoenVztCk/nYnv2qHQEAAAAAAAAAAAAAaEZKWQDARuO5l+alsbFc7RjrraamlB36b17tGAAAAAAAAAAAAABAM1PKAgA2Go2N5ZRbbierRRfKAAAAAAAAAAAAAIB1V1PtAAAAAAAAAAAAAAAAAAAtiV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EDbagfYEB566KFce+21mTx5cpYsWZLevXtn1KhROfnkk9OpU6f1WvP222/PL3/5yzzzzDOpr6/Pdtttl0MPPTTHHXdcamtr1zpv3rx5GT16dO6+++7MmTMn3bp1y/Dhw3PKKadk0KBBzbLnypYuXZrPfOYzmTlzZpLkF7/4Rfbcc891/+IAAAAAAAAAAAAAAACwiWv1J2Vdf/31OeGEE/LnP/857du3z4ABAzJr1qyMHj06RxxxRN58883Ca1588cU544wzMmHChGy22Wbp27dvnnvuufzgBz/IiSeemLq6ujXOmzFjRg499NBcf/31mT9/fnbYYYeUy+WMHTs2Rx55ZMaPH9/ke/69yy+/vFLIAgAAAAAAAAAAAAAAAIpr1aWsJ598MhdeeGGS5IILLsif//zn/Pa3v82dd96ZXXbZJS+88ELOPffcQmvecccdGTNmTNq1a5errroqd9xxR2677bb8/ve/z7bbbpuJEyfm0ksvXW1euVzOmWeemblz52a//fbLPffck1tvvTX33HNPTj311NTX1+fss8/OnDlzmmzPvzdlypRcf/31GTlyZKHvDAAAAAAAAAAAAAAAAPxNqy5lXXXVVWlsbMxhhx2Wo446KqVSKUnSq1evXHrppampqcmf/vSnPPPMM+u85pVXXpkk+dKXvrRKuWnAgAH5/ve/nyT51a9+lfnz568yb/z48Zk6dWq6du2aH/7wh+natWuSpG3btjnzzDMzfPjwLFmyJGPGjGmyPVe2fPnynHPOOWnfvn3OO++8df6+AAAAAAAAAAAAAAAAwKpabSnr7bffzr333psk+dznPrfa/X79+mWvvfZKkowbN26d1pw+fXqlwHXUUUetdn/vvffOdtttl7q6uowfP36Ve2PHjk2SjBo1Kt27d19t7oqMK55rij1Xds0112TatGk588wzs9VWW73X1wQAAAAAAAAAAAAAAADeQ9tqB2guU6dOTV1dXdq1a5fddtttjc8MHTo0DzzwQCZPnrxOaz7++ONJkj59+qRXr15rXXPGjBmZPHlyjjzyyMr1FXsMGzZsjfNWXH/99dcze/bsyvofZM8VXnrppVx11VXZZZdd8oUvfOH9v2gTK5fLaWho2OD7AqyLlX8/+V1VPaVSKeVy0thYTrlc7TTrr1TKX79HY8ot+YsAAC2Sd1sAAFoT77cAALQW3m0BAGgtvNvSWn2Qv/lttaWsl156KUnSu3fv1NbWrvGZvn37rvLs+5k+ffoq89Z1zbq6usyaNes952699dapra1NfX19XnzxxUoBa333XKFcLue8885LfX19zj///LRp02at6zSXpUuXVsplABuzJ554otoRNllbbLFFFsyfn5mvzExjCy4z1ZRK6dWzTV55pZS5c+dWOw4AsAnzbgsAQGvi/RYAgNbCuy0AAK2Fd1t4V021AzSXhQsXJkm6d+++1mdW3FvxbFOuuWjRosq1t956K42Nje85t1QqpVu3bqvNXd89V7j55pszYcKEHHvssRk8ePBa1wAAAAAAAAAAAAAAAADWTas9KWvZsmVJstZTspKkXbt2qzzblGu+8847q81b+X7RuUX3TJI5c+bkkksuSa9evfK1r31trfObW8eOHTNw4MCq7Q/wXhoaGipt/cGDB1flREHeLSdPf62cbfs0pAUflJVSKenRs2f69OmTbbfdttpxAIBNjHdbAABaE++3AAC0Ft5tAQBoLbzb0lpNmzYtS5cuXa+5rbaU1b59+yRJfX39Wp+pq6tb5dmmXLNDhw6rzVv5ftG5RfdMkgsuuCCLFy/OhRdemC5duqx1fnMrlUp+4QItQps2bfy+qqJSKampKbX4Uta736PVHkYKALQQ3m0BAGhNvN8CANBaeLcFAKC18G5La1IqldZ7bqv9i+Hu3bsnSRYuXLjWZ1bcW/Hs++nWrds6r7ni2STp0qVL5Y+z1za3XC5n0aJFq81d3z3Hjx+fO+64I5/4xCfyqU99au1fCgAAAAAAAAAAAAAAACik1Z6U1a9fvyTJq6++mvr6+tTW1q72zMsvv7zKs++nf//+SZIZM2as9Zk1rdmuXbv07t07M2fOzMsvv5w99thjtXmvvfZa5TSsFft8kD2ffvrpJMmkSZPy0Y9+dK1zv/rVr6a2tjYHHXRQzjnnnLU+BwAAAAAAAAAAAAAAALyr1Z6UNWjQoNTW1qauri5TpkxZ4zOPPPJIkuQjH/nIOq25++67J0lmzpyZ2bNnF1pzxXjSpElrnLfi+lZbbZWtttqqSfZMksWLF2fu3Lmr/aywcOHCzJ07N2+99dYa1wYAAAAAAAAAAAAAAABW1WpLWV26dMm+++6bJLn55ptXuz99+vQ89NBDSZJRo0at05r9+/fPjjvumCS56aabVrv/4IMPZsaMGamtrc3IkSNXuXfggQcmScaNG5eFCxeuNndFxr/Psr57fvWrX820adPW+rPCL37xi0ybNi0XXXTROv0bAAAAAAAAAAAAAAAAwKau1ZaykuTUU09NqVTK7373u9x0000pl8tJkjlz5uQb3/hGGhsbc8ABB2SnnXZaZd7++++f/fffP+PGjVttzdNPPz1JcvXVV+euu+6qXH/xxRdzzjnnJEmOOeaY9OzZc5V5BxxwQAYOHJjFixfn7LPPzuLFi5MkDQ0NueKKKzJx4sR07NgxJ510UpPtCQAAAAAAAAAAAAAAADS9ttUO0Jx22223fOtb38pFF12U8847L6NHj06PHj3y/PPPp66uLv3798/3vve91ebNmjUrSbJkyZLV7h144IE5/vjjc9111+UrX/lK+vbtm06dOuW5555LQ0NDhg4dmrPOOmu1eTU1Nbniiity7LHH5p577snHPvax9O/fP6+//nrmzZuX2traXHLJJenVq1eT7QkAAAAAAAAAAAAAAAA0vVZdykqSE044IQMHDsyYMWMyZcqUzJs3L717986oUaNy8sknp3PnzoXX/Pa3v50hQ4bk17/+daZOnZo5c+ZkwIABOfTQQ3PCCSektrZ2jfP69++f2267LaNHj87dd9+dZ599Nt26dcuBBx6YL3/5y9l5552bfE8AAAAAAAAAAAAAAACgabX6UlaS7L333tl7773X+flp06a97zMHHXRQDjrooMJZtthii5x77rk599xzC89d3z3XZF2+IwAAAAAAAAAAAAAAALC6mmoHAAAAAAAAAAAAAAAAAGhJ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oG21AwAA6+eeh6dXO0KT2epDXaodAQAAAAAAAAAAAABgnSllAUAL9txL89LYWK52jA+kTZuSUhYAAAAAAAAAAAAA0KIoZQFAC9bYWE65ZXeyWnypDAAAAAAAAAAAAADY9NRUOwAAAAAAAAAAAAAAAABAS6K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W2rHWBDeOihh3Lttddm8uTJWbJkSXr37p1Ro0bl5JNPTqdOndZrzdtvvz2//OUv88wzz6S+vj7bbbddDj300Bx33HGpra1d67x58+Zl9OjRufvuuzNnzpx069Ytw4cPzymnnJJBgwY16Z4vvPBCbrvttkyZMiUvv/xy5s+fn/r6+my55ZYZMmRI/umf/ilDhgxZr+8PAAAAAAAAAAAAAAAAm6pWf1LW9ddfnxNOOCF//vOf0759+wwYMCCzZs3K6NGjc8QRR+TNN98svObFF1+cM844IxMmTMhmm22Wvn375rnnnssPfvCDnHjiiamrq1vjvBkzZuTQQw/N9ddfn/nz52eHHXZIuVzO2LFjc+SRR2b8+PFNuue9996bn/zkJ3nwwQfzzjvvpF+/funTp0/mzp2bP/zhD/n85z+fn/70p4W/PwAAAAAAAAAAAAAAAGzKWnUp68knn8yFF16YJLngggvy5z//Ob/97W9z5513ZpdddskLL7yQc889t9Cad9xxR8aMGZN27drlqquuyh133JHbbrstv//977Pttttm4sSJufTSS1ebVy6Xc+aZZ2bu3LnZb7/9cs899+TWW2/NPffck1NPPTX19fU5++yzM2fOnCbbc/Dgwbn00kvzwAMP5P77789vf/vbjB07Nvfff3++8IUvpFwu57LLLsuUKVMK/RsAAAAAAAAAAAAAAADApqxVl7KuuuqqNDY25rDDDstRRx2VUqmUJOnVq1cuvfTS1NTU5E9/+lOeeeaZdV7zyiuvTJJ86UtfysiRIyvXBwwYkO9///tJkl/96leZP3/+KvPGjx+fqVOnpmvXrvnhD3+Yrl27Jknatm2bM888M8OHD8+SJUsyZsyYJttz6NChOfjgg9OzZ89Vrnft2jXf+c53Kid13X777ev8/QEAAAAAAAAAAAAAAGBT12pLWW+//XbuvffeJMnnPve51e7369cve+21V5Jk3Lhx67Tm9OnTKwWuo446arX7e++9d7bbbrvU1dVl/Pjxq9wbO3ZskmTUqFHp3r37anNXZFzxXFPs+V5KpVL69++fJHnnnXfWeR4AAAAAAAAAAAAAAABs6lptKWvq1Kmpq6tLu3btsttuu63xmaFDhyZJJk+evE5rPv7440mSPn36pFevXoXWXDEeNmzYGuetuP76669n9uzZTbLne1m2bFmeeuqpJMmuu+66zvMAAAAAAAAAAAAAAABgU9e22gGay0svvZQk6d27d2pra9f4TN++fVd59v1Mnz59lXnrumZdXV1mzZr1nnO33nrr1NbWpr6+Pi+++GKlgLW+e67N4sWL8+yzz+bHP/5xZs2alSFDhuSQQw5533kfRLlcTkNDQ7PuAbC+Vv791JJ+V5VKpZTLSWNjOeVytdM0jdbwfUqlFd+jMeWW/EUAgBappb7bAgDAmni/BQCgtfBuCwBAa+Hdltbqg/zNb6stZS1cuDBJ0r1797U+s+Leimebcs1FixZVrr311ltpbGx8z7mlUindunXLvHnzVpm7vnuubNGiRRk+fPhqc77+9a/nxBNPTNu2zft/g6VLl1ZO/ALYmD3xxBPVjrDOtthiiyyYPz8zX5mZxhZe/mlbU5O3d9syS95+u8V/n5pSKb16tskrr5Qyd+7cascBADZhLendFgAA3o/3WwAAWgvvtgAAtBbebeFdNdUO0FyWLVuWJGs9JStJ2rVrt8qzTbnmO++8s9q8le8XnVt0z5W1adMme+yxR/bYY4/069cv7dq1y8KFC/PHP/4xkydPXuu6AAAAAAAAAAAAAAAAwOpa7UlZ7du3T5LU19ev9Zm6urpVnm3KNTt06LDavJXvF51bdM+Vde7cOTfccENl/NZbb+Xqq6/OT3/605x00km5/vrrM2TIkLWu/0F17NgxAwcObLb1AT6IhoaGSlt/8ODBadOmTZUTrZtSqZTpr5WzbZ+GtOCDpZIkNTXv/reqU+dytu2zbYv+PqVS0qNnz/Tp0yfbbrttteMAAJuYlvpuCwAAa+L9FgCA1sK7LQAArYV3W1qradOmZenSpes1t9WWsrp3754kWbhw4VqfWXFvxbPvp1u3buu85opnk6RLly6pqalJY2PjWueWy+UsWrRotbnru+d76dKlS77+9a9nwYIFuemmm/KjH/0o11577TrNXR+lUskvXKBFaNOmTYv6fVUqJTU1pRZdYkreLWUlreP7lEorvkerPYwUAGghWtq7LQAAvBfvtwAAtBbebQEAaC2829KalEql9Z7bav9iuF+/fkmSV199da2nTL388surPPt++vfvnySZMWPGWp9Z05rt2rVL7969V7n/91577bVKzhX7fJA918UnPvGJJMlTTz1VaB4AAAAAAAAAAAAAAABsylptKWvQoEGpra1NXV1dpkyZssZnHnnkkSTJRz7ykXVac/fdd0+SzJw5M7Nnzy605orxpEmT1jhvxfWtttoqW221VZPs+X4aGhqSJMuXLy80DwAAAAAAAAAAAAAAADZlrbaU1aVLl+y7775Jkptvvnm1+9OnT89DDz2UJBk1atQ6rdm/f//suOOOSZKbbrpptfsPPvhgZsyYkdra2owcOXKVewceeGCSZNy4cVm4cOFqc1dk/PssH2TP93P77bcnSXbeeedC8wAAAAAAAAAAAAAAAGBT1mpLWUly6qmnplQq5Xe/+11uuummlMvlJMmcOXPyjW98I42NjTnggAOy0047rTJv//33z/77759x48attubpp5+eJLn66qtz1113Va6/+OKLOeecc5IkxxxzTHr27LnKvAMOOCADBw7M4sWLc/bZZ2fx4sVJ3j2t6oorrsjEiRPTsWPHnHTSSU2257nnnpuJEydWTsRa4c0338zFF1+c2267LUly/PHHr/HfDwAAAAAAAAAAAAAAAFhd22oHaE677bZbvvWtb+Wiiy7Keeedl9GjR6dHjx55/vnnU1dXl/79++d73/veavNmzZqVJFmyZMlq9w488MAcf/zxue666/KVr3wlffv2TadOnfLcc8+loaEhQ4cOzVlnnbXavJqamlxxxRU59thjc8899+RjH/tY+vfvn9dffz3z5s1LbW1tLrnkkvTq1avJ9hw7dmxuvvnmdOjQoTJn0aJFmTFjRhoaGtKmTZt87Wtfyyc/+cn1+ecFAAAAAAAAAAAAAACATVKrLmUlyQknnJCBAwdmzJgxmTJlSubNm5fevXtn1KhROfnkk9O5c+fCa37729/OkCFD8utf/zpTp07NnDlzMmDAgBx66KE54YQTUltbu8Z5/fv3z2233ZbRo0fn7rvvzrPPPptu3brlwAMPzJe//OXsvPPOTbrn97///TzwwAN5/PHH88Ybb2TRokXp0KFDtt9++wwfPjxHHXVUdtxxx8LfHwAAAAAAAAAAAAAAADZlrb6UlSR777139t5773V+ftq0ae/7zEEHHZSDDjqocJYtttgi5557bs4999zCc4vuOWrUqIwaNarwPgAAAAAAAAAAAAAAAMDa1VQ7AAAAAAAAAAAAAAAAAEBLop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tDoLF72Tt5fUpVwuVzsKAAAAAAAAAAAAANAKta12AACAptLQ0Jgbfvdk7p3wcpKkQ/u22bxHx2zeo9O7/7vZSp97dErnTrUplUpVTg0AAAAAAAAAAAAAtDRKWQBAq1Bf35Brbng0jz89u3LtnWXLM+v1xZn1+uI1zmnfrs1KJa13i1pb9OyUXQdumXa1bTZUdAAAAAAAAAAAAACghVHKAgBavKXv1Gf0LyZl2ovzCs1bVteQV2cvzquzVy1t9dysY77+z3tlyy06N2VMAAAAAAAAAAAAAKCVUMoCAFq0xW8ty4+unZCXZy2sXNttUK8c89lds3DxssxbsCTzFixd6X/f/bysrmGta85/c2kuu+ahnH3K3tm8R6cN8TUAAAAAAAAAAAAAgBZEKQsAaLHmv7k0l//8ocx+4+3Ktb2GbJPjjtg9bdrUpEf3jum37WarzSuXy3l7SX3mLliSeQuWZP6CpZm7YGnmzn87T057o7L2u8WsfbJZtw4b6isBAAAAAAAAAAAAAC2AUhYA0CK9PuetXP7zh7Jg4TuVayM/2j9HHLxzampK7zm3VCqlS+d26dK53WqlrbsfeCk33vZUkuSNeUty2dUP5axT9k63Lu2b/DsAAAAAAAAAAAAAAC1TTbUDAAAUNX3mm/nBT+5fpZB16CcH5sjPvH8h6/18Yp/+OfygQZXx62+8lSuueShvL6n7QOsCAAAAAAAAAAAAAK2HUhYA0KI88/zcXPqzB/P2kvokSamUHPPZXXPwyB1SKn2wQtYKB/7DgBxywI6V8czXF+eKMQ9n6Tv1TbI+AAAAAAAAAAAAANCyKWUBAC3Go0++lv+8dkKW1TUkSWpqSvni0UPyD3v1a/K9Dh65Qw78hwGV8YyZC/Of107IO8uWN/leAAAAAAAAAAAAAEDLopQFALQI9018OT/71SNZ3tCYJGlX2yanHT88w3ffpln2K5VK+T+jdsr++/SrXHthxoJcdd3E1NU3NMueAAAAAAAAAAAAAEDLoJQFAGz0bv/LC7n+likpl98dd+pQm6/9857ZdeCWzbpvqVTK5w7ZJfuN6Fu5Nu3FefnJ9ZNSv1wxCwAAAAAAAAAAAAA2VUpZAMBGq1wu55axU3Pr2KmVa927ts/ZX947A7bruUEylEqlHPPZwdlryN9O5Hrq2Tdy9a8fTcNfT+0CAAAAAAAAAAAAADYtSlkAwEapsbGcX946JX/6ywuVax/avFP+75f3yTZbddugWWpqSjnuiN0zdPDWlWuTn56dMTc9nsbG8gbNAgAAAAAAAAAAAABUX9tqBwAA+Hv1yxvy8xsey2NPvV65tu3W3XLGSSPSvWuHqmRq06YmXzx6SJYvb8zkqbOTJJOmvJratjU57ojdU1NTqkouAAAAAAAAAAAAAGDDc1IWALDRufn3T61SyNq+X8+cdfLeVStkrdCmTU2+dMwe2XmHD1WuPfjozNzwuydTLjsxCwAAAAAAAAAAAAA2FUpZAMBGZfbct3LvhJcr48E7bZkzT9oznTrWVjHV39TWtslXvjAsO35488q1ex6ekd/84WnFLAAAAAAAAAAAAADYRChlAQAblT+Ofy4ruk0f2rxTvvxPw9KuXZvqhvo77dq1yWnHD8+H+/aoXBt//0v5n9unKWYBAAAAAAAAAAAAwCZAKQsA2Gi8/sZbefjxWZXxwfvvmLZtN87XlQ7t2+arJ45I3226V66Nvfv5/Oq3T1QxFQAAAAAAAAAAAACwIWycf+UMAGyS/nelU7K23KJzRnykd3UDvY9OHWtz5kl7ZputulauXXPDo3n8qdeqmAoAAAAAAAAAAAAAaG5KWQDARmHGrDczYeVTskbukDZtNv5XlS6d2+VrX9wrW/TslCQpl5Mz/21cyivaZQAAAAAAAAAAAABAq7Px/6UzALBJuO43kyunZPX6UOeM2H2b6gYqoFvX9vn8YbtWxvc8PCP//b9PVzERAAAAAAAAAAAAANCclLIAgKp77qV5uev+lyrjz4zcMTU1pSomKm7XgVtm8E5bVsZnf/9PWbK0roqJAAAAAAAAAAAAAIDmopQFAFTdj6+bWDkla+stu2TYbr2rG2g9fe4zO6dt23dfr16etTD/76cPVDkRAAAAAAAAAAAAANAclLIAgKqa9fqijPvz85XxwS3wlKwVen2oS4749KDK+KIf35dXXl1YxUQAAAAAAAAAAAAAQHNQygIAqur3dzxXOSWrd6+uGTp46+oG+oCOO2L3bLlF5yTJ0neW55v/fkeVEwEAAAAAAAAAAAAATU0pCwCompmvLcojT7xWGX/mgB1a7ClZK3Tu1C7/8S8jK+Mbb3sy9z48o4qJAAAAAAAAAAAAAICmppQFAFTNH+58tvL5w317ZI9dW/YpWSuc8LmPrHLi15nfHZuGhsYqJgIAAAAAAAAAAAAAmpJSFgBQFa+8ujCPPfV6ZXzi5z7S4k/JWqGmpiY/uuCgyvixJ1/PtTc/VsVEAAAAAAAAAAAAAEBTUsoCAKri9yudkrXT9ltk3xF9q5im6e0zrG+O+ezgyvjbF4/PwkXvVDERAAAAAAAAAAAAANBUlLIAgA3u5VkLM/np2ZXxV08Y0WpOyVrZxd8+IJ061iZJ3pi3JBdc/pcqJwIAAAAAAAAAAAAAmoJSFgCwwa18Slbf3t0yct/+VUzTfLbdunv+9bR9K+MfXftwpr0wt4qJAAAAAAAAAAAAAICmoJQFAGxQ02e+mSlT/3ZK1iGf3DGlUus7JWuFs07eJ/36bJYkWb68MV8/f1x1AwEAAAAAAAAAAAAAH5hSFgCwQf1h5VOytume3XfuVcU0za9jx9r8v3M+VRmPvfv5/PGuZ99jBgAAAAAAAAAAAACwsWvWUtaLL77YnMsDAC3MS68syBPPzKmMD23lp2StcPhBg/LxvftVxl8///bU1S2vXiAAAAAAAAAAAAAA4ANp1lLWwQcfnC984Qu57bbbUldX15xbAQAtwMqnZPXrs1l2HbhlFdNsOKVSKVecPyo1Ne8W0J59cV7+89oJVU4FAAAAAAAAAAAAAKyvZi1llcvlTJo0Kf/yL/+S/fbbL9///vfz7LPPvv9EAKDVeWHGgjw57Y3K+JADNo1TslbYbdBWOeXYoZXxBVf8JbPfeKuKiQAAAAAAAAAAAACA9dWspayPf/zjqampSblczsKFC/OrX/0qhx12WI466qjccsstWbp0aXNuDwBsRFY+Jat/n82yy44fqmKa6vje/90/Pbp3SJIsWrws3/nB+ConAgAAAAAAAAAAAADWR7OWsn7yk5/krrvuyhlnnJFtttkm5XI55XI5U6ZMyTnnnJN99903//Zv/5annnqqOWMAAFX2woz5efq5lU7J+uSmdUrWCpv36JTzz/pEZTzmpsfyyJRXq5gIAAAAAAAAAAAAAFgfzVrKSpJevXrl1FNPzfjx4zNmzJiMGjUqbdu2Tblczttvv52bb745RxxxRA4//PDceOONeeutt5o7EgCwgf3+jr+dkjVgux7ZeYdN75SsFb78T8Oy819PCSuXkzO/OzblcrnKqQAAAAAAAAAAAACAIpq9lLWyffbZJ5dffnn+8pe/5Jvf/GY+/OEPV07Pmjp1as4///zst99++c53vpPHH398Q0YDAJrJ89PnZ+rzcyvjQw7YNE/JWqG2tk2u+O6oyvj+ia/kxt89WcVEAAAAAAAAAAAAAEBRG7SUtULPnj1z0kkn5Y9//GN++ctf5rDDDkv79u1TLpezdOnS3Hrrrfn85z+fQw45JNdff30WLVpUjZgAQBO47Y5plc/b9+uZnbbfooppNg4H7Dcgh31qYGX8zQvvyNtL6qqYCAAAAAAAAAAAAAAooiqlrJUNGzYsF198ce69994cc8wxlevlcjnPP/98LrzwwvzDP/xDzjvvvMycObOKSQGAop59cV6mvTCvMt7UT8la2Q/PPTDt2rVJksx8bVEuvuq+KicCAAAAAAAAAAAAANZV1UtZy5Yty//8z//klFNOyQ033JBSqZRyuZzk3WLWitOzfvOb3+TTn/50fvGLX1Q5MQCwrn6/0ilZO/TvmYEDNq9imo3LgH49840v7V0ZX/KTBzL9lQVVTAQAAAAAAAAAAAAArKuqlbKmTp2a888/P/vuu2/+9V//NY899lilhLXnnnvmsssuy8MPP5zvfe972WWXXVIul1NXV5f/+I//yJ133lmt2ADAOpr2wtw8+9L8ytgpWav79un7ZestuyRJ3lm2PN+88I4qJwIAAAAAAAAAAAAA1sUGLWW9/fbbufHGG3P44Yfn8MMPz4033pjFixenXC6ne/fuOfHEEzNu3Lhcd911Oeigg9K9e/cceeSRueWWW/LjH/84Xbt2Tblczs9//vMNGRsAWA933vdS5fPAD2+egQO2qGKajVPXLu1z0b8eUBn/5g9P5+ln51QxEQAAAAAAAAAAAACwLtpuiE0ee+yx3HzzzRk3blzeeeedJEm5XE6S7LHHHjn66KMzatSotGvXbq1rjBw5Ml/84hdz+eWX58UXX9wQsQGA9fT2kro8tVK56MCPD6himo3bPx2+Wy75yQN5ctq7/14/GH1//uuy/1PlVAAAAAAAAAAAAADAe2nWUtZ//dd/5ZZbbsnzzz+f5G9FrK5du+awww7LUUcdlR122GGd19tpp52SJIsWLWr6sABAk3n8qdfT0PDX/+53aZednJK1VjU1NfmXUz+aL5z52yTJr/7niXzv/+6fPr27VzkZAAAAAAAAAAAAALA2zVrKuuiii1IqlSplrMGDB+foo4/OwQcfnA4dOhRer02bNk0dEQBoBhOnvFr5vMeuW6dNm5oqptn4HXXIrvnOD+7Ky7MWZvnyxlz6swdz2XdHVTsWAAAAAAAAAAAAALAWzVrKSpKOHTvmM5/5TI4++ujsvPPOH2itESNGZPz48U2UDABoDoveWpZnnp9bGQ/fvXcV07QMtbVtcvYp++SM88YmSa6+4ZGcc+bHsnmPTlVOBgAAAAAAAAAAAACsSbMeW/Hd73439957by644IIPXMhKkvbt22ebbbbJNtts0wTpAIDm8NiTr+Wvh2Rms24dMmC7ntUN1EJ88egh2aLnuyWst5fU58fXTahyIgAAAAAAAAAAAABgbZq1lHX00Uenc+fOzbkFALCRmTj51crnYbv1Tk1NqYppWo5OHdvlqyeOqIx/NObhvL2kroqJAAAAAAAAAAAAAIC1adZS1nHHHZfjjjsujz76aKF5U6ZMyXHHHZfjjz++mZIBAM1hwcKleX76/Mp4+O69q5im5Tnt+BHp3Kk2STJvwdKMuemxKicCAAAAAAAAAAAAANakWUtZEyZMyMSJE7NgwYJC8xYuXJgJEyZkwoQJzZQMAGgOj0x5LeXyu5+36Nkp223bvbqBWpjNe3TKlz4/tDL+4c8eSH19QxUTAQAAAAAAAAAAAABr0qylLABg0zJxyquVz8N2651SqVTFNC3TN07eO23bvvuKNmPmwtz0+yernAgAAAAAAAAAAAAA+HsbZSmrrq4uSVJbW1vlJADAupo7f0mmv/JmZTx8997VC9OC9endPcd+dnBlfPFV96e84vgxAAAAAAAAAAAAAGCjsFGWsqZNm5Yk6d69e5WTAADratJKp2RtvWWXbLNV1yqmadm++ZWPVj4/OW1O/njXc1VMAwAAAAAAAAAAAAD8vbZNtdCrr76aWbNmrfHec889l27dur3n/HK5nKVLl+app57KNddck1KplEGDBjVVPACgmU2c/LdS1rDdeqdUKlUxTcu2845b5tBPDsxtd7xbVL/4qvty8Mgdq5wKAAAAAAAAAAAAAFihyUpZt956a3784x+vdr1cLueKK64otFa5XE6pVMpnP/vZJkoHADSn1+YszszXFlXGw3bvXcU0rcO3Ttu3Usq6d8LLuX/iy/no8L5VTgUAAAAAAAAAAAAAJElNUy5WLpdX+Vnb9ff7adu2bU4++eR8+tOfbsp4AEAzmbTSKVl9tu6WrT7UpYppWoe9h/bJfiP+VsK6+Kr7qpgGAAAAAAAAAAAAAFhZk52UNWLEiJx++umrXLvyyitTKpVy0EEH5cMf/vB7zi+VSuncuXO23XbbDB06ND169GiqaABAMyqXy5k05bXK2ClZTedbp+2beyf8Okny+zufzVPT5mSXgVtWORUAAAAAAAAAAAAA0KSlrBEjRqxy7corr0ySHHzwwRk5cmRTbQUAbERmvrY4r7/xVmU8bDelrKZy0Cd2yOCdtswTz8xJkvzgJ/fnusv+T5VTAQAAAAAAAAAAAAA1zbn46aefntNOO+19T8kCAFquSVNmVT7377tZtujZqYppWpdSqZR/OXXfyvjX//NEXp71ZvUCAQAAAAAAAAAAAABJNkAp6/TTT0///v2bcxsAoErK5XImTn61MnZKVtM76pBd0q/PZkmS5csbc+nVD1Y3EAAAAAAAAAAAAADQvKUsAKB1m/7Km5m3YGmSpFRKhg7eusqJWp+2bdvkrJP3royv/vWjmbdgSRUTAQAAAAAAAAAAAABKWQDAeps45W+nZO3Qr2d6dO9YxTSt10lHDckWPTslSZYsrc+V/zWhyokAAAAAAAAAAAAAYNPWtikWGTlyZJKkVCrlzjvvXO36+vr79QCAjUdjYzmPrFTKGrb7NlVM07p16tguZ5y4Z8774d1Jkv+89uGcfco+6dypXZWTAQAAAAAAAAAAAMCmqUlKWbNmzUrybonq76+XSqWUy+X1Wvfv1wMANh7PT5+fNxctS5LU1JSyx65bVTlR63ba8cNz8ej78vaS+sxbsDQ/v/HRnHHSXtWOBQAAAAAAAAAAAACbpCYpZfXu3bvQdQCg5Zu00ilZOw3YIl27tK9imtavZ49OOfmYobnsmoeSJD/82YP5yheGp7a2TZWTAQAAAAAAAAAAAMCmp0lKWXfddVeh6wBAy9bQ0JhHn3itMh62uyL2hvCNk/fOlddNSH19Y16etTA33vZkvvCPu1c7FgAAAAAAAAAAAABscmqqHQAAaHmmvTgvi9+uS5K0aVPKkF22qnKiTcO2W3fPsZ/drTK++Kr70tjYWMVEAAAAAAAAAAAAALBpUsoCAAqbNPnVyuddd9wynTrWVjHNpuWbX/lo5fNTz76RP971XBXTAAAAAAAAAAAAAMCmSSkLACikfnlDHnvy9cp42O69q5hm0zNohw/lsE8NrIwvvur+KqYBAAAAAAAAAAAAgE1T22oHmD9/fq655po8+uijWb58eXbaaaeceOKJGTBgQLWjAQBr8PSzc7PknfokSW1tTXYb1KvKiTY93zpt3/zuT9OSJPdNfDn3TZiRfUdsV+VUAAAAAAAAAAAAALDpaNaTsiZNmpQRI0Zkzz33zCOPPLLa/TfeeCNHHHFErr322kyePDlPPfVUbrnllhx++OF58MEHmzMaALCeJk2ZVfm820690qF91Tvem5y99uiTj+35txLWxaOdlgUAAAAAAAAAAAAAG1KzlrLuvPPOLFq0KJ07d87QoUNXu3/RRRfl1VdfTblcXuVn2bJlOeuss/LWW281ZzwAoKC6uoZMfnp2ZTxs995VTLNp+9Zp+1Y+/+HOZ/PkM7Pf42kAAAAAAAAAAAAAoCk1aynriSeeSKlUykc/+tHV7s2fPz/jxo1LqVTKzjvvnD/84Q957LHHcvbZZydJFixYkP/+7/9uzngAQEFPTJudZXUNSZIO7dtm14FbVjnRpmvUx7fPboN6VcY/+InTsgAAAAAAAAAAAABgQ2nWUtbcuXOTJDvttNNq9+6+++40NLz7R93//u//nu233z4dO3bMP//zP2fYsGEpl8u55557mjMeAFDQpMmvVj5/ZOdeaVfbpoppNm2lUin/8pW/Fd9vvO3JvDZ7cRUTAQAAAAAAAAAAAMCmo1lLWQsWLEiS9OzZc7V7kyZNSpJst912GTRo0Cr39t9//yTJc88915zxAIAClr5TnyeemVMZD9u9dxXTkCSfO2SX9OndLUlSX9+Y0ddPrHIiAAAAAAAAAAAAANg0NGspa8mSJe9uUrP6No8++mhKpVL22muv1e5tueWWSZKFCxc2ZzwAoIDJU2enfnljkqRTx9oM2v5DVU5E27ZtctrxIyrjn/xyUt55p76KiQAAAAAAAAAAAABg09CspazOnTsnSebMmbPK9dmzZ2fGjBlJkiFDhqwe6q8lrnK53JzxAIACJk1+tfJ5j123Stu2zfoawTr60uf3SMcObZMkb8xbkht+92SVEwEAAAAAAAAAAABA69esf03dv3//JMn999+/yvWxY8dWPg8dOnS1eW+88UaSZLPNNmu+cADAOnt7SV2efu6NynjY7ttUMQ0r69mjU447YvfK+PKfP6TYDgAAAAAAAAAAAADNrFlLWfvss0/K5XL+8pe/ZMyYMVm8eHEeffTR/OxnP0upVMr222+fbbfddrV5zzzzTJJku+22a854AMA6euyp19PQ8G7Rp1uX9hn44c2rnIiVnXHinpXPU6bOzl8eml69MAAAAAAAAAAAAACwCWjWUtbRRx+dTp06JUkuueSSjBgxIscee2zmz5+fJDnhhBNWm1Mul3PvvfemVCpll112ac54AMA6mjT51crnPQZvlZqaUhXT8Pd23nHLfOpjAyrjy695qIppAAAAAAAAAAAAAKD1a9ZS1pZbbplLL700HTt2TLlcrvwkyWc+85n84z/+42pzHnzwwcydOzdJMnz48OaMBwCsg0WLl+WZF+ZWxsN336aKaVibM7/4t9OybrtjWl6cMb+KaQAAAAAAAAAAAACgdWvb3Bt8/OMfz9ixY/O///u/mTFjRjp27Jh99tknH/vYx9b4/GOPPZbhw4enVCpln332ae54AMD7ePTJ1/LXTnV6dO+QD/ftUd1ArNGoj2+fHT+8eZ59cV7K5eQ/r52Qy747qtqxAAAAAAAAAAAAAKBVavZSVpL06tUrJ5100jo9e9ppp+W0005r5kQAwLqaOPnVyudhu/VOTU2pimlYm5qampxx4p45/dw/Jkl+ftOjOf+sj6db1w5VTgYAAAAAAAAAAAAArU9NtQMAABuvBQuX5vnp8yvjYbv1rmIa3s/xR+6e7t3aJ0kWv1WX//rN49UNBAAAAAAAAAAAAACtlFIWALBWj0x5rfJ5i56dst223auYhvfTpXP7/PPRe1TGPxrzcBobG6uYCAAAAAAAAAAAAABap7YbesO6urosXrw4y5YtW6fne/d2IgcAVMsT0+ZUPg/bbeuUSqUqpmFdnH7CiFx2zUNpbCznhRkL8r/jn8shnxxY7VgAAAAAAAAAAAAA0KpskFLWSy+9lOuvvz733XdfZs6cmXK5vE7zSqVSnn766WZOBwCsybK65Xn+pfmV8eCdelUxDeuqX58e+eyBO+XWsVOTJFeMeUgpCwAAAAAAAAAAAACaWE1zb3DLLbfksMMOyw033JBXXnkljY2NKZfL6/wDAFTHsy/Oy/KGxiRJh/Zt07/PZtUNxDr72hf3qnwef99LeWLq7CqmAQAAAAAAAAAAAIDWp1lPypoyZUrOPffcSsGqQ4cO2XXXXdOrV6+0a9euObcGAD6gp599o/J5p+23SJs2zd7lponsO6Jvhuy6VR578vUkyY+ufThX/+DQKqcCAAAA/j979x1lZ1WoD/g9U9J7IRDSA0kggHSClABBQUWwUcSGoIgVFfTasKJXvYpiAa/+RL1iAQtFFARCCS1Ib+mkEAJJSEJ6m8w5vz8iJ0RagEm+Kc+z1qzsvb/2fiNrcnDNywYAAAAAAABaj61ayvrlL3+ZcrmcUqmU97znPfnkJz+Zzp07b81HAgBN5JHpm0pZo0f0LTAJL1epVMonTxuT933q8iTJxX99MP/9uXHp08vnMAAAAAAAAAAAAABoClt1y4t77703pVIphx56aL74xS8qZAFAC7H46dVZ8NSq6nzXnZWyWpoT37xb+vXd+Nlr7boN+fnv7ik4EQAAAAAAAAAAAAC0Hlu1lLV06dIkyete97qt+RgAoIk9Mm3TLlnb9emcPr06FZiGV6J9+7p8+D37Vec//c1daWhoLDARAAAAAAAAAAAAALQeW7WU1atXrySxQxYAtDCTnlXKsktWy3XGu/dNu3a1SZInFqzIn/8+qeBEAAAAAAAAAAAAANA6bNVS1ujRo5Mkjz322NZ8DADQhBoby5ny6KLqfPQIpayWql/fLnnnsbtV5z/85cQC0wAAAAAAAAAAAABA67FVS1nvfOc7U6lUcsUVV6RcLm/NRwEATWTW3KVZs3ZDkqS2tpQRw3oXnIhX48zTxlTH/7p/XibeO7fANAAAAAAAAAAAAADQOmzVUtYhhxySk046KTNnzswXv/jFbNiwYWs+DgBoApOmPVUd7zS4Vzq0ryswDa/WXrvtkEP2H1Sdn//LOwtMAwAAAAAAAAAAAACtw1b9LesnnngiH/jAB7JixYpcfvnlefDBB/POd74zr3nNa9KzZ8/U1Lx0J6x///5bMyIA8B8emb6plLXriL4FJqGpfPIDY3LLvx5Lkvzp74/kf770ugzYoXvBqQAAAAAAAAAAAACg5dqqpawjjjgipVKpOp85c2a++c1vbvH1pVIpkyZN2hrRAIDnsWr1+sx5fGl1Plopq1U47vWjMnhA98x5fFkaGyu54Dd35VufO7LoWAAAAAAAAAAAAADQYr30VlWvUqVSeVVfAMC2M3nGojzz12+3Lu2z4/bdig1Ek6itrcnHTzmgOv/f392T1WvWF5gIAAAAAAAAAAAAAFq2rbpT1lvf+tateXsAoIlNmvZUdbzrzn1SU1N6kbNpSU47aa985bwbs2p1Q5YsXZPfXfZQPnjyPkXHAgAAAAAAAAAAAIAWaauWsv77v/97a94eAGhClUoljzy7lDWib4FpaGo9unfMKcfvmZ/+5q4kyfm/nJgPvHPvlEqKdwAAAAAAAAAAAADwctUUHQAAaB6eXLgyS5evrc532Vkpq7X5+PsPqI4fmfZUxt86s8A0AAAAAAAAAAAAANByKWUBAEmy2S5Zg3bsnm5d2heYhq1h5PA+eeMRO1fnP/zlxALTAAAAAAAAAAAAAEDLpZQFACRJJj2rlLWrXbJarTNP3bRb1t/HT8/0WYsLTAMAAAAAAAAAAAAALVPdtnrQ0qVLc+mll+bWW2/NzJkzs2zZsjQ2NmbSpEmbnXfHHXdk0aJF6dmzZw4++OBtFQ8A2rT1DY2blXN23blPgWnYml536PDssnOfTJ6+KEnyo4vuzI+/8caCUwEAAAAAAAAAAABAy7JNdsq6/PLLc8QRR+QHP/hB7rrrrixatCgNDQ2pVCrPOXfGjBn5zGc+k4997GNZsWLFtogHAG3e9FmL07ChnCRp3642wwf3KjgRW0upVMqZp46pzn916X1ZumxNgYkAAAAAAAAAAAAAoOXZ6qWsSy65JJ///OezevXqVCqV9O3bN0OGDHnB89/61remvr4+69aty/jx47d2PAAgySPTnqqORw7vk7q6bdLbpiDvefse6dm9Q5Jk1eqGXHTJfQUnAgAAAAAAAAAAAICWZav+xvW8efNy7rnnplKppH///vn1r3+dCRMm5Oyzz37Ba7p06ZL9998/SXLnnXduzXgAwL9NelYpa9cRfQtMwrbQqWO7nP6ufarzH/3qzmzY0FhgIgAAAAAAAAAAAABoWbZqKeviiy9OQ0NDOnbsmN/85jcZM2bMFl23xx57pFKpZMqUKVszHgCQZMnSNXly4crqfPTOSlltwcdO2b+6I9qcx5flsmt87gIAAAAAAAAAAACALbVVS1m33XZbSqVSjjvuuAwcOHCLr3vm3CeeeGJrRQMA/m3y9E27ZPXp1Snb9elcYBq2lQE7dM8Jx4yuzr//89tTqVQKTAQAAAAAAAAAAAAALcdWLWU9+eSTSZI999zzZV3XpUuXJMmqVauaOhIA8B8eeVYpa/QIu2S1JZ/+4IHV8Z33zcvtd88tMA0AAAAAAAAAAAAAtBxbtZS1bt26JEmHDh1e1nWrV69OknTs2LHJMwEAm5TLlUyevqg633Vnpay2ZJ89+mfsmMHV+Xm/uKPANAAAAAAAAAAAAADQcmzVUlavXr2SJAsWLHhZ182YMSNJ0qdPnybPBABsMufxpVm9piFJUlNTysjhvQtOxLZ21umvrY4vu2ZyHp29pMA0AAAAAAAAAAAAANAybNVS1i677JJKpZLbbrtti6+pVCq59tprUyqVsueee269cABAHpn2VHU8fHDPdOxQX2AaivCmcTtnxLCNZbxKJTn/ookFJwIAAAAAAAAAAACA5m+rlrLGjRuXJLn11ltz9913b9E1v/rVr/LYY48lSV7/+tdvtWwAQDJp+qZS1q4j+haYhKLU1NTkUx8YU51fdMl9eXrpmgITAQAAAAAAAAAAAEDzt1VLWccdd1x23HHHlMvlfPSjH83NN9/8gueuWrUqP/jBD/K9730vpVIpu+yySw4//PCtGQ8A2rTVaxoya+7S6nz0zkpZbdV73/Ga9O7ZMUmyanVDfv77ewpOBAAAAAAAAAAAAADNW93WvHl9fX1++MMf5r3vfW+WL1+eM844I0OGDEmfPn2q53z+85/P/Pnzc//992ft2rWpVCrp2rVrzjvvvK0ZDQDavCkzFqVcriRJunRul4H9uxeciKJ06tguH37Pfjn3RxOSJD+66M586gNj0q7dVv2oCAAAAAAAAAAAAAAt1lbdKStJdt9991x00UXp169fKpVKZs2albvvvjulUilJcvnll2fixIlZs2ZNKpVK+vfvn9/+9rcZMmTI1o4GAG3aI9Ofqo532alPampKBaahaB99335p1642SfLEghW59KpHCk4EAAAAAAAAAAAAAM3XVi9lJclee+2Vv//97/mv//qv7LLLLimVSqlUKpt97bTTTjn77LPz97//PaNGjdoWsQCgzapUKpk0bVMpa/SIvgWmoTnYfruueddbdq/Ov//zO1KpVApMBAAAAAAAAAAAAADNV922elDnzp3z/ve/P+9///uzcuXKPPnkk1mxYkU6deqUfv36pWfPntsqCgC0eQueWpUlS9dU57vurJRF8qkPHJhfXXp/kuT+R+bnpjtm5/DXDi02FAAAAAAAAAAAAAA0Q9tkp6z/1KVLl+y8887Ze++9M2rUKIUsANjGJk3ftEvWgO27pnu3DgWmobnYfZd+ef2hw6vz7//89gLTAAAAAAAAAAAAAEDzVUgpCwAo1iPTNpWydh1hlyw2+fQHD6yO/z5+eqbMeOpFzgYAAAAAAAAAAACAtqluWzyksbExM2bMyJIlS7J06dKUSqV07949vXr1ys4775yaGt0wANhWGjY0ZtrMxdX5riO2KzANzc3rxw7P6BF9q8W9H/y/ifnfb7+54FQAAAAAAAAAAAAA0Lxs1VLWP/7xj/zlL3/Jvffem7Vr1z7vOR07dsxee+2V448/PkcfffTWjAMAJJkx++msb2hMkrSrr81OQ3oWnIjmpFQq5dMfPDCnfebKJMn//fmBnPuZI9K3d+eCkwEAAAAAAAAAAABA87FVtqh69NFHc8wxx+Sss87K7bffnjVr1qRSqTzv1+rVq3P77bfnU5/6VN785jfn0Ucf3RqRAIB/mzRtYXU8Yljv1NfVFpiG5uhdb90j/fpuLGGtXbchF/72roITAQAAAAAAAAAAAEDz0uSlrHvuuSfvfOc78+ijj1aLV8nGHbGGDh2aPffcM3vssUeGDBmSjh07Jkn1vOnTp+ekk07Kfffd19SxAIB/mzTtqep49Ii+BSahuWrfvi4fe9/+1flPf3NX1q5tKDARAAAAAAAAAAAAADQvdU15s5UrV+ass87K8uXLkyTdunXLCSeckGOOOSYjRoxITc3mHbByuZxp06blyiuvzJ///OcsX748K1asyFlnnZUrr7wyXbp0acp4ANDmLVu+No/PX1Gd76qUxQs44z375ls/uSVr1m7IwkWr8rvLH8ppJ+1ddCwAAAAAAAAAAAAAaBaadKesH/3oR5k/f35KpVL22Wef/P3vf8/ZZ5+dUaNGPaeQlSQ1NTUZNWpUPvvZz+aqq67K3ntv/EXfJ598Mj/+8Y+bMhoAkGTS9E27ZPXu0TH9+nQuMA3NWZ9enfO+d+xZnZ/3izuqO6ACAAAAAAAAAAAAQFvXZKWsdevW5fLLL0+pVMrgwYPz85//PH37bvnuG9ttt11+8YtfZMiQIalUKrn88suzfv36pooHACR5ZNqmUtauI/qmVCoVmIbm7pMfGFMdT5r2VP5504wC0wAAAAAAAAAAAABA89Fkpaybbropy5cvT5J84QtfSOfOL3/njc6dO+fzn/98kmT58uW58cYbmyoeALR55XIlk2csqs53HbHl5WnappHD++TNR46ozr//izsKTAMAAAAAAAAAAAAAzUeTlbIeeOCBJMmOO+6YQw899BXfZ+zYsRkwYMBm9wQAXr3HnliWlas27kJZU1PKqOF9Ck5ES/Dp0w+sjq+/ZWYenDy/wDQAAAAAAAAAAAAA0Dw0WSlr0qRJKZVK2W+//V71vfbbb79UKpVMmjSpCZIBAEkyadpT1fHQgT3SqWN9gWloKcaOGZK9d9+hOj/v53bLAgAAAAAAAAAAAIAmK2U98cQTSZJRo0a96ns9c4958+a96nsBABtNmr6plLXrzn0LTEJLUiqV8ukPbtot6/dXPJQnF6woMBEAAAAAAAAAAAAAFK/JSlkrVmz85dzu3bu/6ns9c4+VK1e+6nsBAMmatQ15dM7T1fnoEUpZbLkTjhmdHbfvmiRpaCjnJ7/+V8GJAAAAAAAAAAAAAKBYTVbKeqZA1aVLl1d9r2fuoZQFAE1j6qOLUy5XkiSdO9Vn8IAexQaiRamvr80nTj2gOv/ZxXdn1er1BSYCAAAAAAAAAAAAgGI1WSmroaEhSVIqlZrqltmwYUOT3QsA2rJJ05+qjkft1Cc1NU339zVtw+kn75POneqTJEuWrslv/nR/sYEAAAAAAAAAAAAAoEBNVsoCAJqvR6ZtKmWN3rlvgUloqXp075jTTtq7Ov/B/5uYcrlcYCIAAAAAAAAAAAAAKE6Tl7KacqcsAODVW7hoVRYtWV2d7zpCKYtX5sxTD6jusjZj9pL87bppBScCAAAAAAAAAAAAgGLUNfUNP/rRjzb1LQGAV2HS9E27ZPXv1zU9u3csMA0t2bDBvfLWo0flL/+YnCT5/s9vz3FHjSo4FQAAAAAAAAAAAABse02+U1aSVCqVV/UFADSdqTMXV8e77NSnwCS0Bmed/trq+JZ/PZa77p9XYBoAAAAAAAAAAAAAKEaTlrKaqlSlmAUATaNSqWTas0pZI4f3LjANrcGB+wzMgfsMqM6/+7PbCkwDAAAAAAAAAAAAAMWoa6obTZkypalu1eQmTpyYX/3qV3nggQeyevXq9O/fP0cffXROP/30dOrU6RXd85///GcuvvjiTJkyJQ0NDRk8eHCOPfbYvPe97019ff0LXrd48eJceOGFufHGG7Nw4cJ069Yt++23Xz70oQ9ll112adJnLliwINdee23uuOOOTJ48OU899VTq6+szcODAHH744Xnf+96XXr16vaL3B6BleHLhyqxctT5JUiolOw3xc59X76zTX5t3fOjSJMlf/jEpj0xdmNEjtys4FQAAAAAAAAAAAABsO026U1Zz9Nvf/jannHJKbrrpprRv3z7Dhw/PvHnzcuGFF+Yd73hHli5d+rLv+Z3vfCef+MQn8q9//Ss9evTIoEGDMn369Hz3u9/N+9///qxfv/55r5szZ06OPfbY/Pa3v82SJUuy8847p1Kp5Oqrr87xxx+f8ePHN+kzTzjhhJx77rkZP358Vq9enREjRqRXr16ZPn16fvazn+WYY47JpEmTXvb7A9ByTH3WLlkD+3dP507tCkxDa/HWo0dl1xF9kySVSvLNH08oOBEAAAAAAAAAAAAAbFutupT18MMP51vf+laS5Otf/3puuummXHbZZbn++uszevToPProoznnnHNe1j2vu+66XHTRRWnXrl0uuOCCXHfddbnyyivzt7/9LQMGDMhdd92V88477znXVSqVnHnmmVm0aFEOOeSQTJgwIX/9618zYcKEfOQjH0lDQ0POPvvsLFy4sMme2a5du7zzne/MX/7yl0ycODF//etfM378+Fx11VUZPXp0Fi9enI997GNZt27dy/oeANByTHt0UXU8YmjvApPQmtTU1OScTxxanf/xyoczZcZTBSYCAAAAAAAAAAAAgG2rVZeyLrjggpTL5Rx33HE58cQTUyqVkiT9+vXLeeedl5qamlx77bWZMmXKFt/zJz/5SZLkgx/8YMaNG1ddHz58eM4999wkye9+97ssWbJks+vGjx+fyZMnp2vXrvn+97+frl27Jknq6upy5plnZr/99svq1atz0UUXNdkzL7300nz1q1/NbrvtVn33Z6778Y9/nPr6+sybNy+33HLLFr8/AC1HuVzJtFmb/m4YMUwpi6Zz/DGjM3L4xn+mNu6W5fMEAAAAAAAAAAAAAG1Hqy1lrVq1qlo2OuGEE55zfMiQIRkzZkyS5Jprrtmie86ePbta4DrxxBOfc/zAAw/M4MGDs379+owfP36zY1dffXWS5Oijj0737t2fc+0zGZ85ryme2bNnzxd8lx133DHDhg1LksycOfMFzwOg5Xpy4YqsXLU+SVIqJTsP7VVwIlqT2tqafOlZu2X9/vKHMn3W4gITAQAAAAAAAAAAAMC2U1d0gK1l8uTJWb9+fdq1a5c99tjjec/ZZ599cvvtt+eBBx7Yonvef//9SZKBAwemX79+L3jPOXPm5IEHHsjxxx9fXX/mGfvuu+/zXvfM+vz587NgwYLq/V/NM1/KunXrkiQdO3bc4mteiUqlksbGxq36DIBX6tk/n1rSz6pSqZRKZeNuWJXK858z9dFNBZkBO3RLh/Z1KZdf4ORm4KXepyUolZ55j3IqLflFttDxb9o1X//hzZk+a0nK5Uq++aMJ+eX3ji06FgC0WS31sy0AADwfn28BAGgtfLYFAKC18NmW1urV/M5vqy1lzZo1K0nSv3//1NfXP+85gwYN2uzclzJ79uzNrtvSe65fvz7z5s170Wt32GGH1NfXp6GhITNnzqwWsF7pM1/Kww8/XL33CxXFmsqaNWuq5TKA5uyhhx4qOsIW69OnT55esiSPz3085Rf4IHD/I49Xxzv0bZe5c+duq3gvS11NTVbtsV1Wr1r1ou/TEtSUStm+d23mzi1l0aJFRcfZJt715kH56o+WJEku/uuDeeuRvTNg+84FpwIAWtJnWwAAeCk+3wIA0Fr4bAsAQGvhsy1s1GpLWcuWLUuSdO/e/QXPeebYM+c25T2XL19eXVu5cmXK5fKLXlsqldKtW7csXrx4s2tf6TNfTENDQ772ta8lSQ4++ODssssuW3QdAC1HpVLJY0+srM4H9+9SYJq2o6ZUyqABvdOlS+v6fr9YwezoQ3fMLy6ZlnkLVqexXMmv/jwj53zsNdswHQAAAAAAAAAAAABse622lLVu3bokecFdspKkXbt2m53blPdcu3btc6579vGXe+3LfeaL+cY3vpEHH3ww3bp1y9e//vUtuubV6NixY0aOHLnVnwPwSjQ2Nlbb+rvvvntqa2sLTrRlSqVSZj9ZyYCBjXm+jaXmzV+RNWsb/31uMmbfEenU8YX/LilSTU3SuXPndOpcyYCBA573fVqKZ97l4ekrio7SZA7Zf1AGDBjwoud85dOlnP5fVyVJ/n7T4/n+V47LkIE9tkE6AODZWupnWwAAeD4+3wIA0Fr4bAsAQGvhsy2t1dSpU7NmzZpXdG2rLWW1b98+ycZdoV7I+vXrNzu3Ke/ZoUOH51z37OMv99qX+8wX8pOf/CSXXHJJ2rVrlx/96EfZcccdX/KaV6tUKvmBC7QItbW1LernVamU1NSUnrfENGP24up4YP/u6dL5hUvBRaup2fjni71PS/Hsd5k+a3HK5Zb7MjU1pew8tHdqnnmpF3HK8Xvlmz++JXMeX5YNG8r5n/+9PT/77zdvg5QAwAtpaZ9tAQDgxfh8CwBAa+GzLQAArYXPtrQmpVLpFV/70r9l20J17949SbJs2bIXPOeZY8+c+1K6deu2xfd85twk6dKlS/UXml/o2kqlkuXLlz/n2lf6zOdz0UUX5cc//nHq6+tz/vnn58ADD3zR8wFouabN3FTKGjG0d4FJ2q5yuZJKJS326+UUyurra/OFjx1SnV90yX2Z+8QLf3YBAAAAAAAAAAAAgJau1ZayhgwZkiR54oknXnCXqccee2yzc1/K0KFDkyRz5sx5wXOe757t2rVL//79Nzv+n5588slqzmee82qe+Z8uvvjifOc730ltbW2++93v5ogjjnjBcwFo2crlSqY+q5Q1crhSFlvf+96xZwb231gQb2go59s/vbXgRAAAAAAAAAAAAACw9bTaUtYuu+yS+vr6rF+/Pg8++ODznnPPPfckSfbcc88tuudrXvOaJMnjjz+eBQsWvKx7PjO/++67n/e6Z9a33377bL/99k3yzGdceumlOffcc1MqlfLNb34zb3zjG5/3PABahycXrsiq1RuLvqVSstOQXgUnoi1o374un/vIwdX5//vjvZn35PICEwEAAAAAAAAAAADA1tNqS1ldunTJwQdv/MXgSy+99DnHZ8+enYkTJyZJjj766C2659ChQzNixIgkySWXXPKc43fccUfmzJmT+vr6jBs3brNjRx11VJLkmmuuybJly55z7TMZ/zPLq3lmklxxxRX5yle+kkqlkq9+9at561vfuiWvCkALNvXRTbtkDezfPZ061heYhrbktJP2zo7bd02SrF/fmO/+7LaCEwEAAAAAAAAAAADA1tFqS1lJ8pGPfCSlUilXXHFFLrnkklQqlSTJwoUL8+lPfzrlcjlHHnlkRo0atdl1RxxxRI444ohcc801z7nnxz72sSTJL37xi9xwww3V9ZkzZ+ZLX/pSkuTkk09Or16b70py5JFHZuTIkVmxYkXOPvvsrFixIknS2NiY888/P3fddVc6duyYU089tcmeee211+bzn/98yuVyvvjFL+akk07agu8aAC3dtJmbSlkjh/UuMAltTfv2dfmvZ+2W9fPf3ZMnF6woMBEAAAAAAAAAAAAAbB11RQfYmvbYY4987nOfy7e//e18+ctfzoUXXpiePXtmxowZWb9+fYYOHZpvfOMbz7lu3rx5SZLVq1c/59hRRx2V973vffnNb36TD3/4wxk0aFA6deqU6dOnp7GxMfvss0/OOuus51xXU1OT888/P+9617syYcKEHHrooRk6dGjmz5+fxYsXp76+Pv/zP/+Tfv36NdkzP/3pT6exsTEdO3bM1Vdfnauvvvp5v09jx47NGWec8ZLfTwCav3K5kmmzNpWyRihlsY194KS9862f3JL5C1dm7boN+Z+f3ZbzvrJlu5ICAAAAAAAAAAAAQEvRqktZSXLKKadk5MiRueiii/Lggw9m8eLF6d+/f44++uicfvrp6dy588u+5xe+8IXstdde+f3vf5/Jkydn4cKFGT58eI499ticcsopqa+vf97rhg4dmiuvvDIXXnhhbrzxxkybNi3dunXLUUcdlTPOOCO77rprkz6zoaEhSbJmzZrce++9L3jvwYMHv8zvAADN1ZMLV2TV6o0//0ulZKchvV7iCmhaHTvW57NnHJRPf/2fSZKfXXx3/usjB6df3y4FJwMAAAAAAAAAAACAptPqS1lJcuCBB+bAAw/c4vOnTp36kue84Q1vyBve8IaXnaVPnz4555xzcs4557zsa1/uM7fkPQBoXaY+ummXrIH9u6dTx+cvCsPW9KF375NvX3BrFi5alTVrN+T7P7893/3i64uOBQAAAAAAAAAAAABNpqboAABA05k2c1Mpa+Sw3gUmoS3r1LFdPvOh11bnP/3NXXlq8aoCEwEAAAAAAAAAAABA01LKAoBWolyuZNqsTaWsEUpZFOiM9+ybPr06JUlWr2nID35xR8GJAAAAAAAAAAAAAKDpKGUBQCvxxIIVWbW6IUlSKiU7D+1VcCLasi6d2+es0w+szn/8639l8dOrC0wEAAAAAAAAAAAAAE1HKQsAWolpMzftkjVox+7p2KG+wDSQfPR9+6dXj45JkpWr1ueH/29iwYkAAAAAAAAAAAAAoGkoZQFAKzH1WaWsEcN6F5gENurapX0+/cFNu2X96Fd35umlawpMBAAAAAAAAAAAAABNQykLAFqBcrmS6bM2lbJGKmXRTHzslP3To3uHJMnyFevyo1/dWXAiAAAAAAAAAAAAAHj1lLIAoBV4YsGKrFrdkCQplZKdhvQqOBFs1L1bh3zytDHV+Q9/OTHLlq8tMBEAAAAAAAAAAAAAvHpKWQDQCkybuWmXrEE7dk/HDvUFpoHNfeL9B6Rb1/ZJkqXL1ubHdssCAAAAAAAAAAAAoIVTygKAVmDqs0pZI4b1LjAJPFfPHh1z5qkHVOfn/eKOrFi5rsBEAAAAAAAAAAAAAPDqKGUBQAtXLlcyfdamUtZIpSyaoU+eNiZdOrdLkjy9bG1++pt/FZwIAAAAAAAAAAAAAF45pSwAaOGeWLAiq1Y3JElKpWSnIb0KTgTP1atnp3z8lP2r8+/97+1ZucpuWQAAAAAAAAAAAAC0TEpZANDCTX10UXU8aMfu6dihvsA08MI+ffqB6dxp4z+fi59ekx//ym5ZAAAAAAAAAAAAALRMSlkA0MJNm7m4Oh4xrHeBSeDF9enVOR9936bdsr71k1syf+GKAhMBAAAAAAAAAAAAwCujlAUALVi5XMm0WUuq85FKWTRz//Xhg9KrR8ckycpV6/Ol/7mh4EQAAAAAAAAAAAAA8PIpZQFACzZv/oqsXtOQJCmVkp2G9Co4Eby4Xj075WtnHVadX3TJfbnv4SeLCwQAAAAAAAAAAAAAr4BSFgC0YNNmLqqOB+/YPR071BeYBrbMGe/eN7uO6JskqVSST371mlQqlYJTAQAAAAAAAAAAAMCWU8oCgBZs6szF1fGIYb0LTAJbrq6uNuedc1R1PuHOOfnr1ZMLTAQAAAAAAAAAAAAAL49SFgC0UOVyJdNmLqnOlbJoSY46bKe88Yidq/Ozz702a9c2FJgIAAAAAAAAAAAAALacUhYAtFAzH3s6q9dsLLGUSslOQ3oVnAhenu+f8/rU1W38ODp77tL88JcTC04EAAAAAAAAAAAAAFtGKQsAWqj7H5lfHQ/esXs6dqgvMA28fKN26puPvm+/6vybP74lTy5YUWAiAAAAAAAAAAAAANgySlkA0ELd9/CT1fGIYb0LTAKv3Fc+eVh69eiYJFm5an2+9D83FJwIAAAAAAAAAAAAAF6aUhYAtEDlcjkPTF5QnStl0VL17NExXz/r8Or8V5fel3sfeqLARAAAAAAAAAAAAADw0pSyAKAFenDygqxYuT5JUlNTyk5DehWcCF65D717n+w6om+SpFJJPvnVa1KpVApOBQAAAAAAAAAAAAAvTCkLAFqgm+6YXR0P2rF7OnaoLy4MvEp1dbX5wZePqs5v+ddj+cs/JhWYCAAAAAAAAAAAAABenFIWALRAzy5ljRjWu7gg0EReP3anHHPkiOr8M9+8LmvXNhSYCAAAAAAAAAAAAABemFIWALQw5XI5E+6cU52PVMqilfjel16furqNH09nz12aH/y/iQUnAgAAAAAAAAAAAIDnp5QFAC3Mg5MX5Olla5MkNTWlDB/cs+BE0DRGDu+Tj5+yf3X+rZ/ckicXrCgwEQAAAAAAAAAAAAA8P6UsAGhhbrpjdnU8aMfu6dihvrgw0MTOOXNsevfsmCRZuWp9vvjd8QUnAgAAAAAAAAAAAIDnUsoCgBbm2aWskcN6FxcEtoKePTrm62cdXp3/+k/3554HnygwEQAAAAAAAAAAAAA8l1IWALQgjY3l3HznnOp8hFIWrdDp79ono0f0TZJUKsknv3pNKpVKwakAAAAAAAAAAAAAYBOlLABoQR6cvCBLl61NktTWlLLTkJ4FJ4KmV1dXmx985ejq/Na7Hsuf/z6pwEQAAAAAAAAAAAAAsDmlLABoQW66Y3Z1PGJY73TsUF9cGNiKXnfo8Lz5yBHV+We+eW3WrGkoMBEAAAAAAAAAAAAAbKKUBQAtyLNLWXuO3r64ILANfO+c16e+fuPH1TmPL8sP/t8dBScCAAAAAAAAAAAAgI2UsgCghWhsLGfCv+ZU53vtppRF6zZiWJ98/JQDqvNv/eSWPLlgRYGJAAAAAAAAAAAAAGAjpSwAaCEenLwgS5etTZLU1pay+6h+BSeCre+cMw9Nn16dkiSrVjfkC98ZX3AiAAAAAAAAAAAAAFDKAoAW46Y7ZlfH++7RP5061hcXBraRHt075htnH16d//pP9+eeB58oMBEAAAAAAAAAAAAAKGUBQIvx7FLWYQcOKSwHbGsfeOfe2W3kdtX5mV+9OpVKpcBEAAAAAAAAAAAAALR1SlkA0AI0NpYz4V9zqvPDxgwpLgxsY3V1tfnBV46qzm+7a24u/uuDBSYCAAAAAAAAAAAAoK1TygKAFuDByQuydNnaJEltbSkH7Teo4ESwbR15yPAc+7qR1fknvnJ1Hn9yWYGJAAAAAAAAAAAAAGjLlLIAoAW46Y7Z1fE+u/dP1y7tiwsDBfnR19+Qrl3aJUmWLlub086+MpVKpeBUAAAAAAAAAAAAALRFSlkA0AI8u5R12IFDCssBRRo8oEfO/+obqvNrJzyan/327gITAQAAAAAAAAAAANBWKWUBQDNXLpdzy7/mVOdKWbRlp5ywZ4593cjq/Oxzr82MWYsLTAQAAAAAAAAAAABAW6SUBQDN3ENTFubpZWuTJDU1pRy078CCE0FxSqVSfv6dN6dPr05JktVrGvLeT12WxsZywckAAAAAAAAAAAAAaEuUsgCgmbt54uzqeO/ddki3rh2KCwPNQL++XfKz/z6mOr/jnsfzPz+7rcBEAAAAAAAAAAAAALQ1SlkA0MzddMfs6njsmMHFBYFm5O1v3DXvefse1fmXv39jHpg0v8BEAAAAAAAAAAAAALQlSlkA0IyVy+VMuHNOdT52zJDiwkAz86OvvSEDduiWJGloKOe9n7ws69ZtKDgVAAAAAAAAAAAAAG2BUhYANGOTpj2VxU+vSZKUSskh+w8qOBE0Hz26d8xF3zuuOn9w8oJ89Qc3FRcIAAAAAAAAAAAAgDZDKQsAmrGbJ27aJWvP0dunR/eOBaaB5ud1hw7PR9+3X3X+3Qtvy+13P1ZgIgAAAAAAAAAAAADaAqUsAGjGbpo4uzoee8CQwnJAc/adL7wuOw/tlSQplyt57ycvy8pV6wpOBQAAAAAAAAAAAEBrppQFAM1UpVLJhDs37ZQ1dszgAtNA89W5U7v83w/fmpqaUpLk0TlP57PfvK7gVAAAAAAAAAAAAAC0ZkpZANBMTZmxKAsXrUqSlErJoQcoZcELGbP3wHzuIwdX5xf+9u7886YZBSYCAAAAAAAAAAAAoDVTygKAZurmibOr491H9Uuvnp2KCwMtwFc+NTav2bVfdX7q2Vfk6aVrCkwEAAAAAAAAAAAAQGullAUAzdTNE+dUx2PH2CULXkq7dnX57Q/flnbtapMkTyxYkY9/+R8FpwIAAAAAAAAAAACgNVLKAoBmqFKp5KZn7ZQ1dsyQwrJAS7L7Lv3yjbMPr85/d9lD+dNVjxSYCAAAAAAAAAAAAIDWSCkLAJqh6bMWZ/7CldX5oQfYKQu21FmnvzYH7TewOv/wF67K/IUrCkwEAAAAAAAAAAAAQGujlAUAzdDNE+dUx6NH9E3f3p0LTAMtS21tTX5z3lvTuVN9kmTx02vywf/6WyqVSsHJAAAAAAAAAAAAAGgtlLIAoBm6eeLs6njsmCGF5YCWaviQXvn+OUdV51ddPy0XXXJfgYkAAAAAAAAAAAAAaE2UsgCgmalUKpvtlDV2zOAC00DLdfq79snRh+1UnX/yq9dk1mNPF5gIAAAAAAAAAAAAgNZCKQsAmpmZc57O408ur84PPUApC16JUqmU//fdY9Oze4ckycpV63PKpy9PuVwuOBkAAAAAAAAAAAAALZ1SFgA0MzdPnF0djxzeO9tv17W4MNDC7bhDt/z03DdV5xPunJMvffeGAhMBAAAAAAAAAAAA0BooZQFAM3PznXOq48MOHFJcEGglTjput5xwzOjq/L9/emsu/usDBSYCAAAAAAAAAAAAoKVTygKAZubZO2WNPWBIYTmgtSiVSvnFd9+c0SP6VtdO+8yVueOeuQWmAgAAAAAAAAAAAKAlU8oCgGZk9tynM+fxZdX52DGDC0wDrUe3rh1y5UXvTJ9enZIk69c35i0f+GPmPL602GAAAAAAAAAAAAAAtEhKWQDQjNw8cU51vNOQXum/fbcC00DrMmxwr/z15yemvn7jR+CFi1bl2FP/kJWr1hWcDAAAAAAAAAAAAICWRikLAJqRmyfOro4PO3BIYTmgtTrkgMH52beOqc4fnLwg7/7EX1MulwtMBQAAAAAAAAAAAEBLo5QFAM3Is3fKGjtmcIFJoPU69aS9c9bpB1bnV1w7NV/87g0FJgIAAAAAAAAAAACgpVHKAoBmYu4TyzLzsaer87FjhhQXBlq573zhdXnTuJ2r82//9Nb89i8PFJgIAAAAAAAAAAAAgJZEKQsAmombJ86ujocO6pGB/bsXFwZaudramvz+x2/P6BF9q2sf+OyVueOeuQWmAgAAAAAAAAAAAKClUMoCgGbi5olzquOxBwwpLgi0Ed26dsjffnVy+vTqlCRZv74xb/nAHzPn8aXFBgMAAAAAAAAAAACg2VPKAoBm4tk7ZR124JDCckBbMnRQz1z2ixNTX7/xY/HCRaty7Kl/yMpV6wpOBgAAAAAAAAAAAEBzppQFAM3AE/OXZ/qsJdX52DGDC0wDbcvB+w/Oz7/95ur8wckL8u5P/DXlcrnAVAAAAAAAAAAAAAA0Z0pZANAM3DxxTnU8aMfuGTKwZ4FpoO055YS9cvaHXludX3Ht1HzxuzcUmAgAAAAAAAAAAACA5kwpCwCagZvvnF0d2yULivHtzx+ZY44csWn+01vzf3++v7hAAAAAAAAAAAAAADRbSlkA0Aw8e6esw8YMKS4ItGG1tTX53Y/elt1Gbldd++B//S233/1YgakAAAAAAAAAAAAAaI6UsgCgYAueWpkpMxZV52OVsqAw3bp2yN9+9c706dUpSbJ+fWPe8oE/Zs7jS4sNBgAAAAAAAAAAAECzopQFAAWbcOemXbJ23L5rhg3uWWAaYMjAnrnsFyemvn7jR+WnFq/Osaf+IStXrSs4GQAAAAAAAAAAAADNhVIWABTspjtmV8djxwxJqVQqLgyQJDl4/8H5+bffXJ0/OHlB3vXxv2bDhsYCUwEAAAAAAAAAAADQXChlAUDBbp44uzoeO2ZwcUGAzZxywl75zBmvrc6vvG5q3nPmZYpZAAAAAAAAAAAAAChlAUCRFi1ZlUemPVWdH3bgkOLCAM/x3587Mm8+ckR1/scrH7ZjFgAAAAAAAAAAAABKWQBQpAl3zqmOt9+uS3Ye2rvANMB/qq2tySUXHJ/XHTKsunbpVY/k5I//JQ0NilkAAAAAAAAAAAAAbZVSFgAU6OaJm0pZYw8YnFKpVGAa4Pl07FifK375zhw1dnh17U9XTco7P/ZnxSwAAAAAAAAAAACANkopCwAKdNMds6vjsWOGFJYDeHEdO9bn8v93Uo4+bKfq2l/+MTknfuRPWb9+Q4HJAAAAAAAAAAAAACiCUhYAFGTJ06vz0JQF1fnYMYMLTAO8lA4d6nPZL07MG4/Yubp22TVTcuJH/qyYBQAAAAAAAAAAANDGKGUBQEFu+ddjqVQ2jvv27pRddu5bbCDgJXXoUJ+//vzEvGncpmLW5f+ckuPPsGMWAAAAAAAAAAAAQFuilAUABbl54uzqeOyYISmVSsWFAbZY+/Z1+cv/nphjjhxRXbvyuql5x4cuzbp1ilkAAAAAAAAAAAAAbYFSFgAU5KbNSlmDiwsCvGzt29flzz87Ice+bmR17W/XT8vbP3SJYhYAAAAAAAAAAABAG6CUBQAFWLpsTe5/ZH51PvaAIcWFAV6R9u3r8qefHZ/jXr+pmPX38dPzttMvydq1DQUmAwAAAAAAAAAAAGBrU8oCgALcetdjqVQ2jnv37JjRI/sWGwh4Rdq1q8ulFx6ftx49qrr2jxum560fVMwCAAAAAAAAAAAAaM2UsgCgADdPnFMdH3rA4NTU+CsZWqp27epyyQXH5+1v3KW6ds1NM3LcaX/MmjWKWQAAAAAAAAAAAACtkd8AB4AC3DxxdnU8dsyQwnIATaO+vjZ/+Mk78o437Vpdu3bCoznutD8oZgEAAAAAAAAAAAC0QkpZALCNLV+xNvc89GR1PnbM4ALTAE2lvr42v//x23PCMaOra9fdMjPHnvaHrF6zvsBkAAAAAAAAAAAAADQ1pSwA2MZuu3tuyuVKkqRH9w7ZfVS/ghMBTaW+vja/+/HbctKxu1XXrr9lZt70vt9n6bI1BSYDAAAAAAAAAAAAoCkpZQHANnbzxNnV8aH7D05trb+OoTWpq6vNb89/a9553KZi1k13zM6Bb/llHp29pMBkAAAAAAAAAAAAADQVvwUOANvYzRPnVMdjxwwuMAmwtdTV1eb/fvjWvOfte1TXpsxYlAOO/UUmPKuYCQAAAAAAAAAAAEDLpJQFANvQylXrctcD86rzsWOGFBcG2Krq6mrz6/Peki9/cmx1bfHTa3Lkyf+XX196X4HJAAAAAAAAAAAAAHi1lLIAYBu6/e65aWysJEm6dW2fPUdvX3AiYGuqqanJ1846PL/70dvSvn1tkqShoZz3n3VFPvff16VcLhecEAAAAAAAAAAAAIBXoq7oAADQltw8cU51fMj+g1Jbqx8N29KEO2cX8twB/bvlvC8flS9994Y8vWxtkuQ7F9yW2+6emy994pB07FD/su956AFDmjglAAAAAAAAAAAAAFtKKQsAtqGbn1UIGTtmSGE5oC2bPmtxyuXKNn9ufV1NPvvh1+bHv74rT8xfkSS59V+P5YOf/Vs+9r790rNHxy26T01NKTsP7b01owIAAAAAAAAAAADwEmzPAQDbyOo16/Ov++dV52MPGFxgGmi7yuVKKpUU8tWrR6f814cPyu6jtqvmmfvE8nzrJ7dm1tylW3SPIgplAAAAAAAAAAAAAGxOKQsAtpE77nk8DQ3lJEmXzu2y9+47FJwIKEKH9nX5yHv3y7iDh1bXlq1Yl+/97+2556EnCkwGAAAAAAAAAAAAwJZSygKAbWT8rTOr44P3G5S6utoC08CLK5WS7ft2KTpGq1VTU8oJx4zOu966e2pqSkmShoZyfv67e/OPG6anUrEbFgAAAAAAAAAAAEBzVld0AABoK8bfNqs6PvLgYQUmgS034c7ZRUdoMs2xZHboAYPTt3fn/Pzie7J6bUOS5Iprp2b+UyvznrfvkXrlTQAAAAAAAAAAAIBmSSkLALaBpcvW5O4Hn6jOxx08tMA08PJMn7U45XLL3rmptrbULEtZSbLLTn3yXx89KD/99b+ycPHqJMmd983LoiWrc8Z79k23Lu0LTggAAAAAAAAAAADAf6opOgAAtAU3T5xTLbX06dUpe+zSr+BEsOXK5UoqlbTor+ZeKtu+b5f810cOzohhvatrj855Ot/+6a2ZN395gckAAAAAAAAAAAAAeD5KWQCwDYy/bWZ1fPhrh6Smxl/BwOa6dG6XM089IAftO7C6tvjpNfn2T2/LHffMLTAZAAAAAAAAAAAAAP/Jb4QDwDZw/a2bSlnjDhpWYBKgOaurq8l73r5H3vHGXVIqbVxb39CYX//pgfzqkvuydt2GYgMCAAAAAAAAAAAAkEQpCwC2uifmL8/k6Yuq83EHDS0wDdDclUqlvO7Q4fno+/ZL50711fWJ983Lt358S+Y+sazAdAAAAAAAAAAAAAAkSlkAsNXdcPus6njQjt0zfEivAtMALcXuo/rlS584NMMH96yuLVi0Kv/909ty2TVTUqlUCkwHAAAAAAAAAAAA0LYpZQHAVjb+1k2lrHEHDU2pVCowDdCS9OrRMWedfmDecPhOeeZHx4YN5fzw/03M8WdcmqXL1hQbEAAAAAAAAAAAAKCNUsoCgK2oUqlk/G0zq/MjDx5WYBqgJaqtrclbjhqVM089IN26tK+u/+Ufk7PXG/43d973eIHpAAAAAAAAAAAAANompSwA2IpmzF6SuU8sr86POGhogWmAlmyXnfvmS2ceklE79amuzZ67NAe/7aJ872e3pVwuF5gOAAAAAAAAAAAAoG1RygKArWj8rZt2yRo9om+2365rgWmAlq571w755GkH5APv3Cs1NaUkyYYN5Xzmm9flmFN+n6cWryo4IQAAAAAAAAAAAEDboJQFAFvR+NtmVcfjDh5WYBKgtaipKeU9b39Nbv7TKRmwQ7fq+tU3zsieR/0sN98xu7hwAAAAAAAAAAAAAG2EUhYAbCXlcjk3PLuUddDQAtMArc3B+w/O/f88I8ccOaK69sSCFTnipN/kaz+4KY2N5QLTAQAAAAAAAAAAALRuSlkAsJXc/8j8LFm6JsnGnW3GjhlSbCCg1ends1OuvOid+cFXjkp9/caP9uVyJV8976a87uT/yxPzlxecEAAAAAAAAAAAAKB1UsoCgK1k/LN2ydrvNf3TvVuHAtMArVWpVMonP3Bgbr/stAwb1LO6fuPts7PbkRfkD5c/lEqlUmBCAAAAAAAAAAAAgNZHKQsAtpLxt86sjscdNKzAJEBbsO9rdsy9V38oJxwzurr29LK1Ofnjf8nxZ1yahYtWFpgOAAAAAAAAAAAAoHVRygKArWD9+g255V+PVedHHqKUBWx93bt1yB8veEd+/p03p3On+ur6X/4xOaPHXZC//GNSgekAAAAAAAAAAAAAWg+lLADYCibe+3hWr2lIknRoX5cD9x5QcCKgrSiVSvngyfvkoes+ksMOHFJdX7Rkdd7xoUtz8sf+nMVPry4uIAAAAAAAAAAAAEAroJQFAFvB+NtmVccH7z8oHTrUv8jZAE1v6KCeGf/H9+ZHX39DOnaoq67/4YqHs9uRF+Rv100tMB0AAAAAAAAAAABAy6aUBQBbwfjbZlbH4w4aWmASoC2rqanJx99/QB649sN57b4Dq+vzF67Msaf+Iad86rIsXbamwIQAAAAAAAAAAAAALZNSFgA0sRUr1+XO++ZV5+MOGlZgGoBk56G9M+HP78/3vvT6tG9fW13/zZ8fyG5HXpB/3jSjwHQAAAAAAAAAAAAALY9SFgA0sQl3zsmGDeUkSY/uHbL37jsUnAggqa2tyVkfem3uu/qM7Pea/tX1efNX5Oj3XJzT/+vKrFi5rsCEAAAAAAAAAAAAAC2HUhYANLHxt86sjg8bMyS1tf66BZqPXXbum9svPy3f/OwRqa/f9PPpF7+/N7u/7oLccNvMF7kaAAAAAAAAAAAAgEQpCwCa3PjbZlXH4w4eWmASgOdXV1ebL3z80Nzz9w9lr922r67PeXxZxp30f/nYl/6eVavXF5gQAAAAAAAAAAAAoHlTygKAJrRw0co8OHlBdX7kwcMKTAPw4nbfpV/uvPKD+cqnxqaubtO/Gvz0N3dltyMvyD9vmlFgOgAAAAAAAAAAAIDmSykLAJrQjbfPro779+uakcP7FBcGaJVKpWT7vl2a7H719bX56qcPz51XfiC7jdyuuj577tIc/Z6L866P/yULF61ssucBAAAAAAAAAAAAtAZ1RQcAgNZk/G0zq+NxBw9NqVQqMA3Qmk24c3aT3/MHXz0qv/nTA/nDFQ+lsbGSJPn95Q/lquun5SPv2zdHH7bTVvu5dugBQ7bKfQEAAAAAAAAAAAC2BqUsAGhC42+dVR2PO2hYgUmAtmD6rMUplytNes9DDxiUYYN65P/+8mBmz12aJFm+cl2+/dPbcvk1U/Lut+2R7fp0brLn1dSUsvPQ3k12PwAAAAAAAAAAAIBtoaboAADQWsx67OnMfOzp6nzcwUMLTAO0BeVyJZVKmvxrx+275b8+fFBOfPPotG9XW33elEcX52s/uDn/uGFGNmwoN8mzmrpUBgAAAAAAAAAAALAtKGUBQBMZf9vM6njEsN4ZsEP3AtMAvDo1NaUccdDQfPXTh2WPXfpV1xs2lHP5P6fkmz++JbOeVUQFAAAAAAAAAAAAaEuUsgCgiYy/dVZ1PO4gu2QBrUOvHh3zkffum9PftXe6dW1fXZ83f0W+c+Ft+eOVD2ftug0FJgQAAAAAAAAAAADY9pSyAKAJVCqV3HD7s0pZBw8rMA1A0yqVStln9/752qcPyyH7D6quVyrJjbfPzlfPuykPTFpQYEIAAAAAAAAAAACAbUspCwCawMNTFmbholVJklIpOfzAIcUGAtgKOnWsz7vftkfO/tCB2b5vl+r608vW5oL/uys//909WbZ8bYEJAQAAAAAAAAAAALYNpSwAaALjb5tZHe+92w7p1bNTgWkAtq6dh/bOl848JMeM2zm1taXq+j0PPZmvnHdTbp44O+VypcCEAAAAAAAAAAAAAFuXUhYANIHxt82qjscdPKzAJADbRn1dbd78upH50icOzfDBPavra9ZuyO8vfzjfvuDWzH58aXEBAQAAAAAAAAAAALYipSwAeJUaGhpz88TZ1fm4g4YWFwZgG+vfr2vO/tBr86637p4O7euq63MeX5Zv//TW/P7yh7Jq9foCEwIAAAAAAAAAAAA0PaUsAHiV7npgXlas3Fg4aNeuNgfvP6jgRADbVk1NKYceMDhfP+uw7L/njtX1SiW5eeKcfOX7N+WOe+amUqkUmBIAAAAAAAAAAACg6ShlAcCrNP7WWdXxgXsPSKeO7QpMA1Cc7t065LST9sqnPzgm2/ftUl1fsWp9fv2nB/K9/70j8+YvLzAhAAAAAAAAAAAAQNNQygKAV2n8bTOr43EHDSswCUDzMHJ4n5xz5qF569Gj0q6+tro+Y/aSnPujW/Lnv0/K2nUbCkwIAAAAAAAAAAAA8OooZQHAq7B6zfrcce/j1fm4g4cWmAag+airq8nRh+2Ur356bPbctV91vVyu5LpbZuYr378p9zz4RCqVSoEpAQAAAAAAAAAAAF4ZpSwAeBVu/ddjWb++MUnStUu77PeaHQtOBNC89O7ZKR9+73752Cn7pU+vTtX1pcvX5ue/vzfn//JfefzJ5QUmBAAAAAAAAAAAAHj5lLIA4FUYf9us6njsmCGpr68tMA1A87X7qH75yqfG5k3jdk5d7aZ/DZk0/amc8qnL8+Xv3ZA1axoKTAgAAAAAAAAAAACw5ZSyAOBVGH/rzOp43EFDC0wC0Py1q6/Nsa8bmS9/6tDsunPf6nrDhnK+cf6EjD7yp7ny2impVCoFpgQAAAAAAAAAAAB4aUpZAPAKLXl6de59+MnqfNxBwwpMA9By9OvTJZ84df+c/q6906Nbh+r6rMeW5rjT/pg3vvd3mfroogITAgAAAAAAAAAAALw4pSwAeIVuvGN2ntnMZbs+nbPbqO2KDQTQgpRKpeyze/98/ezDctKxo1NbW6oeu+amGdntyAvymXOvzfIVawtMCQAAAAAAAAAAAPD8lLIA4BUaf+vM6viI1w5NqVR6kbMBeD4d2tflw+/dLw/888M54qCh1fUNG8r53v/enhFjf5zf/On+lMvlAlMCAAAAAAAAAAAAbE4pCwBeofG3zaqOxx089EXOBOCljB65Xa7/w3vzl5+fkMEDulfXFzy1Kqd8+vIc9NaLcvcD8wpMCAAAAAAAAAAAALCJUhYAvAKPP7ks02Yurs7HHTSswDQArUOpVMrb3rBrJt3w0Xz104elQ/u66rGJ9z6e/d/8i3zgM1dk4aKVBaYEAAAAAAAAAAAAUMoCgFdk/K2bdskaNqhnhg7qWWAagNalU8d2+cqnDsuUmz6Wd7xp1+p6pZL88o/3ZcTYH+eH/++ONDQ0FhcSAAAAAAAAAAAAaNOUsgDgFRh/28zqeNzBQwtMAtB6DR7QI3/62QkZ/8f3ZvSIvtX1ZcvX5VNf+2f2PPpnuf6WRwtMCAAAAAAAAAAAALRVSlkA8DJVKpXNdsoad9CwAtMAtH5HHDQs911zRs7/2tHp3q19dX3StKfyupN/m7effklmz326wIQAAAAAAAAAAABAW6OUBQAv09RHF+WJBSuq8yMOslMWwCtVKiXb9+3ykufV19fmE6eOyfQJn8gHT947pdKmY3+9enJ2Ofyn+eJ3xmfFynVbMS0AAAAAAAAAAADARnVFBwCAlub6W2dWx3vs0i99e3cuMA1A6zDhztlbfO6737ZH9ntN/5z/yzvzyLSnkiRr123It35yS3528V057aS984bDd0ptbTH/DYpDDxhSyHMBAAAAAAAAAACAbUcpCwBepvG3zqqOx9klC6DJTJ+1OOVyZYvP//j798+d98/LX/4xOctXbNwha8nStfmfn92eP1zxUI4/ZnR22anP1or7HDU1pew8tPc2ex4AAAAAAAAAAABQHKUsAHgZGhvLuWni7Op83MHDigsD0MqUy5VUtryTlVKplDF7Dcieu26fa29+NNdOeDQNG8pJksefXJEf/GJi9tilX97+xl2yfd8uWyn1Ji+nUAYAAAAAAAAAAAC0bEpZAPAy3P3gE1m6bG2SpK6uJoceMLjgRAB0aF+XY18/MgfvPyiX/3NK7rxvXvXYg5MX5OGpCzN2zOAcM25EunRuV2BSAAAAAAAAAAAAoLWoKToAALQkV10/rTp+7T4D07VL+wLTAPBsvXp0zKkn7pXPffSgDB/cs7peLldy4+2zc873bsz1t87Mhn/vpgUAAAAAAAAAAADwSillAcDLcNX4TaWsNx85osAkALyQoQN75jNnvDanv2vv9OnVqbq+ek1D/nTVpHztBzfl/kfmp1KpFJgSAAAAAAAAAAAAaMnqig4AAC3F408uy/2PzK/Oj1HKAmi2SqVS9tm9f/YY1S833D47/7hhetau25AkWbh4dS787d0ZMax3jn/Trhm0Y/eC0wIAAAAAAAAAAAAtjZ2yAGAL/X389Op4+OCeGTm8T4FpANgS9fW1OWrs8HzjM4dn7JjBKZU2HZs2c3G+9ZNb8us/3Z8lS9cUFxIAAAAAAAAAAABocZSyAGALXTV+WnV8zJEjUnr2b/YD0Kx169I+J79l93z5k2MzekTf6nqlktxxz+M553s35s//mJRVq9cXmBIAAAAAAAAAAABoKeqKDrAtTJw4Mb/61a/ywAMPZPXq1enfv3+OPvronH766enUqdMruuc///nPXHzxxZkyZUoaGhoyePDgHHvssXnve9+b+vr6F7xu8eLFufDCC3PjjTdm4cKF6datW/bbb7986EMfyi677NKkzyyXy7nlllvy0EMP5eGHH85DDz2URYsWJUnGjx+fAQMGvKJ3B2iLVq9Zn+tvmVmdHzNuRIFpAHil+vfrmk+cekAenrowf/77pDy5cGWSZMOGcq6bMDO3/uuxHH3YTjnitUPTrl1twWkBAAAAAAAAAACA5qrVl7J++9vf5pvf/GYqlUq233777LDDDpkxY0YuvPDCXHvttfn973+fHj16vKx7fuc738lFF12UJBk0aFA6duyY6dOn57vf/W5uvPHGXHTRRWnXrt1zrpszZ05OPvnkLFq0KJ06dcrOO++c+fPn5+qrr87111+f888/P+PGjWuyZ65cuTKnn376y3o3AJ7fDbfNytp1G5IkXbu0y6EHDC44EQCvxm4jt8suO/XJbXfPzVXXT8uyFeuSJGvWbshl10zJjbfPypvGjchB+w5Mba0NhgEAAAAAAAAAAIDNterfLnz44YfzrW99K0ny9a9/PTfddFMuu+yyXH/99Rk9enQeffTRnHPOOS/rntddd121AHXBBRfkuuuuy5VXXpm//e1vGTBgQO66666cd955z7muUqnkzDPPzKJFi3LIIYdkwoQJ+etf/5oJEybkIx/5SBoaGnL22Wdn4cKFTfbMmpqa7LrrrjnhhBPyjW98I7///e9f1rsCsMlV46dVx0eN3Snt2rX6XjNAq1dbW5NDDxiccz9zRN5y1Kh07LDpZ/vS5evyu8seytd+cHPufejJVCqVApMCAAAAAAAAAAAAzU2rLmVdcMEFKZfLOe6443LiiSemVColSfr165fzzjsvNTU1ufbaazNlypQtvudPfvKTJMkHP/jBzXa1Gj58eM4999wkye9+97ssWbJks+vGjx+fyZMnp2vXrvn+97+frl27Jknq6upy5plnZr/99svq1auru2E1xTO7dOmSyy67LN/4xjdywgknZNSoUVv8ngBsUqlUctX1m0pZx4wbUWAaAJpau3a1ecPhO+XczxyR1x06LHV1m/41acGiVfnf392Tb19wW6Y+uqjAlAAAAAAAAAAAAEBz0mpLWatWrcott9ySJDnhhBOec3zIkCEZM2ZMkuSaa67ZonvOnj27WuA68cQTn3P8wAMPzODBg7N+/fqMHz9+s2NXX311kuToo49O9+7dn3PtMxmfOa8pnglA03hg0vzMm78iSVIqJW84fKeCEwGwNXTp3C7veOOu+cbZh+egfQfm3/9NhyTJ7LlLc94vJub8i+7MY/OWFRcSAAAAAAAAAAAAaBbqig6wtUyePDnr169Pu3btssceezzvOfvss09uv/32PPDAA1t0z/vvvz9JMnDgwPTr1+8F7zlnzpw88MADOf7446vrzzxj3333fd7rnlmfP39+FixYUL3/q3lmc1GpVNLY2Fh0DIDn9eyfTy/0s+rK66ZWx/vvuWN69+xY+M+1UqmUSiUplyupVAqN0mRa0/t4l+arNb1Pa3qXpHm9T49uHfLut+2RcQcNzRXXTs0DkxdUj02a9lQmTXsq++7RP8e+bkT69u5cPVYqPfMe5VSaw4sAbc6WfLYFAICWwudbAABaC59tAQBoLXy2pbV6Nb/v12pLWbNmzUqS9O/fP/X19c97zqBBgzY796XMnj17s+u29J7r16/PvHnzXvTaHXbYIfX19WloaMjMmTOrBaxX+szmZM2aNdVyGUBz9tBDDz3v+p/+dn91vPeuXZrFz7Q+ffrk6SVL8vjcx1Nu4b/4X1dTk1V7bJfVq1a1+PfxLs1Xa3qf1vQuSfN/nzcd1i+vGdUlN06cn7lPrqqu3/3gE7n34Sey166989q9tkvXLvWpKZXSr1dt5s4tZdGiRQWmBnjhz7YAANAS+XwLAEBr4bMtAACthc+2sFFN0QG2lmXLliVJunfv/oLnPHPsmXOb8p7Lly+vrq1cuTLlcvlFry2VSunWrdtzrn2lzwSgaSxeui6PTF9anR+y7/PvWghA6zVg+85593HDcsIbh6Rvrw7V9XI5uefhxbngd1Pyz1vmZfnK9QWmBAAAAAAAAAAAALalVrtT1rp165LkBXfJSpJ27dptdm5T3nPt2rXPue7Zx1/utS/3mc1Jx44dM3LkyKJjADyvxsbGalt/9913T21t7WbHf33p/Xlm05aB/bvl+LccmlKptK1jPkepVMrsJysZMLAxzWxTmZetpibp3LlzOnWuZMDAAS36fbxL89Wa3qc1vUvSst5n0KBk7Gt3zb/un5e/XT8tS5auSZI0liu55+HFeWDy05kzv5y99jg6e+45oOC0QFv0Up9tAQCgJfH5FgCA1sJnWwAAWgufbWmtpk6dmjVr1ryia1ttKat9+/ZJkoaGhhc8Z/369Zud25T37NBh039B/9n3f+b4y7325T6zOSmVSn7gAi1CbW3tc35e/ePGGdXxMeNGpK6u+fzVWSolNTWlZl1g2BI1/963szW8j3dpvlrT+7Smd0la3vvU1JTy2n0HZr89++fWfz2Wa256NEuXb/yPI2xoLOeKa6fmHzdOz2kn7p3Pf+zgDNqxR7GBgTbr+T7bAgBAS+XzLQAArYXPtgAAtBY+29KavJoNO2qaMEez0r179yTJsmXLXvCcZ449c+5L6dat2xbf85lzk6RLly6p+fdvm77QtZVKJcuXL3/Ota/0mQC8euvWbci1Ex6tzo85ckSBaQBoTurranP4a4fm3M8cnpOO2y09um36DyQ0NJTzs4vvzk6H/ChnfP5vmfP40uKCAgAAAAAAAAAAAFtFqy1lDRkyJEnyxBNPvOAuU4899thm576UoUOHJknmzJnzguc83z3btWuX/v37b3b8Pz355JPVnM8859U8E4BXb8Kdc7Jy1cbdCDt2qMvhBw59iSsAaGvq62tz+IFDcu5nD8/Jb9ktfXt3qh5raCjnfy++Jzsf+qN86HN/y+y5TxeYFAAAAAAAAAAAAGhKrbaUtcsuu6S+vj7r16/Pgw8++Lzn3HPPPUmSPffcc4vu+ZrXvCZJ8vjjj2fBggUv657PzO++++7nve6Z9e233z7bb799kzwTgFfnqvHTquMjDx6Wjh3rC0wDQHNWX1ebww4ckt//5O258FtvysD+m3axbWgo5+e/uyc7H/rjfPCzV2bWY8pZAAAAAAAAAAAA0NK12lJWly5dcvDBBydJLr300uccnz17diZOnJgkOfroo7fonkOHDs2IESOSJJdccslzjt9xxx2ZM2dO6uvrM27cuM2OHXXUUUmSa665JsuWLXvOtc9k/M8sr+aZALxylUolf7t+anV+zJEjCkwDQEvRrr42Z7xnv8y45RP5328fk0E7dq8e27ChnP/3h3szYuyPc9rZV+TR2UsKTAoAAAAAAAAAAAC8Gq22lJUkH/nIR1IqlXLFFVfkkksuSaVSSZIsXLgwn/70p1Mul3PkkUdm1KhRm113xBFH5Igjjsg111zznHt+7GMfS5L84he/yA033FBdnzlzZr70pS8lSU4++eT06tVrs+uOPPLIjBw5MitWrMjZZ5+dFStWJEkaGxtz/vnn56677krHjh1z6qmnNtkzAXjlJk9/KrMeW1qdv+kIpSwAtly7dnU5/V37ZvqEj+fn33lzhgzsUT22YUM5F11yX0aM/XGOP+PS3HHP3OKCAgAAAAAAAAAAAK9IXdEBtqY99tgjn/vc5/Ltb387X/7yl3PhhRemZ8+emTFjRtavX5+hQ4fmG9/4xnOumzdvXpJk9erVzzl21FFH5X3ve19+85vf5MMf/nAGDRqUTp06Zfr06WlsbMw+++yTs8466znX1dTU5Pzzz8+73vWuTJgwIYceemiGDh2a+fPnZ/Hixamvr8///M//pF+/fk32zCT58Ic/nHvvvfc5629729tSKpWSJP37989ll1324t9MgDbmqvHTquO9d98hO+7QrcA0ALRU7drV5YMn75NTjt8z//eXB3LujyZk9tylSZJyuZI//31S/vz3SRmz94CcdfqBectRo1JXV1tsaAAAAAAAAAAAAOAltepSVpKccsopGTlyZC666KI8+OCDWbx4cfr375+jjz46p59+ejp37vyy7/mFL3whe+21V37/+99n8uTJWbhwYYYPH55jjz02p5xySurr65/3uqFDh+bKK6/MhRdemBtvvDHTpk1Lt27dctRRR+WMM87Irrvu2uTPXLlyZZYuXfqc9WXLllXHr+R7ANDaXXX9plLWMePskgXAq1NfX5vTTto77337a/LbvzyQb19wa6bPWlI9PvHex3P8GX/KkIE98snTxuTUE/dK1y7tC0wMAAAAAAAAAAAAvJhWX8pKkgMPPDAHHnjgFp8/derUlzznDW94Q97whje87Cx9+vTJOeeck3POOedlX/tKnvnb3/72ZT8HoK1b8vTq3Hb33OpcKQuAplJfX5tTT9o7p5ywZ666flq+//M7MuHOOdXjs+cuzSe/ek2+/P0bc/rJ++QTpx6Qgf27F5gYAAAAAAAAAAAAeD41RQcAgObmmptmpFyuJEn69e2cffbYoeBEALQ2NTU1Ofb1o3Lzn9+fu676YE5+y+6prS1Vjy9fsS7f+9/bM/S1P8zJH/tz7n5gXoFpAQAAAAAAAAAAgP+klAUA/+Gq8dOq4zcdMSI1Nf66BGDr2fc1O+Z3P357Zt3+yXzmjNeme7f21WONjZX84YqHs98xv8jYd/wqV/xzSsrlcoFpAQAAAAAAAAAAgEQpCwA2s2FDY66+aUZ1fsy4EQWmAaAtGdi/e777xddn7p2fzg+/enSGDOyx2fEJd87JWz7wx4wc+5P86KKJWfz06mKCAgAAAAAAAAAAAEpZAPBst901N0uXrU2StGtXm9cdOqzgRAC0NV27tM+Zp43J9Akfz59+dnzG7D1gs+MzZi/JmV+5Jv33/X5O/PCfcu3NM9LYaPcsAAAAAAAAAAAA2Jbqig4AAM3JVeOnVceHHzgkXTq3LzANAG1ZXV1t3vGm0XnHm0bnjnvm5rxf3JG/Xj055XIlSbJ+fWMuveqRXHrVIxm0Y/eccvyeef8Je2bIwJ4FJ2dbmXDn7KIjNJlDDxhSdAQAAAAAAAAAAICXRSkLAJ7l2aWsY44cUWASANjkwH0G5k/7DMzMOUvys4vvzv/95YEseGpV9fhj85bl6z+8OV//4c0Zd/DQnHbi3nnLUaPSsWN9ganZFqbPWlwt6rVEtbWlHLzf4KJjAAAAAAAAAAAAvGxKWQDwbzNmL8mUGYuq8zcdoZQFQPMybHCvfPeLr883PzsuV984Pb/84335+w3T0ti4qZQz/tZZGX/rrPTo3iEnH7d7Tjtpr+y9e/8CU7M1lcuVVFpuJ6taKGtNu34ldv4CAAAAAAAAAIC2QCkLAP7tHzdMr45Hj+iboYN6FpgGAF5YfX1tjn39qBz7+lGZv3BF/u8vD+SiS+7L1EcXV89ZumxtLvi/u3LB/92VPUdvn1NP3Cvvesvu6dWzU4HJ4YW19F2/kqSmppSdh/YuOgYAAAAAAAAAALAN1BQdAACai78/q5R1zJF2yQKgZdh+u6757IcPzuQbP5Zb/3pqTj1xr3TuVL/ZOfc/Mj+f+PLV2WHf7+ctp/0hv/nT/Vn89OqCEsPze2bXr5b81dJLZQAAAAAAAAAAwJazUxYAJFm5uiET7pxTnb/5yJEFpgGAl69UKuWg/QbloP0G5fyvHZ1L//ZILrr0vtx219zqOevXN+aKa6fmimunpqamlEMPGJy3HDUqx71+ZIYMtEMkAAAAAAAAAAAAbCmlLABIcuf9T6WhoZwk6dWjY8bsPaDgRADwynXp3D6nnrR3Tj1p70yZ8VR+den9+c2f78+Cp1ZVzymXK7npjtm56Y7Z+eRXr8meo7fPW44albccNSp77NIvpVKpwDcAAAAAAAAAAACA5k0pCwCS3HLXgur4jUfsnNramgLTAEDTGbVT33znC6/LuZ85IjfcNitXXDsll/9zSp5cuHKz8+5/ZH7uf2R+vnreTRkysEfe8vqNBa2D9huYurragtIDAAAAAAAAAABA86SUBUCb19hYyW33LqzOjxk3osA0ALB11NfX5qjDdspRh+2Un5z7xtz9wBO5/J9Tcvm1UzJ5+qLNzp09d2l++MuJ+eEvJ6Z3z45585Ejc9zrR+bw1w5N924dCnoDAAAAAAAAAAAAaD6UsgBo8ybNWJqnl61PktTWlnLU2OEFJwKAraumpib77zUg++81IN/63JGZ+uii6g5ad9zz+GbnLn56TX79p/vz6z/dn1Ip2WOXfjl4v0Ebv/YflAE7dC/oLQAAAAAAAAAAAKA4SlkAtHm33L2gOj5k/8Hp0b1jgWkAYNsbObxPPvvhg/PZDx+cJxesyJXXTc3l/5yS8bfNTENDuXpepZI8MGlBHpi0ID/9zV1JkkE7dt9U0tpvUEaP7JuampqiXgUAAAAAAAAAAAC2CaUsANq8W+/aVMo6ZtyIApMAQPF26Nc1H3r3vvnQu/fN8hVrc/WNM3L5P6fknzfPyNPL1j7n/MfmLcvv5z2U31/+UJKke7f2ee0+A6slrf1es2M6dqzf1q/Bq1AuV7KhsZwNGzZ+NWxo3DhuLKehulbOhg2NaWyspKamlLramtTWllJbW/PvcU3q6kqbxv8+Xle3cVxTU0qpVCr6VQEAAAAAAAAAAF4xpSwA2rS5TyzLtNnLq/M3v04pCwCe0a1rh5x47G458djdUi6XM2XGotx612O57e65ufVfj2XmY08/55ply9fl6htn5OobZyRJ6utrsvduO2S3kdtl5PA+GTmsd0bt1CdDB/ZMfX3ttn6lVq1crmTtug1ZvaYha9Y2ZPWaf3+t3ZA11XHDxvHaDdXja9Y2ZH3DpuJVY2Nlm+Stq6tJl0712X67runSqV1qa0vp0qldunZpn65d2qVr53+P//1n+3a1ilwAAAAAAAAAAECzoZQFQJv2jxtmVMc7D+2VEcP6FJgGAJqvmpqa7Dpiu+w6Yruc/q59kyRPzF++saB112O57a7Hct8j81Mub17oaWgo58775uXO++Zttl5XV5Phg3tm5LA+GbXTxrLWyOF9MnJ47/Tp1XmbvVdz1dhYztLla7NoyepNX0+v3mw+deaiLHhqZVauWp+VqzeWqyrbpk/VJDZsKGfp8nVZunzdFp1fX1eTrl3ap0vndunWpX369u6Ufn27pF+fztm+b5f06NYhNTVKWwAAAAAAAAAAwLahlAVAm3bV+GnV8RuP2LnAJAC0dKVSsn3fLkXH2Kb6b98txx8zOscfMzpJsmLlutx53+O59a7Hcutdj2XivY9n1eqG5712w4Zypj66OFMfXZwrr5u62bHePTtWd9XaeWjvbNenc3r36Jg+vTpVv3p275ja2pqt/o6vVrlczrLl67Jk6ZoX/Hp62b/Hy9Zk0ZLVWfz0xvl/FtyKVFNTSl1tTerqalJft/HPurqa1NXWpFyupPHfO2xtaNy029bGP8tNVhRr2FCufs+eT31dTbbr07la1OrXp0v69e2cfn06p3Ondk0TAgAAAAAAAAAA4N+UsgBos1atXp8bbptVnb9pnFIWAK/ehDtnFx2hSR16wJAtPrdrl/Y58pDhOfKQ4UmSDRsa88CkBbn7wScy9dFFmTpzcabMWJTZjy990cLR4qfX5Pa75+b2u+e+4DmlUtKz+6ai1rNLW717bvyze9f2qautSU1NKbW1Nal95s/aUmprnll/7rGaUinlSiWr1zQ879eqF1hfvaYhq9c2ZNnytdXy0NLlawvZvapD+7p06lifTh3q0rFjfTp1qN/453+sdepYn44d6tKuXW3qamtTX7+xaPWfxatXWoCrVCr/Lm1V0lguZ8OGTaWt9Q2NWb1mfQb2755Zc5dmxqwlWbFqXVasXJ8VK9dlxar1WbFqfVatXr9F38OGDeXMm78i8+aveM6xLp3bbVbUGjygR4YM6J6OHepf0XsBAAAAAAAAAAAoZQHQZt1w26ysW9+YJOncqS4H7zuo4EQAtBbTZy1uVrscvRI1NaXsPLT3q7pHXV1t9tmjf/bZo/9m6+vWbciM2Usy5dFF1bLW1EcXZcqji7Js+botunelkmrxadrMxa8qZ3NWV1ezsWzWs1N693zWbmE9O2XZirVZvaYhnTu1S5dO7dK508aSVYf2dc1mF7FS6ZniW5LUPud4Tc3G4t/8p1Zm6qOLnrd81dhYzqo1DRuLWis3FrWWLl+bhYtWZsFTq7Jg0cosfYl/blauWp+Vq9bn0TlPPyvbxt3thgzokaGDemTIgB4ZsEO3ZvO9AwAAAAAAAAAAmjelLADarKvGT6uOD9yzb9q1e+4vCgPAK1EuVwrZHakpbc1SWfv2dRk9cruMHrndZuuVSiULF616zq5ai59enUVLVmfx0jVZtGR1Nmwob7VsW8szO3v16rH5V8/uHZ6z1rd35/T5925f3bq2T6lUet57Trhz9gsWmVqT2tqadOvSPt26tH/Bc9au25CFizYWtJ4pai1YtCoLnlqVtes2PO81lUry5MKVeXLhytxx7+NJkvq6mgzs3z1DB/bIkIE9MnRgj/Tp1ekF/zcAAAAAAAAAAADaLqUsANqkSqWSq67fVMo6ZL9+BaYBAJKNuyr169sl/fp2yaFjhjzvOZVKJctXrNtY0np6dRY9U9h6emNha9N8dZavXJfGxkoaG8spVyrVcWP532vlSnXc2FhJY/nfa42V1NSU0qnjxp2nOv/7z+f96vDcta6d26d3z46blbC6d2ufmho7MG0tHdrXZdCO3TNox+6brVcqlSxfuW6zota8J1dk9tylWb224Tn3adhQzszHns7MxzbtqNWlc7sMGbCxpDVsUI8MH9wrHdr7v1MAAAAAAAAAAKCt81tEALRJ9z8yP08sWJFk484VB+2z3UtcAQA0B6VSKd27dUj3bh0yfEivouPQzJVKpXTv2iHdu3bIiGG9q+vP7Mo26/GlmfXY0sx+fGkef2J5NjQ+dxe2lavW5+GpC/Pw1IVJktraUoYN6pldduqbXXfuk0E7dk9trcIdAAAAAAAAAAC0NUpZALRJz94la/eRPdOjW/sC0wAAsC09e1e2MXsNSJI0bGjM408ur5a0Zs1dmoWLVj3n2sbGSqbPWpLps5bkyuumpmOHuowc3ie77NQnu47os1n5CwAAAAAAAAAAaL2UsgBok/52/dTq+JB9+xWYBACA5qC+rjZDB/bM0IE9q2urVq/PnMeXZdbcpzNr7tLMmL0ka9Zu2Oy6NWs35P5H5uf+R+YnSfr16ZxjjhyR1x0yPEccNDR9e3fepu8BAAAAAAAAAABsG0pZALQ5jz+5LHc98ER1rpQFAMDz6dypXXYd0Te7juibJGlsLOexecsyafqiTJ7xVGY+9nQaGyubXbNg0ar88o/35Zd/vC9Jstdu2+fIg4fl9YcOz6EHDE67dv6vGAAAAAAAAAAAaA38JhAAbc4frni4Oh42qGeGD+5aYBoAAFqK2tqaDB3UM0MH9cybxu2ctes2ZPqsxZk8Y1EmT1+UJxaseM419z08P/c9PD//87Pb061r+7zpiJ3zlqNG5ejDdkq3rh0KeAsAAAAAAAAAAKApKGUB0OZc/NcHq+OT37JbSqVSgWkAAGipOrSvy+6j+mX3URt3Xl22Ym2WrViXuU8sz3UTHs2TC1dudv7yFevyhysezh+ueDjt2tVm3EFD85ajRuXY143M9tv5DwUAAAAAAAAAAEBLopQFQJvy0OQFeXDygur85LfsntXL5xaYCADYVibcObvoCE1m+75dio7A8+jRrUMO2GtADj1gSCqVSiZPfyrX3TIz193yaMbfOitr122onrt+fWOuvnFGrr5xRs74/FUZs/eAHPf6UXnLUaMycnifAt8CAAAAAAAAAADYEkpZALQpv7t80y5Z+72mf0YM653771fKAoC2YvqsxSmXK0XHeFVqa0tKWS1AqVTKriO2y64jtsuZp43JqtXrc+3Nj+aKa6fkb9dPy5Kla6rnVirJHfc8njvueTyf++/rM2qnPnnLURsLWvu9pn9qamoKfBMAAAAAAAAAAOD5KGUB0GaUy+X87rKHqvN3v22PAtMAAEUolyuptOxOVosvlbVVnTu1y1vfsEve+oZdsmFDY26967Fc/s8pufyfUzLn8WWbnTtlxqJ8e8at+fZPb80O23XJca8flROPHZ1D9h+c2loFLQAAAAAAAAAAaA6UsgBoMybcOSePP7k8ycYdJk58824FJwIAoC2qq6vNYQcOzWEHDs0PvnJ0Hpg0P5f/c0quuHZq7n9k/mbnPrlwZX528d352cV3Z4ftuuSEN4/OScfulgP2GpBSqVTQGwAAAAAAAAAAAEpZALQZF//1wer49YcOT7++XdLY2FhgIgAA2rpSqZQ9R++QPUfvkK9++vDMnvt0rrh2ai7/55RMuHPOZjujPblwZc7/5Z05/5d3ZvCA7jnxzbvlpGN3y56jt1fQAgAAAAAAAACAbUwpC4A2Ye3ahvzp75Oq83e/dY8C0wAAwPMbMrBnzjxtTM48bUwWLVmVq66flkuveiTX3TIzGzaUq+fNeXxZvnvhbfnuhbdlxLDeOfHNo3P8MbsWmBwAAAAAAAAAANoWpSwA2oSrxk/L8hXrkiSdO9XnuKNGFZwIAABeXJ9enXPKCXvllBP2yqIlq/L/2bvv8DqqA/3j79wm6apLlizLTe7dGGxjTHPo3YSaQIBNWJYkLCyQACHZkP0lS6ghgQQCIQmw1CQQQm8BTAu2sQF3495lSVavt878/rjSSFe6arbkK11/P8+jZ+acOXPmHNnAYaT3nhffXK+/vLJGHyzeLqt1Ay1t3Fqh/33gI/3vAx9p/Oh0nXrscF2fPUoTx+bFb/AAAAAAAAAAAAAAAABAgiOUBQA4JDzzj9X2+flnTFGq1xPH0QAAMPAZhlSQlxbvYQCDSn/+czMkJ1VXf2uOrv7WHO0trdMLb6zTX15Zo0+X74pqt3lHnTbv+Eq/f+YrzZlZqG8unK5Lvz5Dw4am98u4AAAAAAAAAAAAAAAAgEMVoSwAQMKrrGrU6+9vtMuXnTczjqMBAGBw+Wjp9ngPoU8QMMPBdDD+uTls6lAdNnWoSvbVa9Gn27XoX9u0YWtFVJvlq4q1fFWxbrnjn5o9Y5hOOX6cjjtylLwp7h4/5/h5RX08cgAAAAAAAAAAAAAAACAxEMoCACS8519fp2DQlCQNzUvViceMifOIAAAYXDZtq5BpWvEexn5zOg1CWTjoDuY/N0dML9AR0wu0t6xe73/8ldZuqlJ5ld++bpqWlq0s1rKVxUryODVrWoGOOmKEpowfIofDiNmnw2FowpjcgzJ+AAAAAAAAAAAAAAAAYDAilAUASHhPv7jKPr9k4Qy5XM44jgYAgMHHNC1ZgzeTNagDZRi84vHPTX5uqo6Zna9jZufL4c7S56uL9dmXe1RR3WS38QfCWvrlHi39co8y05M097DhOuqI4RoxLEOG0RrQ4p8bAAAAAAAAAAAAAAAAoGuEsgAACW3bzip9smynXb7s/JlxHA0AAABwcAwvSNfIwslaeMokbd5eqaVf7tbnq/eqyRey29TU+fXuJ1v17idbVTg0XUcdMVxHzhqu7MyUOI4cAAAAAAAAAAAAAAAAGBwIZQEAEtqzL622zyePH6IjZgyL42gAAACAg8vhMDRxbK4mjs3VNxdO16qvSrX0iz1avaEsajes4tI6vfjmV/rHW19p4thczT9ihEYWZsZx5AAAAAAAAAAAAAAAAMDARigLAJCwLMvS0/9YZZcvO2+mDMOI44gAAACA+HG7nZo9o1CzZxSqviGgZauKtfTL3dq2s9puY1nShi0V2rClQs+9vEbnnzFFl19wmE45bqxcLmf8Bg8AAAAAAAAAAAAAAAAMMISyAAAJ68s1e/XV5nK7fOnXZ8RxNAAAAMDAkZbq0Qnzi3TC/CKVltdr6Zd7tPTLPSqvbLTb+ANhPffyGj338hrlD0nVJedO1+XnH6YjZgzjww4AAAAAAAAAAAAAAABwyCOUBQBIWE+/2LpL1rFzR2nMqOw4jgYAAAAYmIYOSdPCUybpnJMnasuOKi39co+WrypWY1PQblNW3qAH/rxUD/x5qaZMGKLLzz9M3zpvhkYNz4rfwAEAAAAAAAAAAAAAAIA4IpQFAEhIoVBYz72yxi5/6zx2yQIAAAC6YhiGxhflaHxRjr6xcKoqq336YvVevfbeRgWDpt1u/aZy/eTu9/STu9/TgqNG6/ILDtOFZ05VZkZyHEcPAAAAAAAAAAAAAAAAHFyOeA8AAID+8P6/tqmkrF6S5HY7dNHZ0+I8IgAAAGDwcLucOn7eaL34x2+q5POb9MidZ+uYuSM7tPtwyQ5ddfMrKjjiV/rG95/Xq//coGAwHIcRAwAAAAAAAAAAAAAAAAcXO2UBABLS0/9YZZ+fecIE5WZ74zgaAAAAYPDKyfbqu5fN0Xcvm6OtOyr19D9W6am/r9Lm7ZV2G58/pL+9tlZ/e22thuR49c2F03X5+TM1d9ZwGYYRx9EDAAAAAAAAAAAAAAAA/YOdsgAACaehMaAX31xvly87f2YcRwMAAAAkjrGjc/SzG76mjR9dpyWvXKX//Le5ys1OiWpTXtmoB5/4TPMW/kmTv/ag/vf+D7VtZ1WcRgwAAAAAAAAAAAAAAAD0D0JZAICE8/LbX6mhMShJykhP0tknTYzziAAAAIDEYhiG5h0+Qg/efpaKl/9QL//5m7ro7KlKSnJGtdu4tUI/u2+Rxh7zgI47/zE9+sxyVVU3xWnUAAAAAAAAAAAAAAAAQN9xxXsAAAD0tWdeWm2fX3TWVCUnu+M4GgAAACCxeTwuLTx1shaeOlnVNU164Y11eurvq/TR0h1R7T5ZtlOfLNup6372ps45eaIuO2+mzjxxgjweXk8BAAAAAAAAAAAAAABg8OG3XgAACaWsvF5vf7jZLl92/sw4jgYAAAA4tGRlpuiqS2brqktma/uuKj370mo99eIqfbW53G4TCIT19zfW6+9vrFdOVoq+cc40XX7BYTrqiBEyDCOOowcAAAAAAAAAAAAAAAB6zhHvAQAA0Jf++upahcOWJGnEsAwdP290nEcEAAAAHJqKRmbrJ9cdr3Xv/6eWvfYf+q8r5ykv1xvVprK6SQ8/tVxHf/3PmnDcb/X/fr1Im7dVxGnEAAAAAAAAAAAAAAAAQM8RygIAJJSnX1xln1/69RlyOPhPHQAAANBbhiEV5KX1UV+G5hw2XA/8/AztWfZDvfbEpfrmwulKTorewH3Ljir9/DcfasLxv9Pcsx7VfX/4VLv31vTJGAAAAAAAAAAAAAAAAIC+5uq+CQAAg8PGreX6bMUeu3zZeTPjOBoAAABg8Pto6fY+7zM9zaPvXzFHV1w4Ux8u2aF3PtqiFWtLZFmtbZavKtbyVcW6+ZfvaOaUoTrxmDH62lFFyspM3u/nHj+v6MAHDwAAAAAAAAAAAAAAADQjlAUASBjP/GO1fT5zylDNmDI0jqMBAAAAEsOmbRUyTav7hvth3Ohsff/yOaqsbtJnK/ZoyZd7VFxSZ1+3LGnlulKtXFeqB/68VFPGD9HcWYWaNbVA3hR3j57hcBiaMCa3X8YPAAAAAAAAAAAAAACAQxehLABAQrAsS0+/uMouX3Y+u2QBAAAAfcE0rahdrPpDdmaKTlswXqctGK/i0jp9tmKPlq8q1r6KxqhxrN24T2s37pPLtVrTJ+Vr7mGFmjl5qDweZ5fjBwAAAAAAAAAAAAAAAPoaoSwAQEJY+uVubd1ZJUkyDOmSc6fHeUQAAAAA9kfh0HR9/bTJOvfUSdqxu0bLVhZr+apiVdf67DahkKkVa0u0Ym2JkjxOHTa1QHMPK9TUCXlyuRxxHD0AAAAAAAAAAAAAAAAOFYSyAAAJoe0uWSccPUYjhmXGcTQAAAAADpRhGCoamaWikVm64Mwp2ry9UstWFuvz1cVqaAza7fyBsD5bsUefrdijlGSXDpsyVIdPH6apE/PkcXe+gxYAAAAAAAAAAAAAAABwIAhlAQAGvWAwrL+8ssYuX3bezDiOBgAAAEBfczgMTRybq4ljc/XNhdO0fnO5lq0s1oq1JfL5Q3a7Jl9IS77coyVf7lGSx6npk/M1e/owjSzkQxsAAAAAAAAAAAAAAADQtwhlAQAGvbc/3KyKqiZJUlKSU+efMSXOIwIAAADQX5xOh6ZPytf0SfkKBsNavaFMy1cWa9VXpQoGTbudPxDW56v26vNVe/XECyt15gkTdMGZU3TOyZOUmZEcxxkAAAAAAAAAAAAAAAAgERDKAgAMek+/uMo+X3gKv2AJAAAAHCrcbqeOmD5MR0wfJn8gpDUbyvTlmhKtWl8qfyBstwsEwnrp7a/00ttfye126ORjx+qCM6fq3FMnaUhOahxnAAAAAAAAAAAAAAAAgMGKUBYAYFCrrfPp5Xc22OXLzpsZx9EAAAAAiJckj0uzZxRq9oxCBYNhrdu0T180B7Qam4J2u2DQ1JuLNuvNRZv13VsNfW1+kS44Y6oWnjJJw4dlxHEGAAAAAAAAAAAAAAAAGEwIZQEABrUX31wvnz8kScrJStHpXxsf5xEBAAAAiDe326nDphbosKkFCodNNTQFtWFLhV56+yuVVzba7cJhS+99sk3vfbJN1/z36zpixjCdc/JEnXPyJB0+vUAOhyOOswAAAAAAAAAAAAAAAMBARigLADCoPfPSavv8G+dMk8fDf9oAAAAAtHK5HDpy1nDd9N1j9PAdZ+njz3bq72+s04tvrtfesvqotl+s3qsvVu/Vz3/zoYblp+ns5oDWSceOkTfFE6cZAAAAAAAAAAAAAAAAYCDiN9cBAINWcUmt3vtkq12+7PyZcRwNAAAAgIHO5XLqhKPH6ISjx+i3vzhDiz/frb+/sU4vvfOVtu2sjmq7t6xef3z2C/3x2S+UnOTSSceO0TknT9LZJ03U8GEZ8ZkAAAAAAAAAAAAAAAAABgxCWQCAQeu5l9fIsiLnY0Zlaf7skfEdEAAAAIBBw+Fw6Ji5o3TM3FG672enad3GfXrtvY169d0NWvz5bpmmZbf1+UN6/b1Nev29TZKkw6cX6JyTJ+mckyfqiBnD5HA44jUNAAAAAAAAAAAAAAAAxAmhLADAoGRZlp56caVdvuy8mTIMI44jAgAAADBYGYahaZPyNW1Svn50zbEqr2zQG+9v0mvvbdRbH2xWXX0gqv2Xa0r05ZoS/eL+DzUsP02nLRivU48fp5OPG6u83NQ4zQIAAAAAAAAAAAAAAAAHE6EsAMCg9NGSHVq5rtQuf+u8mXEcDQAAAIBEMiQnVVdcOEtXXDhLgUBIHy3doVffjeyitW1ndVTbvWX1euL5FXri+RWSpCNmDNOpx4/TKceN1TFzRikpiddvAAAAAAAAAAAAAAAAiYjfCgEADEr3/uFf9vlJx47RpHFD4jgaAAAAAInK43Hp5OPG6eTjxun+/3e61m3cp9feiwS0Fn++W6ZpRbX/YvVefbF6r+566BN5U9xacNRonXr8OJ16/DhNmZDHDr8AAAAAAAAAAAAAAAAJglAWAGDQWbuhTK+/t8ku3/zdY+I4GgAAAACHCsMwNG1SvqZNytePrjlW5ZUN+udHW/XOR1v0zkdbVFxaF9W+sSmoNxdt1puLNkuShhek2wGtk48bqyE5qfGYBgAAAAAAAAAAAAAAAPoAoSwAwKDzqz98ap/PnDJUpy4YF8fRAAAAADhUDclJ1SVfn6FLvj5DlmVp3cZ9dkDrwyXb1eQLRbXfU1Knx/+2Qo//bYUMQzp8+jCdML9IC44q0nFHjlJWZkqcZgIAAAAAAAAAAAAAAIDeIpQFABhU9uyt1TMvrbLLN3/vaBmGEccRAQAAAED0Llo3/sd8+XxBffr5Ljuk9eWakqj2liV9sXqvvli9V/c9uliGIR02tUALjhqtrx1VpOPmjVZutjdOswEAAAAAAAAAAAAAAEB3CGUBAAaVBx5bomDQlCSNLMzQN86ZHucRAQAAAEBHyclunXjMWJ14zFjd9eNTVFZer3c/3mqHtPaW1Ue1tyxpxdoSrVhbogf+vFSSNGNyvhYcVaQFR43W8fNGK39IWjymAgAAAAAAAAAAAAAAgBgIZQEABo2aWp8eeXq5Xb7xqvlyu51xHBEAAAAA9Ez+kDRdet5MXXreTFmWpbUbyvT+p9v04ZId+mjpDpVXNna4Z/VXZVr9VZkefOIzSdLUiXlaMG+0HdQqyE8/2NMAAAAAAAAAAAAAAABAM0JZAIBB49FnP1ddfUCSlJWZrKsuOSLOIwIAAAAw0BmGVJA3sHaYMgxD0ycP1fTJQ/VfVx4l0zS1flO5Pli8XR8u3a4Pl+xQWXlDh/vWbdyndRv36eGnIh9WMWZUluYfMVJHzx6p+bNHaOaUoXK5+OAKAAAAAAAAAAAAAACAg4FQFgBgUAgEQrr/T0vs8vcvm6P0tKQ4jggAAADAYPLR0u3xHkK3ZkzJ14wp+frPf5urncU1Wrm2VCvWlWjF2hJVVDV1aL9tZ7W27azWsy+tliR5U9yae1hhc0grEtQakpN6sKcBAAAAAAAAAAAAAABwSCCUBQAYFJ59abWKS+skSR6PU/915bw4jwgAAADAYLNpW4VM04r3MHps0rhcTRqXq4vPnqqyigZt3FqpTdsqtHVndcydtBqbgvpwyQ59uGSHXTdhTE4koHXECM2fPVLTJ+XL6XQczGkAAAAAAAAAAAAAAAAkJEJZAIABzzRN3fuHT+3yFRccpoL89DiOCAAAAMBgZJqWrMGTyWrDUH5umvJz03TckaM0adwQjRmZrU+X79LiL3Zp8ee79cWavQqFzA53btpWqU3bKvXkCyslSelpHs09bLjmHlaoOTMLNfew4Ro1PFOGYRzsSQEAAAAAAAAAAAAAAAxqhLIAAAPem4s2a93GfXb5h1fPj+NoAAAAACD+RhZm6hsLM/WNhdMlSU1NQX2+uliLv9itxZ/v0qef71Lpvo67adXVB/T+v7bp/X9ts+vycr2aM7M1pDVnZqGGDeWDMAAAAAAAAAAAAAAAALpCKAsAMODd8/C/7PNzT52kyePz4jgaAAAAABh4UlLcOvbI0Tr2yNGSJMuytH1XtRZ/vssOaq1YV6JwuONWYfsqGvXmos16c9Fmu254QXp0UOuwQuVmew/afAAAAAAAAAAAAAAAAAY6QlkAgAHtsy9366OlO+zyzd87Jo6jAQAAAIDBwTAMjRmVrTGjsnXpeTMlSQ2NAS1fWaxlK/do2cpiLV9VrK07q2Lev6ekTntKNujldzbYdWNGZWn2jEIdPq1Ah08fpsOnFaggnx21AAAAAAAAAAAAAADAoYlQFgBgQLv3D5/a50fPGalj5o6K42gAAAAAYPBK9Xq0YH6RFswvsusqqhr1+apIQKslqLV7b23M+7ftrNa2ndV64fV1dt3QvFQdPm1YVFBr7OhsORyO/p4OAAAAAAAAAAAAAABAXBHKAgAMWJu3Vejvb7T+st/N3z06jqMBAAAAgMSTm+3VqQvG69QF4+26krI6LW8T1Fq2co/2VTTGvL90X4Pe+mCz3vpgs12XnubRrKkFmjWtIBLYml6gqRPy5PHwKhIAAAAAAAAAAAAAACQOfhMCADBg/fqPi2VZkfOJY3O18NRJ8R0QAAAAAMSZYUgFeWn9+oyC/HSdffIknX1y5P/BLMvS7r21WrZyj75YvVcr1pXoyzUlKi6ti3l/XX1AH3+2Ux9/ttOu83icmjohTzOnDNXMyUMjxylDNbSf5wIAAAAAAAAAAAAAANBfCGUBAAaksvJ6Pf63FXb5pu8eLYfDEb8BAQAAAMAA8tHS7Qf9mUNyvDp1wTidumCcJKmyukmbt1dq07YKbdpWqU3bKrV7b23MewOBsFasLdGKtSVR9dmZyZo9szAqqDVl/BAlJ7v7fT4AAAAAAAAAAAAAAAAHglAWAGBAeuj/lsnnD0mShual6vLzZ8Z5RAAAAAAwsGzaViHTtOI6hsz0JM2ZWag5MwslST5/SLuKa7WruEY7m4/FpXUKh2OPs6rGp3c/3qp3P95q1zmdhiaNG2IHtWZMztfMKUM1sjBThmEclHkBAAAAAAAAAAAAAAB0h1AWAGDAaWgM6MEnPrPL//WdeXxKOgAAAAC0Y5qWrPhmsjpI8rg0vihH44ty7LpQyFRxaZ32lNRpT0mtdpfUas/eOtXW+2P2EQ5bWrdxn9Zt3Ke/vLLGrs/MSIraUWvmlKGaPilfaalJ/T4vAAAAAAAAAAAAAACA9ghlAQAGnMf/9qUqq5skSalet75/+dw4jwgAAAAAsL9cLodGDc/UqOGZUfX1DX7lZHm1bFWxtu6o1JYdVdq+q1rBkBmzn5pavz7+bKc+/mxnVP3wgnSNHZWtcaOzNW50jsaOzlbh0HQ5HPHZVev4eUVxeS4AAAAAAAAAAAAAADi4CGUBAAaUUCis+x5dbJf/45LZys5KieOIAAAAAAD9ISM9SUfPGamxo7O1aVuFTNNSOGyqtLxBu/fWak9JnXbvrdXuvbWqqvF12k9kB666qLCWx+3U8IJ0jRiWoeEF6SosSNfwoelKT+u/XbUcDkMTxuT2W/8AAAAAAAAAAAAAAGBgIZQFABhQ/v7Gem3fVS1JcjoN3XDVUfEdEAAAAACg35mmJcuSHA6HhuWna1h+uuYe1nq9oTGg4tI67S6p0569tdpdUqvikjr5A+GY/QWCYW3bVa1tzf9/2SI9zaPCoZGAVmFBugqHZqhwaJpSkt19MgcAAAAAAAAAAAAAAHDoIJQFABgwLMvSPY/8yy5/c+F0jR6RFb8BAQAAAAAGhFSvRxPG5EbtRGWaliqqGiO7aTWHtfaU1GpfZaOsTvJRdfUBbaiv0IYtFVH1OVkpKhzauqNW4dB0FeSnyeN29ue0AAAAAAAAAAAAAADAIEYoCwAwYCz6dJu+WL3XLt/8vWPiOBoAAAAAwEDmcBjKy01VXm6qDp8+zK73+UPaW1qn3SW12r23TntL67SntE71DYFO+6qsblJldZPWbCiz6wxDys9NjQ5rFaQrPzdVTqejX+cGAAAAAAAAAAAAAAAGPkJZAIAB456HW3fJOvX4cTpsakEcRwMAAAAAGIySk1waMypbY0Zl23WWZamuPqA9pXUqLqlVcXNQq7ikTv5AOGY/liWVljeotLxBX64tsetdTocK8lJVWJCuwqEZKhyaruEF6crNTun3uQEAAAAAAAAAAAAAgIGDUBYAYEBYtb5Eb3+4xS7f/L2j4zgaAAAAAEAiMQxDGelJykhP0pTxQ+x6y7JUWd0UCWmV1Km4Oai1d1+9QiEzZl+hsKndJXXaXVInqdiuT/I4NXZUtubPHqnpk/Ltr4L8NBmG0d9TBAAAAAAAAAAAAAAABxmhLADAgHDvI5/a54dPL9BJx46N42gAAAAAAIcCwzCUm+1VbrZXMyYPtevDYVP7KhtVXNK8o1ZzWKusokGmacXsyx8Ia/3mcq3fXB5Vn5OVoumT8jVjcmtQa9rEfGVnsbMWAAAAAAAAAAAAAACDGaEsAEDc7dxTrb+8ssYu3/zdY/gUcQAAAABA3DidDhXkpakgL01HzBhm1weDYZXsa1BxaW3U7loVVU2d9lVZ3aSPlu7QR0t3RNUPL0iP2lFr+qR8TZmQp1Svp9/mBQAAAAAAAAAAAAAA+g6hLABA3N3/pyUKhUxJ0ugRmbro7KlxHhEAAAAAAB253U6NLMzQyMKMqHqfP6S9ZXUyTUuBgKk1G8u0ZkOZSsrqO+1rT0kk1PX2h1vsOsOQxozM1rSJeZo6MU9TJ0S+Jo8forTUpH6bFwAAAAAAAAAAAAAA6D1CWQCAuKqqbtIfn/vCLv/gP+bL5XLGcUQAAAAAAPROcpJLY0dla9K4ITp+XpFdX17ZoLUb9mnNhjL7a/WGUtXU+mP2Y1nS1p1V2rqzSq++uzHq2ugRmXZIa+qESGhryvg8ZWYk9+fUAAAAAAAAAAAAAABAJwhlAQDi6pGnl6u+ISBJys5M1pXfODzOIwIAAAAAoG8MyUnVgvmpWjC/yK6zLEvFJXVRQa01G8q0dmOZmnyhTvvasbtGO3bX6M1Fm6PqhxekR4W0powfosnjhygvN1WGYfTX1AAAAAAAAAAAAAAAOOQRygIAxE15ZYN+9YdP7fJ//tuRSktNiuOIAAAAAADoX4ZhaPiwDA0flqHTvjberg+HTW3fVa3VX5Vq/eZyrdu0T+s27dP6Tfu6DGvtKanTnpI6/fPjrVH12ZnJmjx+iCaPGxJ1HDsqmx2qAQAAAAAAAAAAAADoA4SyAABxc/Pt/1RldZMkKdXr1rXfPjLOIwIAAAAAYP8YhlSQl7bf9zudDo0rytG4ohx9vU29aZrasbvGDmmt27jPPm/ZeTqWqhqfFn++W4s/3x1V73Y7NL4oJxLSahPYmjRuiDIzkvd7/AAAAAAAAAAAAAAAHGoIZQEA4uLDxdv1xPMr7PL/3nSihh7AL68BAAAAADAQfLR0e7/0m57m0bzDh2ve4cMlSZZlaV9Fo3bsrtb23dXavrtGO3ZXa8fuGtXW+zvtJxg0tX5TudZvKu9wLTszWSOGZWhkYaZGDEvXaQvGa+KYXI0bnaOUFHe/zAsAAAAAAAAAAAAAgMGKUBYA4KDz+0P63k9es8uzphXouu+wSxYAAAAAIDFs2lYh07QOyrMy0pM0c8pQzZwy1K6rawiopKxeJfvqW4/76lVe2Siri2FV1fhUVePT6q/KJEmPPvOFpMguYCMLMzVhTI4mjsnVxLG5mtB8LBqRJbfb2a9zBAAAAAAAAAAAAABgICKUBQA46O595F/6anPkE7kNQ/rDnWfL5eIXuAAAAAAAicE0rS7DT/0tzevR+KIcjS/KiaoPBsMqq2hoDms12GGt0n318gfCnfZnWdLOPTXauadG732yLeqay+VQ0YgsjRudrfFFORo3OkfjRmdr3OgcjR2VzQ5bAAAAAAAAAAAAAICERSgLAHBQbd5Wodt/95FdvuaKuTry8BFxHBEAAAAAAIcGt9up4QUZGl6QEVVvWZaqa30qK29QaXmDysob1NgUVEV1k7bsqFQwaHbaZyhkavP2Sm3eXqm3P9zS4Xrh0HQ7pBV1LMpRTlaKDMPo83kCAAAAAAAAAAAAAHAwEMoCABw0lmXpmv9+XX5/5NO3h+Wn6Ze3nBTnUQEAAAAAcGgzDEPZmSnKzkzRpHFDZBjSpHFDdPy8IoVCYe3cU6ONWyu0aXulNm6taD6v0PZd1d3uCFZcWqfi0jp9/NnODtcyM5I0bnSOikZkaczILI0Zma2ikZHz0SOylOr19NOMAQAAAAAAAAAAAAA4cISyAAAHzV9fWaN/frzVLt///05XZkZyHEcEAAAAAAC64nI5NXZ0jsaOztHp7a75/SFt2RHZJWvLjipt2dF63L67ussdtiSpptavL1bv1Rer98a8nj8ktTWwNSrbPi8amaXRw7OUlMTrbQAAAAAAAAAAAABA/PBTawDAQVFd06Qbfv6WXT79a+N10dnT4jgiAAAAAABwIJKSXJo6MV9TJ+Z3uBYOm9pVXNMhrNVyrKsPdNt/WXmDysob9NmKPR2uGYY0LD9dIwszNGp4pkYVZkYdRxZmakiOV4Zh9MlcAQAAAAAAAAAAAABoj1AWAOCg+Mnd76l0X4MkKTnJpYduP5NfjAIAAAAAIEE5nQ4VjcxW0chsnXTs2KhrlmWpvLJRm7dXatvOKm3fXa1tu6ojx51V2rGnRqFQ17tsWZZUXFqn4tI6Lf2yY2hLirx/GDU8s0NoqyXINXJYplJS3H02ZwAAAAAAAAAAAADAoYVQFgCg3y39crceeXq5Xf7ZDQs0dnROHEcEAAAAAAA6YxhSQV5aP/ZvKC83VXm5qZo/e2SH6+GwqeLSuujA1q5qbdtVpW27qrV7b61M0+r2OT5/SBu3Vmjj1opO2+TleqN217LDW80BrqF5qXI4HAc0XwAAAAAAAAAAAABAYiKUBQDoV6FQWN+99VVZzb8rNXVinn549fz4DgoAAAAAAHTro6Xb4zsAQyoamaWikVlR1aGQqbKKBpXuq1dpeYPKyhvsY+S8Xk2+UI8esa+iUfsqGvX56r0xr7vdDo0YlhG109aIYRn21/CCDA3J8bIbOAAAAAAAAAAAAAAcgghlAQD61QN/XqqV60rt8iN3nC2Ph//8AAAAAAAwGGzaVtGjXaniwZvi1piRWRrTLrRlWZYam4KqrPapsrpJ1bU+eVPc2rqzyg5wlVc29mhewaCpbTurtW1ndadtPG6HhuSkakiOV3m53sguYC3nOakakutVTlaKXM6+23Hr+HlFfdYXAAAAAAAAAAAAAGD/8FvxAIB+s3NPtX523yK7fOU3Dtdx80bHcUQAAAAAAKA3TNOyd78ePAx5Uzzypng0YliGHI5IiKlkX70dMguHTVXX+lVV06TK6lhfPjU2BXv0tEDQVHFpnYpL6zofkSFlpicrKzNZ2c1fWRnJys5MiZxnJis7I1lut7PLZzkchiaMye3VdwMAAAAAAAAAAAAA0D8IZQEA+s1//exN+xeYhuR4dc9/nxLnEQEAAAAAgENZS8jM4XAoJytFOVkpGtfJ58f4/KEOYa2q6iZV1fpUXeNTVY1PgWC4R8+1LKm61qfqWp+27+q8XarX3RrUymgOb2WmKDsjEtzKykiSNfhScgAAAAAAAAAAAACQkAhlAQD6xctvf6WX39lgl3/101OVm+2N44gAAAAAAAB6LjnJpcKh6Socmh7zumVZavKFVFXTpKqaSOCqqsan6pom+7yqpuc7bklSQ2NQDY1B7d5b22kbj8epEQUZ9tgKh6arsCBdw/LTourS05JkGEav5w0AAAAAAAAAAAAA6BlCWQCAPlff4Nd1P3vDLn9tfpGuuPCwOI4IAAAAAACgbxmGIW+KW94Ut4YXZHTaLhAIq6q2KbK7lr3LVmu5qsanunq/eroBViAQ1tadVdq6s6rLdqled3RwK8bXsKHpSvV6ejNtAAAAAAAAAAAAAEAzQlkAgD73P/d9oF3FkU90drsdeviOs/hkZgAAAAAAcEjyeJwaOiRNQ4ekddomHDZVU+dvDWs1f0V23IrU1dT5FQqbPX5uQ2NQm7ZVatO2yi7bZWYkRQJa+bGDWwV5aRqal6q01KQePxsAAAAAAAAAAAAADgWEsgAAfWrF2r164LEldvnWa47V5PF5cRwRAAAAAADAwOZ0OpSTlaKcrJRO21iWpSZfUONG58jjdqm4tC7m196yOoXDPdx2S1JNrV81tX6t31TeZbtUr1sFeWkqyI8EzAry0uzAVst5y7WkJH70AAAAAAAAAAAAACDx8ZNRAECfCYdNfffW1+xf/Bk3Ols//s/j4jwqAAAAAACAwc8wDKWlejRp3BCV7KvXuKJsjSvK7tDONC1V1/pUUdWoiqomlVc2qryqURWVjSqvamo+NqqqxifT7Hl4q6ExqC07qrRlR1W3bdNSPcrJTFZWZoqyM5OVmZGs7MxkZWUkK6v52FLOSEvSCUeP7dX3AgAAAAAAAAAAAAAGAkJZAIA+84enl+uzFXvs8sN3nK2UFHccRwQAAAAAAJCYNm2r6DZUlZ0ZCT9NGJPT4Vo4bKquIaDqWp+qa33NO2ZFzqvrWs/rGwKyep7dkiTVNwRU3xDQzuLabtsahjQkx6u83FTl56YqL9ervJxU5WanKDfb23rMai1nZiTLMIzeDQoAAAAAAAAAAAAA+hihLABAnygpq9OP737PLl9y7nSdcvy4OI4IAAAAAAAgcZmm1euwVFsOh0OZ6cnKTE/W6OGdtwuHTdU3BlRb51dtvV+1dX7V1PmjyrX1kbrGpmCvx2FZ0r6KRu2raNQ67evRPU6noezMlJiBrZysFGVnprTuxmXvzBWpS0rixyIAAAAAAAAAAAAA+gY/fQQA9Ikbf/62auv8kqTMjCT9+menxXlEAAAAAAAAOFBOZ2t4qzvBUFh19a0BrrqGgOrq/apvPtY1BOy6uoaAQiFzv8YUDlsqr2xUeWWjpIpe3ZuS7FJWRiSsFRXeyojMMT3No/TUpOhjWpLSUyPHjLQkpaV65HQ69mvsAAAAAAAAAAAAABIHoSwAwAF7+4PN+ssra+zyXbeerIL89DiOCAAAAAAAAAeb2+VUTlZkt6ruWJalQDCsITlejRmZrbLyBu2rbIwcKxpUUd2kiqpGVVS1Hqtqmg5odzBJavKF1OSr196y+gPqx5vijh3ganfMSEuKCnV1OKZ5lJLslmEYBzYxAAAAAAAAAAAAAAcdoSwAwAHZtK1Cl13/ol0+6ogRuvpbs+M4IgAAAAAAAAx0hmEoOcml4QUZOuqIkT26Jxw2VV3r6xDWso/Vjaqq9qmqpknVtT5V1/pUVRM57u+uXJ1pbAqqsSmo0n0NB9yXw2Eo1etWmtejtFSPUr0epXk9kbrUlvOWaz1vR9gLAAAAAAAAAAAA6F+EsgAA+62svF5nXP60yisbJUlut0OP3Hm2HA5HnEcGAAAAAACARON0OpSb7VVutrdX91mWpYbGQCSoVdMa1IqEtiIBrqpqn2rr/apr8KuuPtDhWFvvVyAQ7pd5maYVeVZ9oE/7NQwpJdmt5CSXUpJbvtxKSXYpOcltl5NbriW1uZ7s0rxZI+zglx0IS2VnLwAAAAAAAAAAAKAFoSwAwH5paAzo7G8/qy07quy6J+77ug6bWhDHUQEAAAAAAGCwMAypIC/tIDzHUFpqktJSkzRiWOZ+9xMIhFTXEFBdfezgVl2DX6u/KtXukjr5fEE1+ULy+UPy+yNHnz/cfAzJHwjJsvpwkjFYVuuOXn3JMNS6I1eKO2rXrra7ebW0ab+bV0Z6kjLSkqKOBL0AAAAAAAAAAAAwGBHKAgD0WigU1sXff17LVhbbdXf/5GRdet7MOI4KAAAAAAAAg9FHS7fHewj7LSXFpZQUl/KHpKogL02zphVow5bybgNXlmUpEAw3h7bC8gfC8gdCzV/h5rqQXR9oPvr8YQXs+ug2fn9YgWD/7OYVPXapviGg+oa+29nL6TSiglqZ6ckdw1vtglwtx8w256leD+EuAAAAAAAAAAAAHDSEsgAAvWJZlr7/k9f1xvub7Lprv32kbv7eMXEcFQAAAAAAAAazTdsqZJr9vHVUP3I6jV7t+mUYhpI8LiV5XFJ6343DNCNhr5Ygl88fViAYCWz5ugt3+UPyB8MKBMJyuRwKBk3VNwbU0BhQQ2Pf7rbVXjhsqarGp6oa3wH1YxjqNMSVmZ6szPTWwFfLeWZG67WWdklJ/PgMAAAAAAAAAAAA3eOnSgCAXvnfBz7Un577wi6fd/pk3f//TucTaAEAAAAAALDfTNPqdnepgWygBMocDkPJSS4lH0CoyOGQjp9XpJJ99XadaVryB0Jq8oXU5AvK52s+90fKTb6QfC3H5rpGX6i5XWt9Y1NQjb6gGhuDamgMKNzH3zfLkmpq/aqp9R9QP0lJztagVlqSMjOSO4S4IvVtwl4Z0e29KW7emQIAAAAAAAAAACQ4QlkAgB577C9f6H/u+8AuHzN3pJ757QVyOh3xGxQAAAAAAACAftHVDmZut0Nut0cZaZ796tuyLAVDZiS45Y8OerWti4S82h5bQ16+5vahkHkg0+zA7w+rzN+gsvKG/e7D5XJEBbcy0pKiwlstAa9IfXKHgFdGWpLS0zxyOHj3CgAAAAAAAAAAMFARygIA9Mibizbp6ltftcuTxuXq5T9fopQUdxxHBQAAAAAAAKC/9O8OZobcLqfcaU6lpyUdUE/BUFh+fzhqV66WAJc/EFJBXrpK9tWroXmHrvrGgH3e0NR8bAz26Y5noZCpyuomVVY37XcfhiF5U9xK9XqU6nUrzeuRN8WtMSOzo0Nc6cnKSE+KOk9L9Sg91aO0VI9SvR527QIAAAAAAAAAAOgHhLIAAN1avnKPLvre3xQOR34poSA/TW89dZlys71xHhkAAAAAAACAQ53b5ZTb5VRaasdduxwO6fh5RSrZV9/lzl+WZckfaA12NflC8tnnrXVNvqCa/DHqmo8t71D7gmWpOTwWjKpf+uWeXvVjGFKqtzWklZ6WpDSvR+lpnuZjm3KqR+mpraGu9LTogFfLNbfb2WfzBAAAAAAAAAAAGKwIZQEAurR1R6XO+vaz9g/+01I9euP/vqWikdlxHhkAAAAAAAAA9FzXO38ZSvK4lORxKStj/58RDIY7BLWafKF2Qa6gfFEBr+hrwaC5/wOIwbKk+oaA6hsCfdZnUpKzQ6DLm+KWN9kdOXb2FeN6Svu6ZLeSk/kRJgAAAAAAAAAAGPj4iQYAoFPllQ06/fKnVVbeIElyuRz6+x8u1uHTh8V5ZAAAAAAAAAAw8LjdTrndTmWkJ+13H+GwGTPY5fOHlJ6WpPzcVNXU+VRT51dNbfOxzqfaOr9q6vyqa/Crrj7Q6a5gfcHvD8vvb1JFVVO/9G8YUkqyWx63oeQkp7IyPpXX6+kQ6kpJdik5ydUcqHMqKaml7FSSp815rPqkdm3a1Dscjn6ZFwAAAAAAAAAASCyEsgAAMTU2BXTOd57Tpm2Vdt2f7lmoUxeMj+OoAAAAAAAAACCxOZ0OpaV6lJbqiap3OKTj5xVp4tgh3fZhWZZ8vpDqGvyqbwiornmnrLp6v+obA6qrDzQf211v376lXB+Qzx/qrynHGL/U2BRUY3Pmq2Rf/4S/OuNyOaLCWklJzujwl8clt9shj9spt8spt9sRdfS4O9b1ZXuXyyG3y9F8bC273U4ZhnFQv1cAAAAAAAAAABzKCGUBADoIh01deu3fteSL3Xbd7TefqH+7aFb8BgUAAAAAAAAA0EdLt+/3vV6vW16vW/lDUnt9byhs2rt2NTY17+LVFFSTL6jGpqB8/rD8gciOXn5/SL5AuPXcH5I/ELkeKUfOA8GwAsGwGpuCCgbN/Z5XXwuFTNWHAqpviPdIes/hMOR2O+RyRkJaLmdrYCtS1+5am3KsoFdL2W7XTSiss2d0dV+HZzTf17LLWZLHKZfLGe9vLQAAAAAAAAAAHRDKAgBEsSxL1932hl5+Z4Nd993LZusn1x0Xx1EBAAAAAAAAAFps2lYh07TiOgaHIaV63Ur1uvfrfqfT0LFzR6tkX72kSBDKDnUFwmryhbRvX6UCgbDcSd4Oga+WsFcwZCrYHO4KBMMKBs3mY+QrEDIVCIQVDEVfa2kfDsf3+9jXTNOS3x+WX2FJwXgPp884HEZUSKvtrmWd1if1oF2M+1KSXfKmuJWS7G4+uuxzt5twGAAAAAAAAACgFaEsAECUux76RA8/tdwun3PyRD34v2fKMIw4jgoAAAAAAAAA0MI0LVmDPEvUNlQWK2RmmpbqamslSXl52XI4kvttHKFwJNgVCpsKhSJfwTbHYCgcqQ+bCgYj9WHTVDhsKRw2ZVmWRgzLVHWtL3Jf2FS4+di2T/s8bCocNhUKWQqGwpHzsBV1reX54XD7+wb5H/x+Mk0rsjubLxTXcTgdRmuQK0agKznJKY/HpWT7Wvt2kbBYssclj8fZ2i4pck/LV5LHKafT0ek4jp9XdPAmDQAAAAAAAADoFKEsAIDtqb+v1E/ufs8uzzt8uP7y+wvlcvHJjwAAAAAAAACA/hErZGZZktlcaVnqtxCaYRhyu5xyH8B7cIcjEpIp2Vff77uYWZYl07QUNpuPYVPh5mOk3KbOtGS2hMda2oZb7jdlhiPHcPN9Lf2ZlqVRhVmqrm1SWXmDQrH6bqlrqTfN1vG0PM9+RptxhNs9zx5f6zMGsrBpqbEpqMam/t+FzOV0yONxyuN2ytMc8PK4ncrKTNaIggx5UyK7d6V6PZHz5MjOdT2tT0l2yeHoPPgFAAAAAAAAAOgeoSwAgCTp+dfW6sqbXrbL44ty9Orjl8qb4onjqAAAAAAAAAAAGDz6fxczQw6Hof7M0rQNmW3YUn5Qd2VrGzpru2NY253GInXtdjZruyNZy65mzTuNFeSlqbrWp30VDV22DTX3GwhGdkcLBMIKhsyDN/l2QmFToSYzZgDs81V7++QZyUmujoGt5JbzNvUpnjZtelDf3E9yskuGYfTJWAEAAAAAAABgICKUBQCHOL8/pJtuf0cPPvGZXZc/JFVvPXWZ8nJT4zgyAAAAAAAAAABwKDEMQ06nIadTktuplAPs70ADZqZpKRQ2mwNakaBWdGirY12g5VqsupCpYLBjXUtfBzMAJ0k+f0g+f0gVVU390r9hSCntd+rqTcAruc2OX831KcluJSe5or48HifhLwAAAAAAAABxQSgLAA5hW7ZX6hvXPK/PV7d+omJGepJee/xSjSvKiePIAAAAAAAAAAAA4svhMORxOOVxO/v9WZZl2QGtQEtwKxiWPxCyy8FQWKOHZ6msoqE5UBWW3x9Skz8kf3PAquXLHwjL5wvKF2htEwiE+30e0XOSGpuCMXf76mvJSS4lJ7s6BLZifaW0b9eD+5KSXPK4nUryRP4+eDxOJXma65IidS5X//89AQAAAAAAADCwEMoCgEPUC6+v1b/f/Ipq6/x23axpBfrbwxdpwpjcOI4MAAAAAAAAAADg0GIYRiTs00UArO3OX5u2Vcg0e7e1lmlaCobC8gfCUeEvf0sILBBSIGi2hsHaBcQi9W0DY+2uB8IKhc0D/Vbsl5YwWjw5HEZUSCsS4nI1B7hil6PCXZ7octu+OuunbVAsKjjWXOd2tZ67XA52FAMAAAAAAAD6GKEsADjE+HxB3XT7O3ro/5ZF1V9zxVzdd9upSk52x2lkAAAAAAAAAAAA6AnTtGT1LpPVHPxyyeN2San9M65w2LQDXB13/QpH7fo1vCBDqV6PGhoD9o5aDY1BNfpaztvUN5d9/pCCwfgEv7pjmtaACId1xe12RAW13C5HzABXS73b1Roec7scbc6b27k71rVt63a3BtR63LZdndPpiPe3DQAAAAAAAOgUoSwAOIRs3lahi695Xl+uKbHr0tM8+tM9C3XxOdPjODIAAAAAAAAAAAAMdk6nQylOh1K6+RDAtrt+9VY4bCoYMqN28Iq1q1fULmDt20WFxULdtgkGTYVCYQVDkWf3dpeygSIYNBUMmmpsCsZ7KD3mcBhyuRxyOR1yuxz2ucsVCZi5XIZcrkiQy9nSxr7ukNPl0MhhmVHBsJhhsTb1UWG17trGqGNXMgAAAAAAgEMHoSwAOET89ZU1+o8fvaK6+oBdd8SMYfrrQxdq/JjcOI4MAAAAAAAAAAAAh6pN2yr6LOTkdjvkdjuUqq5DYQfKNC0FQ6bCYVOhkClLlmZNHabi0jpt2VGpQDAcuRa2FAqFm4+mQs3tW+4LtT3a16yO15rvCYZNhe06K/paS79hs9e7qA1kpmlFwnEKx3sovdLTAFhUWKybXcy629msN21j1Tkc7EoGAAAAAADQW4SyACDB+XxB/eAXb+vhp5ZH1V/77SP1q5+eqqQk/lMAAAAAAAAAAACA+DBNa9CFiAzDkMftlNxOSZGdv0YNz5TH45Q/EIrrfCzLkmlaCpuWHf4Km5Yd3op5bkZCXuGwKdMyNX50rsqrGrWnpLY5GGYpbEYCYWEzEgYLd9JvqPk8Zlv73LSDamEzEkQbrLuPdaZlVzJp8OxK5nQa0aEut7PTAFeHAFjbtu7oejuAth9t3a5IaC3WsWU3NLfbyc5kAAAAAAAgbvhNfABIYJu2Veji7z+vFWtL7LqM9CT9+d6FuvCsaXEcGQAAAAAAAAAAAIC+ZhiGnE5DTqfs0FhvOBzS8fOKVLKvXhu2lB+0gFkkSBYJaLXs+NX2PBRqud68m1g4+jyqfXMIzDRNjRiWqeqaJgXb7DpmnwdNBUNhe6exttfDLe2adzoLhsLRO5g1X08kke9fSD5/KN5D6bWWQJnb7ZDLGQlqtQS22h67vNYSAmt3LXJPu2BYV9faj6GrazHG4HI65HQ65HAYhM0AAAAAABgECGUBQIL6y8ur9R8/elX1DQG7bvaMYfrr7y/SuKKcOI4MAAAAAAAAAAAAAFo5HIYcDqfcffhbLG0DZpu2VfT5blyW1bIjWdsgWXRoLNR8re157N3DrNZdzTrZiSxsmsrJ9Kq+wa+qWl9zAK25ffNOZp0+r835YNuZridaA2XxHknfcrkccjoNuZyRwJbT0Ta4ZdjnXV1zOtu2aa5v176nz2nbV5fP6aSvtteczfc7Hc1HZ2R8Dkfreaw2Djt4SnANAAAAADAwEMoCgATT1BTUjb94S394+vOo+uu+c6Tu/e9TlZTEv/oBAAAAAAAAAAAAHDpM0+qHMJIRCY44tF+7kvVWX+1iZpqxw1qtYbJuQmbdBsDa3GNazW2jz03TUqrXo8amgL0TWevuZJE2LeeJHCbrTmRXNsmvcLyHMmA5moNcDkfkn0fDaD1ve82b4m6ujw6BtT1GAmGx27T0ub9hMsnSvrIyORyGhn1QI5fTKcOIHr+jeewtc2hbF6lXjLqO7ey27eocRru+o56pTp7Z8/4N48DaGQYhOwAAAACDE7+ZDwAJwrIsvfvxVt10+ztatb7Urs/MSNJjvzpX558xNY6jAwAAAAAAAAAAAADEm70r2UEIknU+ht7vYtYSJgu3HFsCYm2PzedmVF37ezq/1vUzYtQ1B8xM05LX61aTL9S6u1lzWC0Ujg6XhdrsgoYD1/L9H1w2xnsAA1ZLOCxWGKwnobRY4bL2IbeetInVV6xAW6xgXft2htq1cRgy1CZM2Bzga9nNrn2or2XHufZBwaj2be7rbCe6lt3tOm3f7tktO9u1f3ak3kGADgAAAGiDUBYADHLhsKl/vLVedz30iT5fvTfq2tzDCvWXhy7U2NE5cRodAAAAAAAAAAAAAACx9XQXM8Mw5HI5B+QvOu1PyMyymkNgbUNhLXVhS5bVGjAz27RtKYebw0iRr0jQyzLb18duZ3bRxpKloUPSVNcQUGVVY8z+op5jWTKbg2wt4zSbQ2xWJ+OMer5lyTJl34tDm2VJ4bAlib8LA51hqGOIqzehsj4Iibk62bmuJTjWq7DafgbYehOCa1vXEgYEAABAYhiI7yoAAD3g94f01Isrdc/D/9KmbZUdrt/w70fp7p+cLI+Hf9UDAAAAAAAAAAAAANDfehoyk71TjuR2xW/XsvbaBsw2bCnv4Vz6TktYrX1Yy65rLluWoupNs+VadB+SpRmTh2pfZaOsmEG1WAEyM2a72EG25t3SLMW8z+47bMnv98syLbk9Hnt+liIhN9NSm7k1z89qnadlRebjcTvl84fU0Bi06yxTklr7sDo5tvQnK1bblvPotp31Zzb/xWgp49BjWVIoZCoUkqRwvIczKDlaAmSxwmwxwl4tATefPyiHw9G621rzV1SdM0Zdc31Xdc42O7o5Y9U5O9a11Eff29o2epwd646cNSLm94Hd2gAAwGDCb+oDwCBTV+/Xo898rl//cbGKS+s6XD/jhPH6ybXH6dgjR8dhdAAAAAAAAAAAAAAAAL1nGM1hgj7qz+GQ5h42vFe7mPUH07S0e9duSdKIkSPkcPQ+TOB0Gjp27ui4BeY6EzO41Vl9S6DLkmRYmjdrhErLG7R5e4UdqOusD7M5fNYaWIsOkvUkQNb6jK7HaDUH19QuIGff1yY819y7ikZkq7beZ4/TDghakeCdpbYBu0jfUQG+cMed5Fp20osVCAybZoyQYGv7DrvUhWPvXNf+mTh4TNNSIECgbX8ZhuRyRXYga3t0u5zR9THadLynk+td3uPs1T1udxfj6PQeZ8y2BNIAABh4CGUBwCBRXtmg3z62VA8+8ZmqanxR1xwOQxefPU0/uuYYzZo2LE4jBAAAAAAAAAAAAAAAGHh6votZ34sOB2m/xjFQAzOGYSiSD+hdSMDhkIbmpcmSVFXTNGBCZvuj7Q5z8Qz/HSjLsuRwGDrqiJEqLq3Tpq0VCrWEwqzo8FZL2KzDtebwW6x72u5iZ4bbXG/ZJa4lJGb3rZjPbdtX2GzZba6TdpJyMlPU2BSM2uHODreFe1bXGnRrVxeOrhvMf48HG8uSgkFTwaAZ76EcdC27rPU4XOZ0yONxKsnjksftVJLHKY/H2XzuanPefEyKtIucO5Wc5FJKslvJSa7mc1eb89b6lmtJSS6CYwCAQw6hLAAY4HbuqdZ9jy7WH5/9XE2+UNQ1j8ep71w8SzddfbTGj8mN0wgBAAAAAAAAAAAAAACAQ9vgDuZEQhQedySE4fE45bb6at+6+DjYgTmrQ0Ct5Vwy7d3N1G1ArUO4zLQkQ5o0Lk8VVY3aXVyjcHM/4XCbIFsn97dcbw2PWfZYTNNsDdO1CduFo9rFCt+1PFMKm6Z93tn4Y93fIhQ27TAcuteyy1pAA3enNY/bIY/HpZQkl5LbhLjsr+TItaSktm1aAl5OpSS75U2J/kpNccvjce5X4Ov4eUV9P0kAANoglAUAA9T6Tft0z8P/0tP/WKVQKPpTPdJSPfr+5XN041XzNWxoepxGCAAAAAAAAAAAAAAAAAAD28EJzBlyOAw5HH3fc9uA2YYt5YM4/BfRMp+JY4fYdfYOaM0hrUhYK7ITWYe6sKWwaSoUMhUMRY6hcPOx7XmMYzAY7ljf7T0x6tu12VfRoLqGgD2+2LutRebSoc5MrGBaIGgqEAyoviHQp/06HEa7gJezOczlbA17JbuVkuySN9mt1FS35s0aodQUjzLTk5SVmazM9GS53YM7cAoAGHgIZQHAALJzT7Xe/nCLXn7nK73x/qYO/wOdl+vV9VcepWuumKvsrJT4DBIAAAAAAAAAAAAAAAAAgAPw0dLtfd6n4ZDcDofc7n5Ix3WiIC+tTwJzlhUJD4bNNsGtcGtwq22YqyXcFRX8ilHXEmSLhMcibYKhtnWt4bKWEFx2Zorq6v2qqmlSMBQJpQVDYYVCpgLBcCQIFzQVaK47WEzTUmNTUI1NwR7f8/CTn3eoS0l2Kc3rUVqqR6nNxzSvR+lpHmWkJykjLUnpaUnKTE9SeppHmenJSk+LtHE6D97fq86w8xcADDyEsgAgjny+oD7+bKfe+mCz3vpws9Zt3Bez3ajhmbr5e0frym8cLm+K5yCPEgAAAAAAAAAAAAAAAACAvrVpW8Wg3iHK6TRUkJfWJ30ZhiHDkByO+O3k1Ntd2VrCYIFg2N65LBAMR74CrUd/IKxAMBQ5BsLyB8MKBJrLbds01/n8Ifurr3eGa/KF1OQLaV9lY6/uMwwpJdmtNK9bXq9HqSnuSLArxa1Ur0ep3tZjmtcjr9et1BS3UpLdcjiMAx63w2FowpjcA+4HAND3CGUBwEFkWZY2b6+MhLA+2KxFn25Tky/UafupE/N06zXH6psLp7NtLgAAAAAAAAAAAAAAAAAgYZim1eehm4NpMAfK+oLDYcjhcPbb7zZalqVAMCyfLxQV1Or4FZbPF2wOXAXV2Hw0TUu19X7VNwQO+O+ZZal1p66Knge6DEPyprQGtdK8sYJcHqU1n0d28HLL43bKMFrDXIf63zUAGMgOiVDWkiVL9Pjjj2vlypVqbGxUYWGhTj/9dF199dXyer371efbb7+tp59+Wl999ZWCwaBGjx6thQsX6oorrpDb7e70voqKCj388MNatGiRysrKlJGRoblz5+q73/2upkyZMuCeCeDA1Tf4tejT7XYQa+vOqi7bTxiTo9O/Nl5nnzRRJx83Vg5H/Le8BQAAAAAAAAAAAAAAAAAAOFgMw1CSx6Ukj0uZvby37a5f6zftk88f2SGrsSkYCW41NQe4mssNTUE1NAbV0BiIHJsCdvlAAl2WpeZ+gr26z+VyKK1NWCs11aMRBel6+4Mtys1OUW62V0NyvPZ5blaKsjKT+X1TAIiDhA9lPfXUU/rlL38py7JUUFCgYcOGafPmzXr44Yf1zjvv6Nlnn1VWVlav+rz77rv12GOPSZJGjRqllJQUbdq0Sffcc48WLVqkxx57TB6Pp8N9O3bs0KWXXqry8nJ5vV5NmDBBJSUlevPNN/Xuu+/qgQce0EknnTRgngmg93y+oDZtq9T6zfu0fnO5Plq6Qx9/tkPBoNnpPalet046ZqxO/9p4nbZgnMaOzjmIIwYAAAAAAAAAAAAAAAAAAEhMDoehlGS3UpLdyslK6dW9pmnJ5w/FDGvZx6aO5cam4AGFuUIhU9W1PlXX+uy6L1bv1Sv/3NjpPQ6HoezM5EhIKztFQ7K99nn7Y05WirIzI0dvijtqVy4AQO8kdChrzZo1uuOOOyRJv/jFL3TxxRfLMAyVlpbq+9//vtauXavbbrtNv/vd73rc5z//+U87AHX//ffbgaYtW7bo6quv1rJly/TrX/9at956a9R9lmXp+uuvV3l5uY477jj95je/UXp6ukKhkB566CH9/ve/10033aS3335b+fn5cX8mgK5V1zRp/eZyfbW53A5grd+0T9t2Vfdom9iZU4bq9K+N1+lfG6+jZ49UUlJC/+sYAAAAAAAAAAAAAAAAAABgUHE4DHlT3PKmuJWX2/P7TNOK7MDVJqhV3xhQY2Pk2DbYFSlHzn3+0H6P1TQtVVQ1qaKqqVf3ud0OO6CVnZms7MzIsSW41f48KyNZmRnJykxPUlqqh925ABzyEjoF8Pvf/16maerrX/+6vvGNb9j1Q4cO1a9//WudccYZeuedd/TVV19p8uTJPerzwQcflCT9x3/8R9QOU+PGjdPtt9+ub3/723rmmWd09dVXKyendbeb9957T+vXr1d6erruu+8+paenS5JcLpeuv/56LVu2TMuWLdNjjz3WIVwVj2cChzrLslRb51dZRYN27K7uEMAqKavvVX9Zmck69bhxOv1r43Xq8eM0fFhGP40cAAAAAAAAAAAAAAAAAAAA8eJwGEr1epTq9UhK7fF9oZCphsaAHdxqG9hK8jiVkuxWeWWjKqqbVFHVqIqqJlVWN/VoM4HOBIOmysobVFbe0Ot7DUN2QCszPXJsG9rKTE9WVmbreVqqR+mpHqWnJdnHtFQPu3UBGNQSNpTV0NCgjz/+WJJ08cUXd7heVFSko446Sp9++qneeuutHoWytm/frq+++kqSokJeLebPn6/Ro0drx44deu+993TRRRfZ1958801J0umnn67MzMwO91588cVatmyZ3nzzzaiAVDyeCSQqny+ofZWNkcVjRUO3x0AgvF/PcbsdmjAmV1PGD9GMyUN16vHjNPewQrlczj6eEQAAAAAAAAAAAAAAAAAAABKBy+WIBJoykqPqDUOaNG6Ijp9X1OEe0zRVU+uPhLSaw1rllY3Nu2Y1H6ujy1U1TWpoDB7weC1Lqq7xqbrGJ6lmv/txOAw7sBU5Jik9LXJMS/UoPc0jb7Lb3rWsw1eyW6leT8xrKckudvMC0K8SNpS1fv16BQIBeTwezZw5M2ab2bNn69NPP9XKlSt71OeKFSskSSNHjtTQoUM77XPHjh1auXJlVECq5Rlz5syJeV9LfUlJiUpLS+3+4/FMYCAKBEL69PNdqqr2qaGpdevWrrZxbXu9tt6v2jp/n44pPc2jyeOGaMqEPE0ZP0RTxudpyoQhGjsqmwAWAAAAAAAAAAAAAAAAAAAA+pXD4VB2Voqys1I0vhf3BQIhVdX4VFkdCWn19Lym1qcmX6hP52Calmrr+v73fFu43Q4leVxKTop8JXmcredJndR7XPJ4nHK7HHK7nXI5HXK7Hc3HSL3L5ZDb1e68TZuWe9wuZ/P1zuvb3u90OORwGPYXu4gBA1vChrK2bdsmSSosLJTb7Y7ZZtSoUVFtu7N9+/ao+3raZyAQ0J49e7q8d9iwYXK73QoGg9q6dasdkIrHM/uaZVkKh/dvxyFAimzHetTCP2nFutKD/myHw9DQIamaODay89Xk5q8p44eocGh6pwsd/s4PHm3/rAbTn5thGLKadxy2rP3fenhgiPxzlBjzYS4DVyLNJ5HmIiXWfBJpLlJizSeR5iIl1nwSaS5SvOdjWaYchmGfW9aBfNpXIv3ZJNJcpMSaTyLNRUqs+STSXKTEmk8izUVKrPkwl4ErkeaTSHORuptP365v+9uh9WczuCTSXKTEmk8izUVKrPkwl4ErkeaTSHOREms+iTQXaaDMp2/WtgNjLn0nkebDXAauRJpPIs1FSqz5JNJcpMSaTyLNpfX3BU3T7LO5OJ2GhuSkaEhOSq/vDQTCqqnzqabO3/wVCWvV1LaWq2v9qm3TprbOp/qGgOqav+obAjLNg/PnEgyaCgYjzxys2oa0HIZxAGVFl42O4S/7V6NbynbRkGFIjY2NMiR5vV/IcBj2tbb3Gm3u7fRad+Vu2uZmp+im7x6t6ZPyD/TbCxzQv1sTNpRVUxPZAjEzM7PTNi3XWtr2ZZ+1tbV2XX19vUzT7PJewzCUkZGhioqKqHvj8cy+4vdH0spNTU32jl/A/gibln747xMlTeyT/hwOQy6nIafDETk6DbmcjsjRZcjpbK13xkyY12pfSa32lfTJcDCArF69Ot5D6DGn0ymPwpo+1lDrknfwqqverSTDTIj5MJeBK5Hmk0hzkRJrPok0Fymx5pNIc5ESaz6JNBcp3vNxaNbEzj/UpbcS6c8mkeYiJdZ8EmkuUmLNJ5HmIiXWfBJpLlJizYe5DFyJNJ9EmovU3Xz6dn3b3w6tP5vBJZHmIiXWfBJpLlJizYe5DFyJNJ9EmouUWPNJpLlIA2U+fbO2HRhz6TuJNB/mMnAl0nwSaS5SYs0nkeYiJdZ8EmkuERVatap6wH34vFNSjjfypQJJSmr+6pplWc1BM0umZck0m8+7KluWrObzqKNlyWq+blqDP4SHntu8eaNCTcXxHgYSSEsGpjcSNpTV8s3obJcsSfJ4PFFt+7JPn8/X4b6213t778F8Zl9pCYUBB8rpMDRlXFa8hwEMKOFwWJ7O/9Mw+FhhuRNlVcJcBq5Emk8izUVKrPkk0lykxJpPIs1FSqz5JNJcpMSaD3MZuBJpPok0Fymx5pNIc5ESaz6JNBcpsebDXAauRJpPIs1FSqz5JNJcpMSaTyLNRUqs+STSXKTEmg9zGbgSaT6JNBcpseaTSHOREms+iTQXKbHmw1wGrkSaTyLNRUqs+STSXKTEmk8izaXZQAtkHYiWXZccjkQIzAFIFPuTgUmw/9S0SkqKJGyDwWCnbQKBQFTbvuwzOTm5w31tr/f23oP5zL7idrsVDAblcDh6/D0GAAAAAAAAAAAAAAAAAAAAAAAADga/3y/TNLvcTKkzCRvKyszMlCTV1NR02qblWkvb7mRkZPS4z5a2kpSWliaHwyHTNDu917Is1dbWdrg3Hs/sKzNmzOjzPgEAAAAAAAAAAAAAAAAAAAAAAIB4c8R7AP2lqKhIklRcXNzpLlM7d+6MatudMWPGSJJ27NjRaZtYfXo8HhUWFkZdb2/v3r32OFueE69nAgAAAAAAAAAAAAAAAAAAAAAAAOhcwoaypkyZIrfbrUAgoFWrVsVs8/nnn0uSZs2a1aM+DzvsMEnS7t27VVpa2qs+W8rLly+PeV9LfUFBgQoKCuL6TAAAAAAAAAAAAAAAAAAAAAAAAACdS9hQVlpamo499lhJ0t/+9rcO17dv364lS5ZIkk4//fQe9TlmzBhNnDhRkvTXv/61w/XFixdrx44dcrvdOumkk6KunXbaaZKkt956SzU1NR3ubRlj+7HE45kAAAAAAAAAAAAAAAAAAAAAAAAAOpewoSxJuuaaa2QYhl5++WX99a9/lWVZkqSysjL94Ac/kGmaOvnkkzV58uSo+0488USdeOKJeuuttzr0ee2110qS/vjHP+r999+367du3aqf/vSnkqRLL71UOTk5UfedfPLJmjRpkurq6nTTTTeprq5OkhQOh/XAAw9o2bJlSklJ0ZVXXjkgngkAAAAAAAAAAAAAAAAAAAAAAAAgNsNqSSolqCeeeEJ33XWXLMvSsGHDlJ2drc2bNysQCGjMmDF69tlnO4SZJk2aJEm68847df7553fo84477tD//d//SZJGjRolr9erTZs2KRwOa/bs2Xr88ceVlJTU4b5t27bpW9/6lioqKuT1ejVmzBiVlJSooqJCbrdbv/nNb3TKKafEnEc8ngkAAAAAAAAAAAAAAAAAAAAAAACgo4QPZUnS4sWL9dhjj2nVqlVqbGxUYWGhTj/9dF199dVKTU3t0L67UJYkvfnmm3r22We1fv16BYNBjRo1SgsXLtS3v/1tud3uTsdSXl6uhx9+WIsWLVJZWZkyMjI0Z84cfe9739PUqVO7nEc8ngkAAAAAAAAAAAAAAAAAAAAAAAAg2iERygIAAAAAAAAAAAAAAAAAAAAAAACAvuKI9wAAAAAAAAAAAAAAAAAAAAAAAAAAYDAh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AAAAAAAAAAAAAHqBUBYAAAAAAAAAAAAAAAAAAAAAAAAA9IIr3gMAACAeiouL9fLLL2vRokUqLi5WdXW1cnNzNXLkSJ1yyik655xzlJOTE+9hAgAAYADZvXu3TjrppF7fN2bMGL311ls9br9lyxa9/PLL+uSTT7R3717V19crLy9PY8aM0emnn64zzjhDaWlpvR6HJK1evVovv/yyli5dqrKyMvl8PuXn52vChAk688wzdeqpp8rj8exX30uWLNErr7yiFStWqKysTOFwWPn5+Zo2bZrOOussnXDCCXI4+HwgAACA/lRfX6+1a9dq7dq1WrNmjdauXasdO3bIsixJ0pFHHqmnnnrqgJ7Rn+9WWQsDAACgrf5Y3x6s97wS61sAAAC08vv9+uKLL7RkyRKtW7dOW7ZsUVVVlYLBoNLT01VYWKhZs2bpjDPO0Jw5c/brGaw/o5mmqUWLFun111/X2rVrVVZWJqfTqfz8fB1++OE655xzdNRRR+3XmIG2DKvl/1IBADhEPPXUU/rVr34ln8/XaZusrCz9z//8j84888yDODIAAAAMZP39w/pQKKQHH3xQjz76qMLhcKftCgsLdeedd/bq5WBjY6Puuusu/fWvf+2y3cSJE3Xvvfdq8uTJPe67srJSt912m959990u282ZM0d33323RowY0eO+AQAA0HOnnXZa1C+oxnKgoaz+erfKWhgAAADt9df69mCEsljfAgAAoEV5ebnuuOMOLVq0SI2NjT26Z9asWbrjjjs0bty4HrVn/dnRrl27dOutt2r58uVdtjvllFP0i1/8gk0ccEAIZQEADin333+/Hn744ai6oqIi5efnq6SkRDt37oy6dscdd+iCCy44mEMEAADAANX+h/Vz585VUlJSt/cNGzZMt99+e7ftfvSjH+mll16yy4ZhaNy4ccrOztbu3bu1d+9e+5rL5dIf/vAHHXvssd32GwwGddVVV2nJkiV2ndvt1tixY5Wenq7t27ervLzcvpaamqpnn322Ry9L6+rqdOmll2rjxo12XXJyssaNGyePx6Nt27apurravjZ06FD97W9/U0FBQbd9AwAAoHcmTZrUbZsDCWX157tV1sIAAABor7/Wt/39nldifQsAAIBWq1ev1oUXXtihvqCgQEOHDlVycrJKS0u1ffv2qOter1d/+tOfNHv27G6fwfoz2t69e3XxxRerrKwsamzjx4+XZVnasmWLGhoa7GsTJ07Uc889t9+7iAGEsgAAh4x33nlH1113nV0eP3687rnnHk2bNs2uW716tX70ox9py5YtkiILjJ+ToQAAHyBJREFU0Oeee04zZ8486OMFAADAwNL+h/Xvvfden30S6OOPP6677rrLLs+dO1e33367ioqK7Lp//etfuvXWW+0Xh2lpaXrllVc0fPjwLvu+/fbbo34x4bTTTtN///d/a+jQoZIk0zT11ltv6bbbblN9fb2kyAvg119/vduXjt/73ve0aNEiu3zppZfq+uuvV1ZWliQpEAjo+eef15133qlgMChJmjp1ql544QU5nc5uvisAAADojZZfWk1NTdXUqVM1bdo0TZ8+XY899pjWrVsnaf9DWf35bpW1MAAAAGLpr/Vtf77nlVjfAgAAIFrbUNYRRxyh888/X8cdd1yHcNGuXbt0//3367XXXrPrsrKy9Oabb3a5ixPrz2jhcFgXXnih/f8MhmHo2muv1ZVXXimv1ytJamho0GOPPaaHHnrI3pn3xBNP7PChZEBPOeI9AAAADoZAIKB77rnHLhcUFOjZZ5+N+qUBSZoxY4aeffZZe9EYCoWi7gMAAAD6WlVVlR566CG7PHXqVD322GNRL0kl6ZhjjtEzzzxjvyisr6/XAw880GXfW7du1bPPPmuXTzjhBD3wwAP2eleSHA6HzjzzTP3xj3+0X16WlJToz3/+c5d9L168uMNL0v/5n/+xX5JKksfj0be+9a2oNfW6dev0j3/8o8u+AQAA0Hu/+tWv9Oabb+rzzz/X008/rR//+Mc655xzDvjTPfvz3SprYQAAAHSmv9a3/Yn1LQAAANpzOBw6+eST9dJLL+m5557TRRddFHO3p5EjR+q+++7Td77zHbuuurpajz76aKd9s/7s6MUXX7QDWZJ000036dprr7XnLkU++OG6667TD37wA7vu/fffj9oRDOgNQlkAgEPC66+/rl27dtnlW2+9VZmZmTHbZmVl6dZbb7XLy5Yt07Jly/p9jAAAADg0PfPMM6qrq7PLP//5z+XxeGK2HTVqlK655hq7/Oqrr2r37t2d9v3HP/5R4XBYkuR2u/Xzn/9chmHEbHvEEUfo4osvtstPPPGEmpqaOu3797//vX2ek5OjW265pdO2Z555po4//ni7/Mgjj3TaFgAAAPvnnHPO0dixYztd7+2v/ny3yloYAAAAnemv9W1/Yn0LAACA9qZNm6aHHnpIU6ZM6VH7H/zgB1GhrbfffrvTtqw/O2p7feLEibryyis7bXvVVVdp4sSJMccF9AahLADAIeGtt96yz/Pz83XKKad02f7UU09VXl5ezPsBAACAvtR2rTlz5kzNnDmzy/YXXXSRkpKSJEmmaeqdd96J2S4YDOq9996zyyeffHLUp1bFctlll9nnjY2N+uijj2K2q6io0PLly+3y+eefr5SUlB73vWvXLq1Zs6bL9gAAABgY+vPdKmthAAAAJBLWtwAAADhQHo8nKoRUXFzcacCJ9We01atXRwXNLrnkEjkcncdlHA6HvvnNb9rlZcuWqbKyssuxALEQygIAJDyfz6dPP/3ULh933HFyuVxd3uNyuXTcccfZ5ffff7/fxgcAAIBD165du7Rp0ya7/LWvfa3be7KysjRr1iy73Nladfny5aqpqelV3+PHj9eIESO67XvRokUyTdMun3DCCd32PX/+fPsFb1d9AwAAYODoz3errIUBAACQSFjfAgAAoK9kZWVFlevr6zu0Yf3ZUfv6nvTdto1pmlq0aFG39wDtEcoCACS8zZs3KxAI2OUjjjiiR/e1bVdcXKzq6uq+HhoAAAAOcevWrYsq789adf369THbtK+fPXt2r/tuP75Yfbvd7m4/cUuKfKLX9OnTu+0bAAAAA0d/vltlLQwAAIBEwvoWAAAAfWXPnj32ucPhUHZ2doc2rD+77nvYsGEaNmxYt30XFhaqoKAgZh9ATxHKAgAkvM2bN0eVi4qKenRf+3bt+wEAAMCh7d5779U555yjOXPmaPr06TrmmGN0wQUX6Je//KU+++yzHvXRF2vV+vp6lZSUdNm32+3W8OHDe9T36NGj7fPt27crHA532XdBQYE8Hk+v+96yZUuP7gEAAED89Oe7VdbCAAAAGAj64j2vxPoWAAAAfcPn8+nDDz+0yzNmzJDL5erQjvVnR237btu+N33ze8LYH4SyAAAJr+2nBkjqUfpdiiTgu+oHAAAAh7a33npLGzduVF1dnYLBoMrLy7VmzRo9+eSTuvzyy3XRRRdp48aNXfbRdo3pdDqVn5/fo2e3X6vu3r27y77z8/PlcPTsNVDbF6qBQED79u3rsu+erq/b9836GgAAYODrz3errIUBAAAwEPTFe16J9S0AAAD6xpNPPqn6+nq7fO6558Zsx/qzo+LiYvu8/TwPtG+gK4SyAAAJr+0CVZIyMjJ6dF96enpUuaGhoc/GBAAAgMEvKytLM2fO1Pz583XYYYcpOzs76vqqVat00UUXadGiRZ320XatmpqaKqfT2aNn92St2rbvnq6B+7vvtLQ0+zwcDsvn8/X4XgAAABx8/flulbUwa2EAAICBoC/e80qsb1nfAgAAHLiNGzfqwQcftMujRo3SRRddFLMt68/o9WdjY2PUzlztx9LTvvk9YeyPjnvZAQCQYBobG6PKSUlJPbovOTk5qsxiCwAA4NBmGIamT5+u888/X8cff7xGjhzZoc2aNWv06KOP6u2335Yk+Xw+3XjjjXruuec0ZcqUDu3brlV7uk6N1TbWWrVt3+3XtvHqO9Yauzf3AwAA4ODqz3errIVZCwMAAMRDf7znlVjfsr4FAAA4MFVVVbr22mvl9/slRXa/uvPOO+XxeGK2Z/0Zvf5s/y57f/vm94SxP9gpCwCQ8EKhUFTZ5epZJrn9Jwe07wcAAACHluHDh+vvf/+7vvWtb8X8Qb0kTZ8+Xb/97W/105/+1K5ramrS7bffHrN92zVmT9epsdrGWqu2revpp2LF6jsYDPZZ36yxAQAABpf+fLfKWpi1MAAAQDz0x3teifUt61sAAID95/P5dM0112jHjh123Q033KA5c+Z0eg/rz1CX5f3tm3Ut9gehLABAwktJSYkqt3ySQHfat2vfDwAAANCZyy+/XBdccIFdXr58uVavXt2hXds1Zk/XqbHaer3eQdF3IBDotB8AAAAMPP35bnUgrldZCwMAAKCtnr7nlQbmGpT1LQAAwMAXCAR07bXX6osvvrDrLrvsMl199dVd3jcQ14jxXH/u77vs9m1Z12J/EMoCACS81NTUqHJTU1OP7vP5fF32AwAAAHTl+9//flT5448/7tCm7UvI9uvPrrRf08Zaqw7WvgEAADBw9Oe71cG6XmUtDAAAcGjpyXteafCuQVnfAgAAxE8wGNT1118ftca8+OKLo3Zs7cxgXSP2V9/tA2C96bttW9a12B+EsgAACS87OzuqvG/fvh7dV1ZW1mU/AAAAQFdGjhyp4cOH2+WtW7d2aJOTk2OfNzY2qr6+vkd9t1/Txlqrtu27p2vgg9l3RkaGnE5nj+8FAADAwdef71ZZC7MWBgAAGAx68p5XYn3L+hYAAKB3QqGQfvjDH+r999+36y644AL94he/kGEY3d7P+jN6/el2u5Wenn7AffN7wtgfhLIAAAlv7NixUeXi4uIe3de+Xft+AAAAgO7k5eXZ51VVVR2u98Va1eFwqKioqMu+q6ure/wStm3feXl5US8uY/W9Z8+eHvXbvm/W1wAAAANff75bZS0MAACAwaK797wS61sAAAD0XDgc1k033aS3337brjv//PN1++239yiQJbH+jIW1LeKFUBYAIOFNmDAhqrx27doe3bdu3Tr73O12a/To0X06LgAAACS+pqYm+zw5ObnD9fZr1bZr0K60bTd8+PCYfY8fPz6qvH79+h713Xa9PG7cuJht2vZdXV3d4xe8PekbAAAAA0d/vltlLQwAAIDBorv3vBLrWwAAAPRMOBzWzTffrDfffNOuO++88/TLX/5SDkfPox2sP7vue/PmzQoEAt32GwgEtGnTpm77BrpCKAsAkPCGDRumkSNH2uVly5b16L7PPvvMPp89e3aH7U4BAACArgQCAe3cudMuDxkypEOb6dOny+v12uW2a9CutF3THnnkkTHbtK/vSd9+v1+rVq3ql76Li4ujPo2qs74BAAAwcPTnu1XWwgAAABgMevKeV2J9CwAAgO6Fw2Hdcsstev311+26r3/967rjjjt6FciSWH9213f78XRm5cqVUeGtefPmdXsP0B6hLADAIeGUU06xzz/77LNu0/XFxcVRi89TTz2138YGAACAxPTOO+9EfYLq7NmzO7RJTk7Wcccd1+k9sSxfvly7du2yy6eddlrMdoWFhZo2bZpdfuWVV2RZVpd9v/XWW/L5fN32PXv2bOXm5trll19+uct+Jemll16yz91ut0488cRu7wEAAED89de7VdbCAAAAGAx68p5XYn0LAACArpmmqVtvvVWvvfaaXXfuuefqzjvv7HUgS2L9GcsJJ5wgt9sd876e9D1kyBAdccQR3d4DtEcoCwBwSDj//PPthatpmvr973/fZfuHHnpIpmlKklJTU3XGGWf0+xgBAACQOMrLy3XffffZZa/XG/VCtK0LLrjAPq+rq9MTTzzRab+WZemhhx6yy4WFhZo/f36n7S+88EL7fPv27Xr11Vc7bRsIBPToo4/a5VmzZmn8+PEx2zocDp133nl2efHixVq+fHmnfVdVVemZZ56xy6eeeqoyMjI6bQ8AAICBoz/frbIWBgAAwEDWm/e8EutbAAAAxGaapn7yk5/olVdesesWLlyou+66a78CWS1Yf0bLzMzUySefbJdfffVV7dixo9O+t2/fHhWSa/suHOgN/tYAAA4JEyZM0MKFC+3y888/r+effz5m27/85S964YUX7PKVV16pnJycfh8jAAAABq4vv/xSP/vZz7R169Zu227YsEH/9m//FrWDwHe+8x1lZ2fHbL9gwQLNnTvXLj/00EP68MMPY7a9//779emnn9rl//qv/5LH4+l0LBdddJFGjx5tl2+//XatWrWqQ7tQKKTbbrtNmzdvtut++MMfdtqvJF199dX2y07LsnTLLbdo586dHdo1NDTohz/8ocrLyyVJLpdL119/fZd9AwAAYODoz3errIUBAABwMPXne16J9S0AAAA6sixLP/vZz/SPf/zDrjvnnHN09913H3AAiPVnRzfccINcLpckyefz6cYbb1RlZWWHduXl5brhhhvs3b0yMzN11VVXddk30BnD6m4vOQAAEkRFRYUuvvhi7d6926478cQTddZZZyk/P1+lpaV6/fXXtWjRIvv6jBkz9NRTTyklJSUeQwYAAMAAsXTpUl1xxRWSpMmTJ+uoo47SpEmTNGTIEKWmpqqxsVE7d+7Uxx9/rA8//NDeGUCSjjnmGD3yyCNdvtDcunWrLrnkElVXV0uSnE6nzjrrLJ188snKysrS7t279eKLL0Z9QtSJJ56ohx56qNsXtcuXL9d3vvMdBQIBSVJSUpIuvPBCHX300UpNTdW2bdv017/+VV999ZV9z2WXXabbbrut2+/LG2+8oR/84Adqeb2UkZGhb37zm5o9e7Y8Ho82bNigZ555Rrt27bLv+dGPfqQrr7yy274BAADQO7///e/18MMPd6gPBoP2es0wDLnd7g5tzj33XN1+++2d9t2f71ZZCwMAACCW/ljf9vd7Xon1LQAAAKK98cYbuvHGG+2yYRiaP39+rwJZN998syZPnhzzGuvPjv785z/rnnvusct5eXm69NJLNWPGDFmWpdWrV+u5557Tvn37JEX+TH7zm9/ojDPO6LZvIBZCWQCAQ8qWLVt01VVXRX2aVWcmTZqkxx9/XLm5uQdhZAAAABjI2v6wvjfOO+88/exnP5PX6+227fLly/Wf//mf9svSrhx11FF65JFHevzhAW+//bZ+9KMfqampqdu2Z599tu69994evwR+6qmndOeddyocDnfb9qqrrtLNN9/co34BAADQO7/73e/04IMP7te95513nu66664u2/Tnu1XWwgAAAGivP9a3B+M9r8T6FgAAAK1efPFF/fjHPz6gPp588knNmzev0+usPzu655579Oc//7nbdi6XSz/+8Y912WWX9bhvoL0D2/MOAIBBZty4cXr11Vd1ySWXdPrCNCsrS9///vf1wgsvEMgCAACAJGn48OE644wzlJeX121bl8ulE088UU888YTuuuuuHv+gfs6cOXr11Vd19tlnd/ppqwUFBfrxj3+sxx9/vFe7uZ522ml66aWXtGDBAjmdzphtioqKdM899+i+++7r1adyXX755frLX/6i2bNnyzCMmG2mTJmiP/3pT/yQHgAAYBDrz3errIUBAABwMByM97wS61sAAAAcXKw/O7rlllv0xz/+UVOmTIl53TAMzZkzR8899xyBLBwwdsoCAByyfD6fli5dquLiYtXW1io7O1sjR47U3Llz5XK54j08AAAADFClpaXasmWLiouLVV1dLb/fr5SUFGVkZKioqEjTp09XcnLyAT2jrq5OS5cuVWlpqRoaGpSbm6sxY8bo8MMP7/RlZE9VVFRo2bJlKi0tld/vV35+viZMmKBp06YdUL+StGfPHq1YsUJlZWUyTVN5eXmaNm2axo0bd8B9AwAAYODoz3errIUBAABwMByM97wS61sAAAAcXKw/O9qyZYvWrl2rffv2yeFwKD8/X7NmzdLw4cMPuG9AIpQFAAAAAAAAAAAAAAAAAAAAAAAAAL3S8/3hAAAAAAAAAAAAAAAAAAAAAAAAAACEsgAAAAAAAAAAAAAAAAAAAAAAAACgNwhlAQAAAAAAAAAAAAAAAAAAAAAAAEAvEMoCAAAAAAAAAAAAAAAAAAAAAAAAgF4g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GMB+97vfadKkSZo0aZKWLl0a7+EAAAAAAAAAAABAhLIAAAAAAAAAAAAAAAAAAAAAAAAAoFcIZQEAAAAAAAAAAAAAAAAAAAAAAABALxiWZVnxHgQAAAAAAAAAAAAAAAAAAAAAAAAADBbslAUAAAAAAAAAAAAAAAAAAAAAAAAAvUAoCwAAAAAAAAAAAAAAAAAAAAAAAAB6wRXvAQAAAAAAAAAAAAAD3dKlS3XFFVdIkq699lpdd9112rBhg55++mktXrxYZWVl8nq9mjx5si688EKdffbZMfvZvXu3TjrpJEnSeeedp7vuukulpaV69tln9f7776ukpES1tbX2MyTpd7/7nR588EFJ0pNPPql58+Z1Os5QKKTXXntN77//vtasWaPKykqFQiHl5uZq0qRJOvroo3XOOecoNze30z42bdqkF154QUuWLNHevXvV2Nio7OxsTZs2TWeeeabOPvtsORx89iMAAAAAAAAAADi0EcoCAAAAAAAAAAAAeumll17SbbfdpkAgYNf5/X4tXrxYixcv1quvvqrf/va3SkpK6rKfjz/+WD/84Q9VU1NzwGNavXq1fvCDH2jnzp0drpWUlKikpEQffvih3nvvPT311FMd2oRCId1111165plnZJpm1LWysjKVlZVp0aJFevrpp/XQQw8pLy/vgMcMAAAAAAAAAAAwWBHKAgAAAAAAAAAAAHph9erV+sMf/iBJuuCCCzR37lw5HA6tXr1af//739XY2KgPPvhAN998s37729922s+OHTt0/fXXq6mpSWeeeabmz5+vtLQ07d69W/n5+b0a0/Lly/Xv//7v8vl8kqRRo0bpjDPO0NixY+XxeFRWVqZVq1bpgw8+iHm/ZVm64YYb9M9//lOSlJeXp7POOkuTJ09WcnKyiouL9frrr2vt2rVauXKlvv3tb+uFF15QSkpKr8YJAAAAAAAAAACQKAhlAQAAAAAAAAAAAL3w4YcfKjU1VY899phmzZpl15977rm67LLLdPnll6usrExvv/223n77bZ122mkx+/niiy/k9Xr15JNPau7cufs9nrq6Ot1www12IOuqq67SjTfeKJer448Cm5qatHz58g71Tz75pB3IWrhwoX7xi190CFxdeeWVuv/++/XII49o8+bNeuihh3TTTTft97gBAAAAAAAAAAAGM0e8BwAAAAAAAAAAAAAMNrfccktUIKtFUVGRfvnLX9rlxx57rMt+brzxxgMKZEnSM888o3379kmSzj77bN18880xA1mSlJKSouOOOy6qzu/32zt/zZgxQ3fffXfMHbAMw9CNN96oOXPmSJKee+45+f3+Axo7AAAAAAAAAADAYEUoCwAAAAAAAAAAAOiFzMxMnX/++Z1eP/744zV+/HhJ0ooVK+zAVHspKSm68MILD3g8r776qiTJ4XDohhtu6PX9H3/8sSoqKiRJ3/72t+VwdP0jxIULF0qS6uvrtWLFil4/DwAAAAAAAAAAIBHE/og8AAAAAAAAAAAAADHNnj1bHo+nyzZHHXWUNm/eLElavXq1TjzxxA5tpkyZIq/Xe0Bjqa6utp8zYcIEjRw5std9fP755/Z5TU2N3n333S7bl5aW2udbtmzRvHnzev1MAAAAAAAAAACAwY5QFgAAAAAAAAAAANALo0eP7rbNqFGj7POysrKYbYYOHXrAY2kbkBo3btx+9bFnzx77/Be/+EWv7q2trd2vZwIAAAAAAAAAAAx2jngPAAAAAAAAAAAAABhMkpOTu23TdgesxsbG/e6nO/X19TGf2Rt1dXX7/fxgMLjf9wIAAAAAAAAAAAxm7JQFAAAAAAAAAAAA9ILP5+u2Tdsg1v6GpXoiLS0t5jN7o+343n33XY0cOfKAxwUAAAAAAAAAAJDo2CkLAAAAAAAAAAAA6IUdO3Z022bnzp32eX5+fr+NZejQoTIMQ5K0ZcuW/e6jRWlpaZ+MCwAAAAAAAAAAINERygIAAAAAAAAAAAB64YsvvlAwGOyyzdKlS+3zGTNm9NtYsrKyNH78eEnSpk2btGvXrl73MXfuXPv8k08+6bOxAQAAAAAAAAAAJDJCWQAAAAAAAAAAAEAvVFdX6x//+Een1z/55BNt2rRJknT44YcrLy+vX8ezcOFCSZJpmrr//vt7ff+CBQuUnZ0tSXruuedUVlbWl8MDAAAAAAAAAABISISyAAAAAAAAAAAAgF66++67tWrVqg71O3fu1E9+8hO7/J3vfKffx3LJJZcoPz9fkvTaa6/p3nvvVSgUitnW5/N12A3L6/Xq2muvlRQJnF111VXavn17l89cuXKl7rnnngMfPAAAAAAAAAAAwCDlivcAAAAAAAAAAAAAgMFkwYIF+vTTT3XppZfq61//uubMmSOHw6HVq1frhRdeUGNjoyTptNNO02mnndbv40lPT9dvfvMbXXnllfL7/frTn/6kd955R2eeeabGjh0rt9ut8vJyrV69Wh988IEmT56sY489NqqPyy67TKtXr9ZLL72kDRs26KyzztKJJ56oOXPmKC8vT6ZpqrKyUhs3btTixYu1e/dujRo1Srfccku/zw8AAAAAAAAAAGAgIpQFAAAAAAAAAAAA9MKMGTN01lln6ac//amef/55Pf/88x3aLFiwQPfee+9BG9OcOXP01FNP6cYbb9SePXu0c+dOPfLIIzHbGoYRs/6uu+7S6NGj9fDDDysQCOidd97RO++80+kzCwoK+mTsAAAAAAAAAAAAgxGhLAAAAAAAAAAAAKCXzj33XE2ePFlPPfWUlixZorKyMqWkpGjy5Mm68MILdc455xz0MR122GF666239NJLL+m9997TunXrVFVVJcMwlJeXp4kTJ+q4447TWWedFfN+wzB0zTXX6MILL9Tzzz+vJUuWaNu2baqurpbD4VB2drbGjh2rWbNmacGCBZo1a9bBnSAAAAAAAAAAAMAAYliWZcV7EAAAAAAAAAAAAMBAtnTpUl1xxRWSpGuvvVbXXXddnEcEAAAAAAAAAACAeHLEewAAAAAAAAAAAAAAAAAAAAAAAAAAMJgQygIAAAAAAAAAAAAAAAAAAAAAAACAXiCUBQAAAAAAAAAAAAAAAAAAAAAAAAC9QCgLAAAAAAAAAAAAAAAAAAAAAAAAAHqBUBYAAAAAAAAAAAAAAAAAAAAAAAAA9IJhWZYV70EAAAAAAAAAAAAAAAAAAAAAAAAAwGDBTlkAAAAAAAAAAAAAAAAAAADA/2/fjgUAAAAABvlbj2F/eQQAAIOUBQAAAAAAAAAAAAAAADBIWQAAAAAAAAAAAAAAAACDlAUAAAAAAAAAAAAAAAAwSFkAAAAAAAAAAAAAAAAAg5QFAAAAAAAAAAAAAAAAMEhZAAAAAAAAAAAAAAAAAIOUBQAAAAAAAAAAAAAAADBIWQAAAAAAAAAAAAAAAACDlAUAAAAAAAAAAAAAAAAwSFkAAAAAAAAAAAAAAAAAg5QFAAAAAAAAAAAAAAAAMEhZAAAAAAAAAAAAAAAAAEOtkRyWAiS4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data:image/png;base64,iVBORw0KGgoAAAANSUhEUgAADWUAAAPLCAYAAACNFgrLAAAAOXRFWHRTb2Z0d2FyZQBNYXRwbG90bGliIHZlcnNpb24zLjcuMSwgaHR0cHM6Ly9tYXRwbG90bGliLm9yZy/bCgiHAAAACXBIWXMAABcSAAAXEgFnn9JSAAEAAElEQVR4nOzde7iVZYE28Htt2JwPgiaKghAqoqIhBw9pU2KJmdrnaJpOnpq01LTSr2lKnbTG0fzy0JhUGo5ZeWi0yZrAFC3PAh7AA+IRFFSQg4CC7M3e6/vDWEGA8uLeLPbm97uufbWe932f57kXV9f2/WPf11Mql8vlAAAAAAAAAAAAAAAAALBOaqodAAAAAAAAAAAAAAAAAKAlUcoCAAAAAAAAAAAAAAAAKEApCwAAAAAAAAAAAAAAAKAApSwAAAAAAAAAAAAAAACAApSyAAAAAAAAAAAAAAAAAApQygIAAAAAAAAAAAAAAAAoQCkLAAAAAAAAAAAAAAAAoAClLAAAAAAAAAAAAAAAAIAClLIAAAAAAAAAAAAAAAAAClDKAgAAAAAAAAAAAAAAAChAKQsAAAAAAAAAAAAAAACgAKUsAAAAAAAAAAAAAAAAgALaVjsArdcTTzyR+vr61NTUpH379tWOAwAAAAAAAAAAAAAAABXLli1LY2NjamtrM3jw4EJzlbJoNvX19SmXy2loaMiSJUuqHQcAAAAAAAAAAAAAAABWU19fX3iOUhbNpqamJg0NDSmVSunYsWO14wCsUblcztKlS5MkHTt2TKlUqnIiAABYP95tAQBoTbzfAgDQWni3BQCgtfBuS2u1dOnSlMvl1NTUFJ6rlEWzad++fZYsWZKOHTtm0KBB1Y4DsEYNDQ15/PHHkyQDBw5MmzZtqhsIAADWk3dbAABaE++3AAC0Ft5tAQBoLbzb0lpNnTo1S5YsSfv27QvPLV7jAgAAAAAAAAAAAAAAANiEKW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NC22gEAAJLknoenVztCk/nYnv2qHQEAAAAAAAAAAAAAaEZKWQDARuO5l+alsbFc7RjrraamlB36b17tGAAAAAAAAAAAAABAM1PKAgA2Go2N5ZRbbierRRfKAAAAAAAAAAAAAIB1V1PtAAAAAAAAAAAAAAAAAAAtiV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EDbagfYEB566KFce+21mTx5cpYsWZLevXtn1KhROfnkk9OpU6f1WvP222/PL3/5yzzzzDOpr6/Pdtttl0MPPTTHHXdcamtr1zpv3rx5GT16dO6+++7MmTMn3bp1y/Dhw3PKKadk0KBBzbLnypYuXZrPfOYzmTlzZpLkF7/4Rfbcc891/+IAAAAAAAAAAAAAAACwiWv1J2Vdf/31OeGEE/LnP/857du3z4ABAzJr1qyMHj06RxxxRN58883Ca1588cU544wzMmHChGy22Wbp27dvnnvuufzgBz/IiSeemLq6ujXOmzFjRg499NBcf/31mT9/fnbYYYeUy+WMHTs2Rx55ZMaPH9/ke/69yy+/vFLIAgAAAAAAAAAAAAAAAIpr1aWsJ598MhdeeGGS5IILLsif//zn/Pa3v82dd96ZXXbZJS+88ELOPffcQmvecccdGTNmTNq1a5errroqd9xxR2677bb8/ve/z7bbbpuJEyfm0ksvXW1euVzOmWeemblz52a//fbLPffck1tvvTX33HNPTj311NTX1+fss8/OnDlzmmzPvzdlypRcf/31GTlyZKHvDAAAAAAAAAAAAAAAAPxNqy5lXXXVVWlsbMxhhx2Wo446KqVSKUnSq1evXHrppampqcmf/vSnPPPMM+u85pVXXpkk+dKXvrRKuWnAgAH5/ve/nyT51a9+lfnz568yb/z48Zk6dWq6du2aH/7wh+natWuSpG3btjnzzDMzfPjwLFmyJGPGjGmyPVe2fPnynHPOOWnfvn3OO++8df6+AAAAAAAAAAAAAAAAwKpabSnr7bffzr333psk+dznPrfa/X79+mWvvfZKkowbN26d1pw+fXqlwHXUUUetdn/vvffOdtttl7q6uowfP36Ve2PHjk2SjBo1Kt27d19t7oqMK55rij1Xds0112TatGk588wzs9VWW73X1wQAAAAAAAAAAAAAAADeQ9tqB2guU6dOTV1dXdq1a5fddtttjc8MHTo0DzzwQCZPnrxOaz7++ONJkj59+qRXr15rXXPGjBmZPHlyjjzyyMr1FXsMGzZsjfNWXH/99dcze/bsyvofZM8VXnrppVx11VXZZZdd8oUvfOH9v2gTK5fLaWho2OD7AqyLlX8/+V1VPaVSKeVy0thYTrlc7TTrr1TKX79HY8ot+YsAAC2Sd1sAAFoT77cAALQW3m0BAGgtvNvSWn2Qv/lttaWsl156KUnSu3fv1NbWrvGZvn37rvLs+5k+ffoq89Z1zbq6usyaNes952699dapra1NfX19XnzxxUoBa333XKFcLue8885LfX19zj///LRp02at6zSXpUuXVsplABuzJ554otoRNllbbLFFFsyfn5mvzExjCy4z1ZRK6dWzTV55pZS5c+dWOw4AsAnzbgsAQGvi/RYAgNbCuy0AAK2Fd1t4V021AzSXhQsXJkm6d+++1mdW3FvxbFOuuWjRosq1t956K42Nje85t1QqpVu3bqvNXd89V7j55pszYcKEHHvssRk8ePBa1wAAAAAAAAAAAAAAAADWTas9KWvZsmVJstZTspKkXbt2qzzblGu+8847q81b+X7RuUX3TJI5c+bkkksuSa9evfK1r31trfObW8eOHTNw4MCq7Q/wXhoaGipt/cGDB1flREHeLSdPf62cbfs0pAUflJVSKenRs2f69OmTbbfdttpxAIBNjHdbAABaE++3AAC0Ft5tAQBoLbzb0lpNmzYtS5cuXa+5rbaU1b59+yRJfX39Wp+pq6tb5dmmXLNDhw6rzVv5ftG5RfdMkgsuuCCLFy/OhRdemC5duqx1fnMrlUp+4QItQps2bfy+qqJSKampKbX4Uta736PVHkYKALQQ3m0BAGhNvN8CANBaeLcFAKC18G5La1IqldZ7bqv9i+Hu3bsnSRYuXLjWZ1bcW/Hs++nWrds6r7ni2STp0qVL5Y+z1za3XC5n0aJFq81d3z3Hjx+fO+64I5/4xCfyqU99au1fCgAAAAAAAAAAAAAAACik1Z6U1a9fvyTJq6++mvr6+tTW1q72zMsvv7zKs++nf//+SZIZM2as9Zk1rdmuXbv07t07M2fOzMsvv5w99thjtXmvvfZa5TSsFft8kD2ffvrpJMmkSZPy0Y9+dK1zv/rVr6a2tjYHHXRQzjnnnLU+BwAAAAAAAAAAAAAAALyr1Z6UNWjQoNTW1qauri5TpkxZ4zOPPPJIkuQjH/nIOq25++67J0lmzpyZ2bNnF1pzxXjSpElrnLfi+lZbbZWtttqqSfZMksWLF2fu3Lmr/aywcOHCzJ07N2+99dYa1wYAAAAAAAAAAAAAAABW1WpLWV26dMm+++6bJLn55ptXuz99+vQ89NBDSZJRo0at05r9+/fPjjvumCS56aabVrv/4IMPZsaMGamtrc3IkSNXuXfggQcmScaNG5eFCxeuNndFxr/Psr57fvWrX820adPW+rPCL37xi0ybNi0XXXTROv0bAAAAAAAAAAAAAAAAwKau1ZaykuTUU09NqVTK7373u9x0000pl8tJkjlz5uQb3/hGGhsbc8ABB2SnnXZaZd7++++f/fffP+PGjVttzdNPPz1JcvXVV+euu+6qXH/xxRdzzjnnJEmOOeaY9OzZc5V5BxxwQAYOHJjFixfn7LPPzuLFi5MkDQ0NueKKKzJx4sR07NgxJ510UpPtCQAAAAAAAAAAAAAAADS9ttUO0Jx22223fOtb38pFF12U8847L6NHj06PHj3y/PPPp66uLv3798/3vve91ebNmjUrSbJkyZLV7h144IE5/vjjc9111+UrX/lK+vbtm06dOuW5555LQ0NDhg4dmrPOOmu1eTU1Nbniiity7LHH5p577snHPvax9O/fP6+//nrmzZuX2traXHLJJenVq1eT7QkAAAAAAAAAAAAAAAA0vVZdykqSE044IQMHDsyYMWMyZcqUzJs3L717986oUaNy8sknp3PnzoXX/Pa3v50hQ4bk17/+daZOnZo5c+ZkwIABOfTQQ3PCCSektrZ2jfP69++f2267LaNHj87dd9+dZ599Nt26dcuBBx6YL3/5y9l5552bfE8AAAAAAAAAAAAAAACgabX6UlaS7L333tl7773X+flp06a97zMHHXRQDjrooMJZtthii5x77rk599xzC89d3z3XZF2+IwAAAAAAAAAAAAAAALC6mmoHAAAAAAAAAAAAAAAAAGhJ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oG21AwAA6+eeh6dXO0KT2epDXaodAQAAAAAAAAAAAABgnSllAUAL9txL89LYWK52jA+kTZuSUhYAAAAAAAAAAAAA0KIoZQFAC9bYWE65ZXeyWnypDAAAAAAAAAAAAADY9NRUOwAAAAAAAAAAAAAAAABAS6K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W2rHWBDeOihh3Lttddm8uTJWbJkSXr37p1Ro0bl5JNPTqdOndZrzdtvvz2//OUv88wzz6S+vj7bbbddDj300Bx33HGpra1d67x58+Zl9OjRufvuuzNnzpx069Ytw4cPzymnnJJBgwY16Z4vvPBCbrvttkyZMiUvv/xy5s+fn/r6+my55ZYZMmRI/umf/ilDhgxZr+8PAAAAAAAAAAAAAAAAm6pWf1LW9ddfnxNOOCF//vOf0759+wwYMCCzZs3K6NGjc8QRR+TNN98svObFF1+cM844IxMmTMhmm22Wvn375rnnnssPfvCDnHjiiamrq1vjvBkzZuTQQw/N9ddfn/nz52eHHXZIuVzO2LFjc+SRR2b8+PFNuue9996bn/zkJ3nwwQfzzjvvpF+/funTp0/mzp2bP/zhD/n85z+fn/70p4W/PwAAAAAAAAAAAAAAAGzKWnUp68knn8yFF16YJLngggvy5z//Ob/97W9z5513ZpdddskLL7yQc889t9Cad9xxR8aMGZN27drlqquuyh133JHbbrstv//977Pttttm4sSJufTSS1ebVy6Xc+aZZ2bu3LnZb7/9cs899+TWW2/NPffck1NPPTX19fU5++yzM2fOnCbbc/Dgwbn00kvzwAMP5P77789vf/vbjB07Nvfff3++8IUvpFwu57LLLsuUKVMK/RsAAAAAAAAAAAAAAADApqxVl7KuuuqqNDY25rDDDstRRx2VUqmUJOnVq1cuvfTS1NTU5E9/+lOeeeaZdV7zyiuvTJJ86UtfysiRIyvXBwwYkO9///tJkl/96leZP3/+KvPGjx+fqVOnpmvXrvnhD3+Yrl27Jknatm2bM888M8OHD8+SJUsyZsyYJttz6NChOfjgg9OzZ89Vrnft2jXf+c53Kid13X777ev8/QEAAAAAAAAAAAAAAGBT12pLWW+//XbuvffeJMnnPve51e7369cve+21V5Jk3Lhx67Tm9OnTKwWuo446arX7e++9d7bbbrvU1dVl/Pjxq9wbO3ZskmTUqFHp3r37anNXZFzxXFPs+V5KpVL69++fJHnnnXfWeR4AAAAAAAAAAAAAAABs6lptKWvq1Kmpq6tLu3btsttuu63xmaFDhyZJJk+evE5rPv7440mSPn36pFevXoXWXDEeNmzYGuetuP76669n9uzZTbLne1m2bFmeeuqpJMmuu+66zvMAAAAAAAAAAAAAAABgU9e22gGay0svvZQk6d27d2pra9f4TN++fVd59v1Mnz59lXnrumZdXV1mzZr1nnO33nrr1NbWpr6+Pi+++GKlgLW+e67N4sWL8+yzz+bHP/5xZs2alSFDhuSQQw5533kfRLlcTkNDQ7PuAbC+Vv791JJ+V5VKpZTLSWNjOeVytdM0jdbwfUqlFd+jMeWW/EUAgBappb7bAgDAmni/BQCgtfBuCwBAa+Hdltbqg/zNb6stZS1cuDBJ0r1797U+s+Leimebcs1FixZVrr311ltpbGx8z7mlUindunXLvHnzVpm7vnuubNGiRRk+fPhqc77+9a/nxBNPTNu2zft/g6VLl1ZO/ALYmD3xxBPVjrDOtthiiyyYPz8zX5mZxhZe/mlbU5O3d9syS95+u8V/n5pSKb16tskrr5Qyd+7cascBADZhLendFgAA3o/3WwAAWgvvtgAAtBbebeFdNdUO0FyWLVuWJGs9JStJ2rVrt8qzTbnmO++8s9q8le8XnVt0z5W1adMme+yxR/bYY4/069cv7dq1y8KFC/PHP/4xkydPXuu6AAAAAAAAAAAAAAAAwOpa7UlZ7du3T5LU19ev9Zm6urpVnm3KNTt06LDavJXvF51bdM+Vde7cOTfccENl/NZbb+Xqq6/OT3/605x00km5/vrrM2TIkLWu/0F17NgxAwcObLb1AT6IhoaGSlt/8ODBadOmTZUTrZtSqZTpr5WzbZ+GtOCDpZIkNTXv/reqU+dytu2zbYv+PqVS0qNnz/Tp0yfbbrttteMAAJuYlvpuCwAAa+L9FgCA1sK7LQAArYV3W1qradOmZenSpes1t9WWsrp3754kWbhw4VqfWXFvxbPvp1u3buu85opnk6RLly6pqalJY2PjWueWy+UsWrRotbnru+d76dKlS77+9a9nwYIFuemmm/KjH/0o11577TrNXR+lUskvXKBFaNOmTYv6fVUqJTU1pRZdYkreLWUlreP7lEorvkerPYwUAGghWtq7LQAAvBfvtwAAtBbebQEAaC2829KalEql9Z7bav9iuF+/fkmSV199da2nTL388surPPt++vfvnySZMWPGWp9Z05rt2rVL7969V7n/91577bVKzhX7fJA918UnPvGJJMlTTz1VaB4AAAAAAAAAAAAAAABsylptKWvQoEGpra1NXV1dpkyZssZnHnnkkSTJRz7ykXVac/fdd0+SzJw5M7Nnzy605orxpEmT1jhvxfWtttoqW221VZPs+X4aGhqSJMuXLy80DwAAAAAAAAAAAAAAADZlrbaU1aVLl+y7775Jkptvvnm1+9OnT89DDz2UJBk1atQ6rdm/f//suOOOSZKbbrpptfsPPvhgZsyYkdra2owcOXKVewceeGCSZNy4cVm4cOFqc1dk/PssH2TP93P77bcnSXbeeedC8wAAAAAAAAAAAAAAAGBT1mpLWUly6qmnplQq5Xe/+11uuummlMvlJMmcOXPyjW98I42NjTnggAOy0047rTJv//33z/77759x48attubpp5+eJLn66qtz1113Va6/+OKLOeecc5IkxxxzTHr27LnKvAMOOCADBw7M4sWLc/bZZ2fx4sVJ3j2t6oorrsjEiRPTsWPHnHTSSU2257nnnpuJEydWTsRa4c0338zFF1+c2267LUly/PHHr/HfDwAAAAAAAAAAAAAAAFhd22oHaE677bZbvvWtb+Wiiy7Keeedl9GjR6dHjx55/vnnU1dXl/79++d73/veavNmzZqVJFmyZMlq9w488MAcf/zxue666/KVr3wlffv2TadOnfLcc8+loaEhQ4cOzVlnnbXavJqamlxxxRU59thjc8899+RjH/tY+vfvn9dffz3z5s1LbW1tLrnkkvTq1avJ9hw7dmxuvvnmdOjQoTJn0aJFmTFjRhoaGtKmTZt87Wtfyyc/+cn1+ecFAAAAAAAAAAAAAACATVKrLmUlyQknnJCBAwdmzJgxmTJlSubNm5fevXtn1KhROfnkk9O5c+fCa37729/OkCFD8utf/zpTp07NnDlzMmDAgBx66KE54YQTUltbu8Z5/fv3z2233ZbRo0fn7rvvzrPPPptu3brlwAMPzJe//OXsvPPOTbrn97///TzwwAN5/PHH88Ybb2TRokXp0KFDtt9++wwfPjxHHXVUdtxxx8LfHwAAAAAAAAAAAAAAADZlrb6UlSR777139t5773V+ftq0ae/7zEEHHZSDDjqocJYtttgi5557bs4999zCc4vuOWrUqIwaNarwPgAAAAAAAAAAAAAAAMDa1VQ7AAAAAAAAAAAAAAAAAEBLop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tDoLF72Tt5fUpVwuVzsKAAAAAAAAAAAAANAKta12AACAptLQ0Jgbfvdk7p3wcpKkQ/u22bxHx2zeo9O7/7vZSp97dErnTrUplUpVTg0AAAAAAAAAAAAAtDRKWQBAq1Bf35Brbng0jz89u3LtnWXLM+v1xZn1+uI1zmnfrs1KJa13i1pb9OyUXQdumXa1bTZUdAAAAAAAAAAAAACghVHKAgBavKXv1Gf0LyZl2ovzCs1bVteQV2cvzquzVy1t9dysY77+z3tlyy06N2VMAAAAAAAAAAAAAKCVUMoCAFq0xW8ty4+unZCXZy2sXNttUK8c89lds3DxssxbsCTzFixd6X/f/bysrmGta85/c2kuu+ahnH3K3tm8R6cN8TUAAAAAAAAAAAAAgBZEKQsAaLHmv7k0l//8ocx+4+3Ktb2GbJPjjtg9bdrUpEf3jum37WarzSuXy3l7SX3mLliSeQuWZP6CpZm7YGnmzn87T057o7L2u8WsfbJZtw4b6isBAAAAAAAAAAAAAC2AUhYA0CK9PuetXP7zh7Jg4TuVayM/2j9HHLxzampK7zm3VCqlS+d26dK53WqlrbsfeCk33vZUkuSNeUty2dUP5axT9k63Lu2b/DsAAAAAAAAAAAAAAC1TTbUDAAAUNX3mm/nBT+5fpZB16CcH5sjPvH8h6/18Yp/+OfygQZXx62+8lSuueShvL6n7QOsCAAAAAAAAAAAAAK2HUhYA0KI88/zcXPqzB/P2kvokSamUHPPZXXPwyB1SKn2wQtYKB/7DgBxywI6V8czXF+eKMQ9n6Tv1TbI+AAAAAAAAAAAAANCyKWUBAC3Go0++lv+8dkKW1TUkSWpqSvni0UPyD3v1a/K9Dh65Qw78hwGV8YyZC/Of107IO8uWN/leAAAAAAAAAAAAAEDLopQFALQI9018OT/71SNZ3tCYJGlX2yanHT88w3ffpln2K5VK+T+jdsr++/SrXHthxoJcdd3E1NU3NMueAAAAAAAAAAAAAEDLoJQFAGz0bv/LC7n+likpl98dd+pQm6/9857ZdeCWzbpvqVTK5w7ZJfuN6Fu5Nu3FefnJ9ZNSv1wxCwAAAAAAAAAAAAA2VUpZAMBGq1wu55axU3Pr2KmVa927ts/ZX947A7bruUEylEqlHPPZwdlryN9O5Hrq2Tdy9a8fTcNfT+0CAAAAAAAAAAAAADYtSlkAwEapsbGcX946JX/6ywuVax/avFP+75f3yTZbddugWWpqSjnuiN0zdPDWlWuTn56dMTc9nsbG8gbNAgAAAAAAAAAAAABUX9tqBwAA+Hv1yxvy8xsey2NPvV65tu3W3XLGSSPSvWuHqmRq06YmXzx6SJYvb8zkqbOTJJOmvJratjU57ojdU1NTqkouAAAAAAAAAAAAAGDDc1IWALDRufn3T61SyNq+X8+cdfLeVStkrdCmTU2+dMwe2XmHD1WuPfjozNzwuydTLjsxCwAAAAAAAAAAAAA2FUpZAMBGZfbct3LvhJcr48E7bZkzT9oznTrWVjHV39TWtslXvjAsO35488q1ex6ekd/84WnFLAAAAAAAAAAAAADYRChlAQAblT+Ofy4ruk0f2rxTvvxPw9KuXZvqhvo77dq1yWnHD8+H+/aoXBt//0v5n9unKWYBAAAAAAAAAAAAwCZAKQsA2Gi8/sZbefjxWZXxwfvvmLZtN87XlQ7t2+arJ45I3226V66Nvfv5/Oq3T1QxFQAAAAAAAAAAAACwIWycf+UMAGyS/nelU7K23KJzRnykd3UDvY9OHWtz5kl7ZputulauXXPDo3n8qdeqmAoAAAAAAAAAAAAAaG5KWQDARmHGrDczYeVTskbukDZtNv5XlS6d2+VrX9wrW/TslCQpl5Mz/21cyivaZQAAAAAAAAAAAABAq7Px/6UzALBJuO43kyunZPX6UOeM2H2b6gYqoFvX9vn8YbtWxvc8PCP//b9PVzERAAAAAAAAAAAAANCclLIAgKp77qV5uev+lyrjz4zcMTU1pSomKm7XgVtm8E5bVsZnf/9PWbK0roqJAAAAAAAAAAAAAIDmopQFAFTdj6+bWDkla+stu2TYbr2rG2g9fe4zO6dt23dfr16etTD/76cPVDkRAAAAAAAAAAAAANAclLIAgKqa9fqijPvz85XxwS3wlKwVen2oS4749KDK+KIf35dXXl1YxUQAAAAAAAAAAAAAQHNQygIAqur3dzxXOSWrd6+uGTp46+oG+oCOO2L3bLlF5yTJ0neW55v/fkeVEwEAAAAAAAAAAAAATU0pCwCompmvLcojT7xWGX/mgB1a7ClZK3Tu1C7/8S8jK+Mbb3sy9z48o4qJAAAAAAAAAAAAAICmppQFAFTNH+58tvL5w317ZI9dW/YpWSuc8LmPrHLi15nfHZuGhsYqJgIAAAAAAAAAAAAAmpJSFgBQFa+8ujCPPfV6ZXzi5z7S4k/JWqGmpiY/uuCgyvixJ1/PtTc/VsVEAAAAAAAAAAAAAEBTUsoCAKri9yudkrXT9ltk3xF9q5im6e0zrG+O+ezgyvjbF4/PwkXvVDERAAAAAAAAAAAAANBUlLIAgA3u5VkLM/np2ZXxV08Y0WpOyVrZxd8+IJ061iZJ3pi3JBdc/pcqJwIAAAAAAAAAAAAAmoJSFgCwwa18Slbf3t0yct/+VUzTfLbdunv+9bR9K+MfXftwpr0wt4qJAAAAAAAAAAAAAICmoJQFAGxQ02e+mSlT/3ZK1iGf3DGlUus7JWuFs07eJ/36bJYkWb68MV8/f1x1AwEAAAAAAAAAAAAAH5hSFgCwQf1h5VOytume3XfuVcU0za9jx9r8v3M+VRmPvfv5/PGuZ99jBgAAAAAAAAAAAACwsWvWUtaLL77YnMsDAC3MS68syBPPzKmMD23lp2StcPhBg/LxvftVxl8///bU1S2vXiAAAAAAAAAAAAAA4ANp1lLWwQcfnC984Qu57bbbUldX15xbAQAtwMqnZPXrs1l2HbhlFdNsOKVSKVecPyo1Ne8W0J59cV7+89oJVU4FAAAAAAAAAAAAAKyvZi1llcvlTJo0Kf/yL/+S/fbbL9///vfz7LPPvv9EAKDVeWHGgjw57Y3K+JADNo1TslbYbdBWOeXYoZXxBVf8JbPfeKuKiQAAAAAAAAAAAACA9dWspayPf/zjqampSblczsKFC/OrX/0qhx12WI466qjccsstWbp0aXNuDwBsRFY+Jat/n82yy44fqmKa6vje/90/Pbp3SJIsWrws3/nB+ConAgAAAAAAAAAAAADWR7OWsn7yk5/krrvuyhlnnJFtttkm5XI55XI5U6ZMyTnnnJN99903//Zv/5annnqqOWMAAFX2woz5efq5lU7J+uSmdUrWCpv36JTzz/pEZTzmpsfyyJRXq5gIAAAAAAAAAAAAAFgfzVrKSpJevXrl1FNPzfjx4zNmzJiMGjUqbdu2Tblczttvv52bb745RxxxRA4//PDceOONeeutt5o7EgCwgf3+jr+dkjVgux7ZeYdN75SsFb78T8Oy819PCSuXkzO/OzblcrnKqQAAAAAAAAAAAACAIpq9lLWyffbZJ5dffnn+8pe/5Jvf/GY+/OEPV07Pmjp1as4///zst99++c53vpPHH398Q0YDAJrJ89PnZ+rzcyvjQw7YNE/JWqG2tk2u+O6oyvj+ia/kxt89WcVEAAAAAAAAAAAAAEBRG7SUtULPnj1z0kkn5Y9//GN++ctf5rDDDkv79u1TLpezdOnS3Hrrrfn85z+fQw45JNdff30WLVpUjZgAQBO47Y5plc/b9+uZnbbfooppNg4H7Dcgh31qYGX8zQvvyNtL6qqYCAAAAAAAAAAAAAAooiqlrJUNGzYsF198ce69994cc8wxlevlcjnPP/98LrzwwvzDP/xDzjvvvMycObOKSQGAop59cV6mvTCvMt7UT8la2Q/PPTDt2rVJksx8bVEuvuq+KicCAAAAAAAAAAAAANZV1UtZy5Yty//8z//klFNOyQ033JBSqZRyuZzk3WLWitOzfvOb3+TTn/50fvGLX1Q5MQCwrn6/0ilZO/TvmYEDNq9imo3LgH49840v7V0ZX/KTBzL9lQVVTAQAAAAAAAAAAAAArKuqlbKmTp2a888/P/vuu2/+9V//NY899lilhLXnnnvmsssuy8MPP5zvfe972WWXXVIul1NXV5f/+I//yJ133lmt2ADAOpr2wtw8+9L8ytgpWav79un7ZestuyRJ3lm2PN+88I4qJwIAAAAAAAAAAAAA1sUGLWW9/fbbufHGG3P44Yfn8MMPz4033pjFixenXC6ne/fuOfHEEzNu3Lhcd911Oeigg9K9e/cceeSRueWWW/LjH/84Xbt2Tblczs9//vMNGRsAWA933vdS5fPAD2+egQO2qGKajVPXLu1z0b8eUBn/5g9P5+ln51QxEQAAAAAAAAAAAACwLtpuiE0ee+yx3HzzzRk3blzeeeedJEm5XE6S7LHHHjn66KMzatSotGvXbq1rjBw5Ml/84hdz+eWX58UXX9wQsQGA9fT2kro8tVK56MCPD6himo3bPx2+Wy75yQN5ctq7/14/GH1//uuy/1PlVAAAAAAAAAAAAADAe2nWUtZ//dd/5ZZbbsnzzz+f5G9FrK5du+awww7LUUcdlR122GGd19tpp52SJIsWLWr6sABAk3n8qdfT0PDX/+53aZednJK1VjU1NfmXUz+aL5z52yTJr/7niXzv/+6fPr27VzkZAAAAAAAAAAAAALA2zVrKuuiii1IqlSplrMGDB+foo4/OwQcfnA4dOhRer02bNk0dEQBoBhOnvFr5vMeuW6dNm5oqptn4HXXIrvnOD+7Ky7MWZvnyxlz6swdz2XdHVTsWAAAAAAAAAAAAALAWzVrKSpKOHTvmM5/5TI4++ujsvPPOH2itESNGZPz48U2UDABoDoveWpZnnp9bGQ/fvXcV07QMtbVtcvYp++SM88YmSa6+4ZGcc+bHsnmPTlVOBgAAAAAAAAAAAACsSbMeW/Hd73439957by644IIPXMhKkvbt22ebbbbJNtts0wTpAIDm8NiTr+Wvh2Rms24dMmC7ntUN1EJ88egh2aLnuyWst5fU58fXTahyIgAAAAAAAAAAAABgbZq1lHX00Uenc+fOzbkFALCRmTj51crnYbv1Tk1NqYppWo5OHdvlqyeOqIx/NObhvL2kroqJAAAAAAAAAAAAAIC1adZS1nHHHZfjjjsujz76aKF5U6ZMyXHHHZfjjz++mZIBAM1hwcKleX76/Mp4+O69q5im5Tnt+BHp3Kk2STJvwdKMuemxKicCAAAAAAAAAAAAANakWUtZEyZMyMSJE7NgwYJC8xYuXJgJEyZkwoQJzZQMAGgOj0x5LeXyu5+36Nkp223bvbqBWpjNe3TKlz4/tDL+4c8eSH19QxUTAQAAAAAAAAAAAABr0qylLABg0zJxyquVz8N2651SqVTFNC3TN07eO23bvvuKNmPmwtz0+yernAgAAAAAAAAAAAAA+HsbZSmrrq4uSVJbW1vlJADAupo7f0mmv/JmZTx8997VC9OC9endPcd+dnBlfPFV96e84vgxAAAAAAAAAAAAAGCjsFGWsqZNm5Yk6d69e5WTAADratJKp2RtvWWXbLNV1yqmadm++ZWPVj4/OW1O/njXc1VMAwAAAAAAAAAAAAD8vbZNtdCrr76aWbNmrfHec889l27dur3n/HK5nKVLl+app57KNddck1KplEGDBjVVPACgmU2c/LdS1rDdeqdUKlUxTcu2845b5tBPDsxtd7xbVL/4qvty8Mgdq5wKAAAAAAAAAAAAAFihyUpZt956a3784x+vdr1cLueKK64otFa5XE6pVMpnP/vZJkoHADSn1+YszszXFlXGw3bvXcU0rcO3Ttu3Usq6d8LLuX/iy/no8L5VTgUAAAAAAAAAAAAAJElNUy5WLpdX+Vnb9ff7adu2bU4++eR8+tOfbsp4AEAzmbTSKVl9tu6WrT7UpYppWoe9h/bJfiP+VsK6+Kr7qpgGAAAAAAAAAAAAAFhZk52UNWLEiJx++umrXLvyyitTKpVy0EEH5cMf/vB7zi+VSuncuXO23XbbDB06ND169GiqaABAMyqXy5k05bXK2ClZTedbp+2beyf8Okny+zufzVPT5mSXgVtWORUAAAAAAAAAAAAA0KSlrBEjRqxy7corr0ySHHzwwRk5cmRTbQUAbERmvrY4r7/xVmU8bDelrKZy0Cd2yOCdtswTz8xJkvzgJ/fnusv+T5VTAQAAAAAAAAAAAAA1zbn46aefntNOO+19T8kCAFquSVNmVT7377tZtujZqYppWpdSqZR/OXXfyvjX//NEXp71ZvUCAQAAAAAAAAAAAABJNkAp6/TTT0///v2bcxsAoErK5XImTn61MnZKVtM76pBd0q/PZkmS5csbc+nVD1Y3EAAAAAAAAAAAAADQvKUsAKB1m/7Km5m3YGmSpFRKhg7eusqJWp+2bdvkrJP3royv/vWjmbdgSRUTAQAAAAAAAAAAAABKWQDAeps45W+nZO3Qr2d6dO9YxTSt10lHDckWPTslSZYsrc+V/zWhyokAAAAAAAAAAAAAYNPWtikWGTlyZJKkVCrlzjvvXO36+vr79QCAjUdjYzmPrFTKGrb7NlVM07p16tguZ5y4Z8774d1Jkv+89uGcfco+6dypXZWTAQAAAAAAAAAAAMCmqUlKWbNmzUrybonq76+XSqWUy+X1Wvfv1wMANh7PT5+fNxctS5LU1JSyx65bVTlR63ba8cNz8ej78vaS+sxbsDQ/v/HRnHHSXtWOBQAAAAAAAAAAAACbpCYpZfXu3bvQdQCg5Zu00ilZOw3YIl27tK9imtavZ49OOfmYobnsmoeSJD/82YP5yheGp7a2TZWTAQAAAAAAAAAAAMCmp0lKWXfddVeh6wBAy9bQ0JhHn3itMh62uyL2hvCNk/fOlddNSH19Y16etTA33vZkvvCPu1c7FgAAAAAAAAAAAABscmqqHQAAaHmmvTgvi9+uS5K0aVPKkF22qnKiTcO2W3fPsZ/drTK++Kr70tjYWMVEAAAAAAAAAAAAALBpUsoCAAqbNPnVyuddd9wynTrWVjHNpuWbX/lo5fNTz76RP971XBXTAAAAAAAAAAAAAMCmSSkLACikfnlDHnvy9cp42O69q5hm0zNohw/lsE8NrIwvvur+KqYBAAAAAAAAAAAAgE1T22oHmD9/fq655po8+uijWb58eXbaaaeceOKJGTBgQLWjAQBr8PSzc7PknfokSW1tTXYb1KvKiTY93zpt3/zuT9OSJPdNfDn3TZiRfUdsV+VUAAAAAAAAAAAAALDpaNaTsiZNmpQRI0Zkzz33zCOPPLLa/TfeeCNHHHFErr322kyePDlPPfVUbrnllhx++OF58MEHmzMaALCeJk2ZVfm820690qF91Tvem5y99uiTj+35txLWxaOdlgUAAAAAAAAAAAAAG1KzlrLuvPPOLFq0KJ07d87QoUNXu3/RRRfl1VdfTblcXuVn2bJlOeuss/LWW281ZzwAoKC6uoZMfnp2ZTxs995VTLNp+9Zp+1Y+/+HOZ/PkM7Pf42kAAAAAAAAAAAAAoCk1aynriSeeSKlUykc/+tHV7s2fPz/jxo1LqVTKzjvvnD/84Q957LHHcvbZZydJFixYkP/+7/9uzngAQEFPTJudZXUNSZIO7dtm14FbVjnRpmvUx7fPboN6VcY/+InTsgAAAAAAAAAAAABgQ2nWUtbcuXOTJDvttNNq9+6+++40NLz7R93//u//nu233z4dO3bMP//zP2fYsGEpl8u55557mjMeAFDQpMmvVj5/ZOdeaVfbpoppNm2lUin/8pW/Fd9vvO3JvDZ7cRUTAQAAAAAAAAAAAMCmo1lLWQsWLEiS9OzZc7V7kyZNSpJst912GTRo0Cr39t9//yTJc88915zxAIAClr5TnyeemVMZD9u9dxXTkCSfO2SX9OndLUlSX9+Y0ddPrHIiAAAAAAAAAAAAANg0NGspa8mSJe9uUrP6No8++mhKpVL22muv1e5tueWWSZKFCxc2ZzwAoIDJU2enfnljkqRTx9oM2v5DVU5E27ZtctrxIyrjn/xyUt55p76KiQAAAAAAAAAAAABg09CspazOnTsnSebMmbPK9dmzZ2fGjBlJkiFDhqwe6q8lrnK53JzxAIACJk1+tfJ5j123Stu2zfoawTr60uf3SMcObZMkb8xbkht+92SVEwEAAAAAAAAAAABA69esf03dv3//JMn999+/yvWxY8dWPg8dOnS1eW+88UaSZLPNNmu+cADAOnt7SV2efu6NynjY7ttUMQ0r69mjU447YvfK+PKfP6TYDgAAAAAAAAAAAADNrFlLWfvss0/K5XL+8pe/ZMyYMVm8eHEeffTR/OxnP0upVMr222+fbbfddrV5zzzzTJJku+22a854AMA6euyp19PQ8G7Rp1uX9hn44c2rnIiVnXHinpXPU6bOzl8eml69MAAAAAAAAAAAAACwCWjWUtbRRx+dTp06JUkuueSSjBgxIscee2zmz5+fJDnhhBNWm1Mul3PvvfemVCpll112ac54AMA6mjT51crnPQZvlZqaUhXT8Pd23nHLfOpjAyrjy695qIppAAAAAAAAAAAAAKD1a9ZS1pZbbplLL700HTt2TLlcrvwkyWc+85n84z/+42pzHnzwwcydOzdJMnz48OaMBwCsg0WLl+WZF+ZWxsN336aKaVibM7/4t9OybrtjWl6cMb+KaQAAAAAAAAAAAACgdWvb3Bt8/OMfz9ixY/O///u/mTFjRjp27Jh99tknH/vYx9b4/GOPPZbhw4enVCpln332ae54AMD7ePTJ1/LXTnV6dO+QD/ftUd1ArNGoj2+fHT+8eZ59cV7K5eQ/r52Qy747qtqxAAAAAAAAAAAAAKBVavZSVpL06tUrJ5100jo9e9ppp+W0005r5kQAwLqaOPnVyudhu/VOTU2pimlYm5qampxx4p45/dw/Jkl+ftOjOf+sj6db1w5VTgYAAAAAAAAAAAAArU9NtQMAABuvBQuX5vnp8yvjYbv1rmIa3s/xR+6e7t3aJ0kWv1WX//rN49UNBAAAAAAAAAAAAACtlFIWALBWj0x5rfJ5i56dst223auYhvfTpXP7/PPRe1TGPxrzcBobG6uYCAAAAAAAAAAAAABap7YbesO6urosXrw4y5YtW6fne/d2IgcAVMsT0+ZUPg/bbeuUSqUqpmFdnH7CiFx2zUNpbCznhRkL8r/jn8shnxxY7VgAAAAAAAAAAAAA0KpskFLWSy+9lOuvvz733XdfZs6cmXK5vE7zSqVSnn766WZOBwCsybK65Xn+pfmV8eCdelUxDeuqX58e+eyBO+XWsVOTJFeMeUgpCwAAAAAAAAAAAACaWE1zb3DLLbfksMMOyw033JBXXnkljY2NKZfL6/wDAFTHsy/Oy/KGxiRJh/Zt07/PZtUNxDr72hf3qnwef99LeWLq7CqmAQAAAAAAAAAAAIDWp1lPypoyZUrOPffcSsGqQ4cO2XXXXdOrV6+0a9euObcGAD6gp599o/J5p+23SJs2zd7lponsO6Jvhuy6VR578vUkyY+ufThX/+DQKqcCAAAA/j979x1lZ1WoD/g9U9J7IRDSA0kggHSClABBQUWwUcSGoIgVFfTasKJXvYpiAa/+RL1iAQtFFARCCS1Ib+mkEAJJSEJ6m8w5vz8iJ0RagEm+Kc+z1qzsvb/2fiNrcnDNywYAAAAAAABaj61ayvrlL3+ZcrmcUqmU97znPfnkJz+Zzp07b81HAgBN5JHpm0pZo0f0LTAJL1epVMonTxuT933q8iTJxX99MP/9uXHp08vnMAAAAAAAAAAAAABoClt1y4t77703pVIphx56aL74xS8qZAFAC7H46dVZ8NSq6nzXnZWyWpoT37xb+vXd+Nlr7boN+fnv7ik4EQAAAAAAAAAAAAC0Hlu1lLV06dIkyete97qt+RgAoIk9Mm3TLlnb9emcPr06FZiGV6J9+7p8+D37Vec//c1daWhoLDARAAAAAAAAAAAAALQeW7WU1atXrySxQxYAtDCTnlXKsktWy3XGu/dNu3a1SZInFqzIn/8+qeBEAAAAAAAAAAAAANA6bNVS1ujRo5Mkjz322NZ8DADQhBoby5ny6KLqfPQIpayWql/fLnnnsbtV5z/85cQC0wAAAAAAAAAAAABA67FVS1nvfOc7U6lUcsUVV6RcLm/NRwEATWTW3KVZs3ZDkqS2tpQRw3oXnIhX48zTxlTH/7p/XibeO7fANAAAAAAAAAAAAADQOmzVUtYhhxySk046KTNnzswXv/jFbNiwYWs+DgBoApOmPVUd7zS4Vzq0ryswDa/WXrvtkEP2H1Sdn//LOwtMAwAAAAAAAAAAAACtw1b9LesnnngiH/jAB7JixYpcfvnlefDBB/POd74zr3nNa9KzZ8/U1Lx0J6x///5bMyIA8B8emb6plLXriL4FJqGpfPIDY3LLvx5Lkvzp74/kf770ugzYoXvBqQAAAAAAAAAAAACg5dqqpawjjjgipVKpOp85c2a++c1vbvH1pVIpkyZN2hrRAIDnsWr1+sx5fGl1Plopq1U47vWjMnhA98x5fFkaGyu54Dd35VufO7LoWAAAAAAAAAAAAADQYr30VlWvUqVSeVVfAMC2M3nGojzz12+3Lu2z4/bdig1Ek6itrcnHTzmgOv/f392T1WvWF5gIAAAAAAAAAAAAAFq2rbpT1lvf+tateXsAoIlNmvZUdbzrzn1SU1N6kbNpSU47aa985bwbs2p1Q5YsXZPfXfZQPnjyPkXHAgAAAAAAAAAAAIAWaauWsv77v/97a94eAGhClUoljzy7lDWib4FpaGo9unfMKcfvmZ/+5q4kyfm/nJgPvHPvlEqKdwAAAAAAAAAAAADwctUUHQAAaB6eXLgyS5evrc532Vkpq7X5+PsPqI4fmfZUxt86s8A0AAAAAAAAAAAAANByKWUBAEmy2S5Zg3bsnm5d2heYhq1h5PA+eeMRO1fnP/zlxALTAAAAAAAAAAAAAEDLpZQFACRJJj2rlLWrXbJarTNP3bRb1t/HT8/0WYsLTAMAAAAAAAAAAAAALVPdtnrQ0qVLc+mll+bWW2/NzJkzs2zZsjQ2NmbSpEmbnXfHHXdk0aJF6dmzZw4++OBtFQ8A2rT1DY2blXN23blPgWnYml536PDssnOfTJ6+KEnyo4vuzI+/8caCUwEAAAAAAAAAAABAy7JNdsq6/PLLc8QRR+QHP/hB7rrrrixatCgNDQ2pVCrPOXfGjBn5zGc+k4997GNZsWLFtogHAG3e9FmL07ChnCRp3642wwf3KjgRW0upVMqZp46pzn916X1ZumxNgYkAAAAAAAAAAAAAoOXZ6qWsSy65JJ///OezevXqVCqV9O3bN0OGDHnB89/61remvr4+69aty/jx47d2PAAgySPTnqqORw7vk7q6bdLbpiDvefse6dm9Q5Jk1eqGXHTJfQUnAgAAAAAAAAAAAICWZav+xvW8efNy7rnnplKppH///vn1r3+dCRMm5Oyzz37Ba7p06ZL9998/SXLnnXduzXgAwL9NelYpa9cRfQtMwrbQqWO7nP6ufarzH/3qzmzY0FhgIgAAAAAAAAAAAABoWbZqKeviiy9OQ0NDOnbsmN/85jcZM2bMFl23xx57pFKpZMqUKVszHgCQZMnSNXly4crqfPTOSlltwcdO2b+6I9qcx5flsmt87gIAAAAAAAAAAACALbVVS1m33XZbSqVSjjvuuAwcOHCLr3vm3CeeeGJrRQMA/m3y9E27ZPXp1Snb9elcYBq2lQE7dM8Jx4yuzr//89tTqVQKTAQAAAAAAAAAAAAALcdWLWU9+eSTSZI999zzZV3XpUuXJMmqVauaOhIA8B8eeVYpa/QIu2S1JZ/+4IHV8Z33zcvtd88tMA0AAAAAAAAAAAAAtBxbtZS1bt26JEmHDh1e1nWrV69OknTs2LHJMwEAm5TLlUyevqg633Vnpay2ZJ89+mfsmMHV+Xm/uKPANAAAAAAAAAAAAADQcmzVUlavXr2SJAsWLHhZ182YMSNJ0qdPnybPBABsMufxpVm9piFJUlNTysjhvQtOxLZ21umvrY4vu2ZyHp29pMA0AAAAAAAAAAAAANAybNVS1i677JJKpZLbbrtti6+pVCq59tprUyqVsueee269cABAHpn2VHU8fHDPdOxQX2AaivCmcTtnxLCNZbxKJTn/ookFJwIAAAAAAAAAAACA5m+rlrLGjRuXJLn11ltz9913b9E1v/rVr/LYY48lSV7/+tdvtWwAQDJp+qZS1q4j+haYhKLU1NTkUx8YU51fdMl9eXrpmgITAQAAAAAAAAAAAEDzt1VLWccdd1x23HHHlMvlfPSjH83NN9/8gueuWrUqP/jBD/K9730vpVIpu+yySw4//PCtGQ8A2rTVaxoya+7S6nz0zkpZbdV73/Ga9O7ZMUmyanVDfv77ewpOBAAAAAAAAAAAAADNW93WvHl9fX1++MMf5r3vfW+WL1+eM844I0OGDEmfPn2q53z+85/P/Pnzc//992ft2rWpVCrp2rVrzjvvvK0ZDQDavCkzFqVcriRJunRul4H9uxeciKJ06tguH37Pfjn3RxOSJD+66M586gNj0q7dVv2oCAAAAAAAAAAAAAAt1lbdKStJdt9991x00UXp169fKpVKZs2albvvvjulUilJcvnll2fixIlZs2ZNKpVK+vfvn9/+9rcZMmTI1o4GAG3aI9Ofqo532alPampKBaahaB99335p1642SfLEghW59KpHCk4EAAAAAAAAAAAAAM3XVi9lJclee+2Vv//97/mv//qv7LLLLimVSqlUKpt97bTTTjn77LPz97//PaNGjdoWsQCgzapUKpk0bVMpa/SIvgWmoTnYfruueddbdq/Ov//zO1KpVApMBAAAAAAAAAAAAADNV922elDnzp3z/ve/P+9///uzcuXKPPnkk1mxYkU6deqUfv36pWfPntsqCgC0eQueWpUlS9dU57vurJRF8qkPHJhfXXp/kuT+R+bnpjtm5/DXDi02FAAAAAAAAAAAAAA0Q9tkp6z/1KVLl+y8887Ze++9M2rUKIUsANjGJk3ftEvWgO27pnu3DgWmobnYfZd+ef2hw6vz7//89gLTAAAAAAAAAAAAAEDzVUgpCwAo1iPTNpWydh1hlyw2+fQHD6yO/z5+eqbMeOpFzgYAAAAAAAAAAACAtqluWzyksbExM2bMyJIlS7J06dKUSqV07949vXr1ys4775yaGt0wANhWGjY0ZtrMxdX5riO2KzANzc3rxw7P6BF9q8W9H/y/ifnfb7+54FQAAAAAAAAAAAAA0Lxs1VLWP/7xj/zlL3/Jvffem7Vr1z7vOR07dsxee+2V448/PkcfffTWjAMAJJkx++msb2hMkrSrr81OQ3oWnIjmpFQq5dMfPDCnfebKJMn//fmBnPuZI9K3d+eCkwEAAAAAAAAAAABA87FVtqh69NFHc8wxx+Sss87K7bffnjVr1qRSqTzv1+rVq3P77bfnU5/6VN785jfn0Ucf3RqRAIB/mzRtYXU8Yljv1NfVFpiG5uhdb90j/fpuLGGtXbchF/72roITAQAAAAAAAAAAAEDz0uSlrHvuuSfvfOc78+ijj1aLV8nGHbGGDh2aPffcM3vssUeGDBmSjh07Jkn1vOnTp+ekk07Kfffd19SxAIB/mzTtqep49Ii+BSahuWrfvi4fe9/+1flPf3NX1q5tKDARAAAAAAAAAAAAADQvdU15s5UrV+ass87K8uXLkyTdunXLCSeckGOOOSYjRoxITc3mHbByuZxp06blyiuvzJ///OcsX748K1asyFlnnZUrr7wyXbp0acp4ANDmLVu+No/PX1Gd76qUxQs44z375ls/uSVr1m7IwkWr8rvLH8ppJ+1ddCwAAAAAAAAAAAAAaBaadKesH/3oR5k/f35KpVL22Wef/P3vf8/ZZ5+dUaNGPaeQlSQ1NTUZNWpUPvvZz+aqq67K3ntv/EXfJ598Mj/+8Y+bMhoAkGTS9E27ZPXu0TH9+nQuMA3NWZ9enfO+d+xZnZ/3izuqO6ACAAAAAAAAAAAAQFvXZKWsdevW5fLLL0+pVMrgwYPz85//PH37bvnuG9ttt11+8YtfZMiQIalUKrn88suzfv36pooHACR5ZNqmUtauI/qmVCoVmIbm7pMfGFMdT5r2VP5504wC0wAAAAAAAAAAAABA89Fkpaybbropy5cvT5J84QtfSOfOL3/njc6dO+fzn/98kmT58uW58cYbmyoeALR55XIlk2csqs53HbHl5WnappHD++TNR46ozr//izsKTAMAAAAAAAAAAAAAzUeTlbIeeOCBJMmOO+6YQw899BXfZ+zYsRkwYMBm9wQAXr3HnliWlas27kJZU1PKqOF9Ck5ES/Dp0w+sjq+/ZWYenDy/wDQAAAAAAAAAAAAA0Dw0WSlr0qRJKZVK2W+//V71vfbbb79UKpVMmjSpCZIBAEkyadpT1fHQgT3SqWN9gWloKcaOGZK9d9+hOj/v53bLAgAAAAAAAAAAAIAmK2U98cQTSZJRo0a96ns9c4958+a96nsBABtNmr6plLXrzn0LTEJLUiqV8ukPbtot6/dXPJQnF6woMBEAAAAAAAAAAAAAFK/JSlkrVmz85dzu3bu/6ns9c4+VK1e+6nsBAMmatQ15dM7T1fnoEUpZbLkTjhmdHbfvmiRpaCjnJ7/+V8GJAAAAAAAAAAAAAKBYTVbKeqZA1aVLl1d9r2fuoZQFAE1j6qOLUy5XkiSdO9Vn8IAexQaiRamvr80nTj2gOv/ZxXdn1er1BSYCAAAAAAAAAAAAgGI1WSmroaEhSVIqlZrqltmwYUOT3QsA2rJJ05+qjkft1Cc1NU339zVtw+kn75POneqTJEuWrslv/nR/sYEAAAAAAAAAAAAAoEBNVsoCAJqvR6ZtKmWN3rlvgUloqXp075jTTtq7Ov/B/5uYcrlcYCIAAAAAAAAAAAAAKE6Tl7KacqcsAODVW7hoVRYtWV2d7zpCKYtX5sxTD6jusjZj9pL87bppBScCAAAAAAAAAAAAgGLUNfUNP/rRjzb1LQGAV2HS9E27ZPXv1zU9u3csMA0t2bDBvfLWo0flL/+YnCT5/s9vz3FHjSo4FQAAAAAAAAAAAABse02+U1aSVCqVV/UFADSdqTMXV8e77NSnwCS0Bmed/trq+JZ/PZa77p9XYBoAAAAAAAAAAAAAKEaTlrKaqlSlmAUATaNSqWTas0pZI4f3LjANrcGB+wzMgfsMqM6/+7PbCkwDAAAAAAAAAAAAAMWoa6obTZkypalu1eQmTpyYX/3qV3nggQeyevXq9O/fP0cffXROP/30dOrU6RXd85///GcuvvjiTJkyJQ0NDRk8eHCOPfbYvPe97019ff0LXrd48eJceOGFufHGG7Nw4cJ069Yt++23Xz70oQ9ll112adJnLliwINdee23uuOOOTJ48OU899VTq6+szcODAHH744Xnf+96XXr16vaL3B6BleHLhyqxctT5JUiolOw3xc59X76zTX5t3fOjSJMlf/jEpj0xdmNEjtys4FQAAAAAAAAAAAABsO026U1Zz9Nvf/jannHJKbrrpprRv3z7Dhw/PvHnzcuGFF+Yd73hHli5d+rLv+Z3vfCef+MQn8q9//Ss9evTIoEGDMn369Hz3u9/N+9///qxfv/55r5szZ06OPfbY/Pa3v82SJUuy8847p1Kp5Oqrr87xxx+f8ePHN+kzTzjhhJx77rkZP358Vq9enREjRqRXr16ZPn16fvazn+WYY47JpEmTXvb7A9ByTH3WLlkD+3dP507tCkxDa/HWo0dl1xF9kySVSvLNH08oOBEAAAAAAAAAAAAAbFutupT18MMP51vf+laS5Otf/3puuummXHbZZbn++uszevToPProoznnnHNe1j2vu+66XHTRRWnXrl0uuOCCXHfddbnyyivzt7/9LQMGDMhdd92V88477znXVSqVnHnmmVm0aFEOOeSQTJgwIX/9618zYcKEfOQjH0lDQ0POPvvsLFy4sMme2a5du7zzne/MX/7yl0ycODF//etfM378+Fx11VUZPXp0Fi9enI997GNZt27dy/oeANByTHt0UXU8YmjvApPQmtTU1OScTxxanf/xyoczZcZTBSYCAAAAAAAAAAAAgG2rVZeyLrjggpTL5Rx33HE58cQTUyqVkiT9+vXLeeedl5qamlx77bWZMmXKFt/zJz/5SZLkgx/8YMaNG1ddHz58eM4999wkye9+97ssWbJks+vGjx+fyZMnp2vXrvn+97+frl27Jknq6upy5plnZr/99svq1atz0UUXNdkzL7300nz1q1/NbrvtVn33Z6778Y9/nPr6+sybNy+33HLLFr8/AC1HuVzJtFmb/m4YMUwpi6Zz/DGjM3L4xn+mNu6W5fMEAAAAAAAAAAAAAG1Hqy1lrVq1qlo2OuGEE55zfMiQIRkzZkyS5Jprrtmie86ePbta4DrxxBOfc/zAAw/M4MGDs379+owfP36zY1dffXWS5Oijj0737t2fc+0zGZ85ryme2bNnzxd8lx133DHDhg1LksycOfMFzwOg5Xpy4YqsXLU+SVIqJTsP7VVwIlqT2tqafOlZu2X9/vKHMn3W4gITAQAAAAAAAAAAAMC2U1d0gK1l8uTJWb9+fdq1a5c99tjjec/ZZ599cvvtt+eBBx7Yonvef//9SZKBAwemX79+L3jPOXPm5IEHHsjxxx9fXX/mGfvuu+/zXvfM+vz587NgwYLq/V/NM1/KunXrkiQdO3bc4mteiUqlksbGxq36DIBX6tk/n1rSz6pSqZRKZeNuWJXK858z9dFNBZkBO3RLh/Z1KZdf4ORm4KXepyUolZ55j3IqLflFttDxb9o1X//hzZk+a0nK5Uq++aMJ+eX3ji06FgC0WS31sy0AADwfn28BAGgtfLYFAKC18NmW1urV/M5vqy1lzZo1K0nSv3//1NfXP+85gwYN2uzclzJ79uzNrtvSe65fvz7z5s170Wt32GGH1NfXp6GhITNnzqwWsF7pM1/Kww8/XL33CxXFmsqaNWuq5TKA5uyhhx4qOsIW69OnT55esiSPz3085Rf4IHD/I49Xxzv0bZe5c+duq3gvS11NTVbtsV1Wr1r1ou/TEtSUStm+d23mzi1l0aJFRcfZJt715kH56o+WJEku/uuDeeuRvTNg+84FpwIAWtJnWwAAeCk+3wIA0Fr4bAsAQGvhsy1s1GpLWcuWLUuSdO/e/QXPeebYM+c25T2XL19eXVu5cmXK5fKLXlsqldKtW7csXrx4s2tf6TNfTENDQ772ta8lSQ4++ODssssuW3QdAC1HpVLJY0+srM4H9+9SYJq2o6ZUyqABvdOlS+v6fr9YwezoQ3fMLy6ZlnkLVqexXMmv/jwj53zsNdswHQAAAAAAAAAAAABse622lLVu3bokecFdspKkXbt2m53blPdcu3btc6579vGXe+3LfeaL+cY3vpEHH3ww3bp1y9e//vUtuubV6NixY0aOHLnVnwPwSjQ2Nlbb+rvvvntqa2sLTrRlSqVSZj9ZyYCBjXm+jaXmzV+RNWsb/31uMmbfEenU8YX/LilSTU3SuXPndOpcyYCBA573fVqKZ97l4ekrio7SZA7Zf1AGDBjwoud85dOlnP5fVyVJ/n7T4/n+V47LkIE9tkE6AODZWupnWwAAeD4+3wIA0Fr4bAsAQGvhsy2t1dSpU7NmzZpXdG2rLWW1b98+ycZdoV7I+vXrNzu3Ke/ZoUOH51z37OMv99qX+8wX8pOf/CSXXHJJ2rVrlx/96EfZcccdX/KaV6tUKvmBC7QItbW1LernVamU1NSUnrfENGP24up4YP/u6dL5hUvBRaup2fjni71PS/Hsd5k+a3HK5Zb7MjU1pew8tHdqnnmpF3HK8Xvlmz++JXMeX5YNG8r5n/+9PT/77zdvg5QAwAtpaZ9tAQDgxfh8CwBAa+GzLQAArYXPtrQmpVLpFV/70r9l20J17949SbJs2bIXPOeZY8+c+1K6deu2xfd85twk6dKlS/UXml/o2kqlkuXLlz/n2lf6zOdz0UUX5cc//nHq6+tz/vnn58ADD3zR8wFouabN3FTKGjG0d4FJ2q5yuZJKJS326+UUyurra/OFjx1SnV90yX2Z+8QLf3YBAAAAAAAAAAAAgJau1ZayhgwZkiR54oknXnCXqccee2yzc1/K0KFDkyRz5sx5wXOe757t2rVL//79Nzv+n5588slqzmee82qe+Z8uvvjifOc730ltbW2++93v5ogjjnjBcwFo2crlSqY+q5Q1crhSFlvf+96xZwb231gQb2go59s/vbXgRAAAAAAAAAAAAACw9bTaUtYuu+yS+vr6rF+/Pg8++ODznnPPPfckSfbcc88tuudrXvOaJMnjjz+eBQsWvKx7PjO/++67n/e6Z9a33377bL/99k3yzGdceumlOffcc1MqlfLNb34zb3zjG5/3PABahycXrsiq1RuLvqVSstOQXgUnoi1o374un/vIwdX5//vjvZn35PICEwEAAAAAAAAAAADA1tNqS1ldunTJwQdv/MXgSy+99DnHZ8+enYkTJyZJjj766C2659ChQzNixIgkySWXXPKc43fccUfmzJmT+vr6jBs3brNjRx11VJLkmmuuybJly55z7TMZ/zPLq3lmklxxxRX5yle+kkqlkq9+9at561vfuiWvCkALNvXRTbtkDezfPZ061heYhrbktJP2zo7bd02SrF/fmO/+7LaCEwEAAAAAAAAAAADA1tFqS1lJ8pGPfCSlUilXXHFFLrnkklQqlSTJwoUL8+lPfzrlcjlHHnlkRo0atdl1RxxxRI444ohcc801z7nnxz72sSTJL37xi9xwww3V9ZkzZ+ZLX/pSkuTkk09Or16b70py5JFHZuTIkVmxYkXOPvvsrFixIknS2NiY888/P3fddVc6duyYU089tcmeee211+bzn/98yuVyvvjFL+akk07agu8aAC3dtJmbSlkjh/UuMAltTfv2dfmvZ+2W9fPf3ZMnF6woMBEAAAAAAAAAAAAAbB11RQfYmvbYY4987nOfy7e//e18+ctfzoUXXpiePXtmxowZWb9+fYYOHZpvfOMbz7lu3rx5SZLVq1c/59hRRx2V973vffnNb36TD3/4wxk0aFA6deqU6dOnp7GxMfvss0/OOuus51xXU1OT888/P+9617syYcKEHHrooRk6dGjmz5+fxYsXp76+Pv/zP/+Tfv36NdkzP/3pT6exsTEdO3bM1Vdfnauvvvp5v09jx47NGWec8ZLfTwCav3K5kmmzNpWyRihlsY194KS9862f3JL5C1dm7boN+Z+f3ZbzvrJlu5ICAAAAAAAAAAAAQEvRqktZSXLKKadk5MiRueiii/Lggw9m8eLF6d+/f44++uicfvrp6dy588u+5xe+8IXstdde+f3vf5/Jkydn4cKFGT58eI499ticcsopqa+vf97rhg4dmiuvvDIXXnhhbrzxxkybNi3dunXLUUcdlTPOOCO77rprkz6zoaEhSbJmzZrce++9L3jvwYMHv8zvAADN1ZMLV2TV6o0//0ulZKchvV7iCmhaHTvW57NnHJRPf/2fSZKfXXx3/usjB6df3y4FJwMAAAAAAAAAAACAptPqS1lJcuCBB+bAAw/c4vOnTp36kue84Q1vyBve8IaXnaVPnz4555xzcs4557zsa1/uM7fkPQBoXaY+ummXrIH9u6dTx+cvCsPW9KF375NvX3BrFi5alTVrN+T7P7893/3i64uOBQAAAAAAAAAAAABNpqboAABA05k2c1Mpa+Sw3gUmoS3r1LFdPvOh11bnP/3NXXlq8aoCEwEAAAAAAAAAAABA01LKAoBWolyuZNqsTaWsEUpZFOiM9+ybPr06JUlWr2nID35xR8GJAAAAAAAAAAAAAKDpKGUBQCvxxIIVWbW6IUlSKiU7D+1VcCLasi6d2+es0w+szn/8639l8dOrC0wEAAAAAAAAAAAAAE1HKQsAWolpMzftkjVox+7p2KG+wDSQfPR9+6dXj45JkpWr1ueH/29iwYkAAAAAAAAAAAAAoGkoZQFAKzH1WaWsEcN6F5gENurapX0+/cFNu2X96Fd35umlawpMBAAAAAAAAAAAAABNQykLAFqBcrmS6bM2lbJGKmXRTHzslP3To3uHJMnyFevyo1/dWXAiAAAAAAAAAAAAAHj1lLIAoBV4YsGKrFrdkCQplZKdhvQqOBFs1L1bh3zytDHV+Q9/OTHLlq8tMBEAAAAAAAAAAAAAvHpKWQDQCkybuWmXrEE7dk/HDvUFpoHNfeL9B6Rb1/ZJkqXL1ubHdssCAAAAAAAAAAAAoIVTygKAVmDqs0pZI4b1LjAJPFfPHh1z5qkHVOfn/eKOrFi5rsBEAAAAAAAAAAAAAPDqKGUBQAtXLlcyfdamUtZIpSyaoU+eNiZdOrdLkjy9bG1++pt/FZwIAAAAAAAAAAAAAF45pSwAaOGeWLAiq1Y3JElKpWSnIb0KTgTP1atnp3z8lP2r8+/97+1ZucpuWQAAAAAAAAAAAAC0TEpZANDCTX10UXU8aMfu6dihvsA08MI+ffqB6dxp4z+fi59ekx//ym5ZAAAAAAAAAAAAALRMSlkA0MJNm7m4Oh4xrHeBSeDF9enVOR9936bdsr71k1syf+GKAhMBAAAAAAAAAAAAwCujlAUALVi5XMm0WUuq85FKWTRz//Xhg9KrR8ckycpV6/Ol/7mh4EQAAAAAAAAAAAAA8PIpZQFACzZv/oqsXtOQJCmVkp2G9Co4Eby4Xj075WtnHVadX3TJfbnv4SeLCwQAAAAAAAAAAAAAr4BSFgC0YNNmLqqOB+/YPR071BeYBrbMGe/eN7uO6JskqVSST371mlQqlYJTAQAAAAAAAAAAAMCWU8oCgBZs6szF1fGIYb0LTAJbrq6uNuedc1R1PuHOOfnr1ZMLTAQAAAAAAAAAAAAAL49SFgC0UOVyJdNmLqnOlbJoSY46bKe88Yidq/Ozz702a9c2FJgIAAAAAAAAAAAAALacUhYAtFAzH3s6q9dsLLGUSslOQ3oVnAhenu+f8/rU1W38ODp77tL88JcTC04EAAAAAAAAAAAAAFtGKQsAWqj7H5lfHQ/esXs6dqgvMA28fKN26puPvm+/6vybP74lTy5YUWAiAAAAAAAAAAAAANgySlkA0ELd9/CT1fGIYb0LTAKv3Fc+eVh69eiYJFm5an2+9D83FJwIAAAAAAAAAAAAAF6aUhYAtEDlcjkPTF5QnStl0VL17NExXz/r8Or8V5fel3sfeqLARAAAAAAAAAAAAADw0pSyAKAFenDygqxYuT5JUlNTyk5DehWcCF65D717n+w6om+SpFJJPvnVa1KpVApOBQAAAAAAAAAAAAAvTCkLAFqgm+6YXR0P2rF7OnaoLy4MvEp1dbX5wZePqs5v+ddj+cs/JhWYCAAAAAAAAAAAAABenFIWALRAzy5ljRjWu7gg0EReP3anHHPkiOr8M9+8LmvXNhSYCAAAAAAAAAAAAABemFIWALQw5XI5E+6cU52PVMqilfjel16furqNH09nz12aH/y/iQUnAgAAAAAAAAAAAIDnp5QFAC3Mg5MX5Olla5MkNTWlDB/cs+BE0DRGDu+Tj5+yf3X+rZ/ckicXrCgwEQAAAAAAAAAAAAA8P6UsAGhhbrpjdnU8aMfu6dihvrgw0MTOOXNsevfsmCRZuWp9vvjd8QUnAgAAAAAAAAAAAIDnUsoCgBbm2aWskcN6FxcEtoKePTrm62cdXp3/+k/3554HnygwEQAAAAAAAAAAAAA8l1IWALQgjY3l3HznnOp8hFIWrdDp79ono0f0TZJUKsknv3pNKpVKwakAAAAAAAAAAAAAYBOlLABoQR6cvCBLl61NktTWlLLTkJ4FJ4KmV1dXmx985ejq/Na7Hsuf/z6pwEQAAAAAAAAAAAAAsDmlLABoQW66Y3Z1PGJY73TsUF9cGNiKXnfo8Lz5yBHV+We+eW3WrGkoMBEAAAAAAAAAAAAAbKKUBQAtyLNLWXuO3r64ILANfO+c16e+fuPH1TmPL8sP/t8dBScCAAAAAAAAAAAAgI2UsgCghWhsLGfCv+ZU53vtppRF6zZiWJ98/JQDqvNv/eSWPLlgRYGJAAAAAAAAAAAAAGAjpSwAaCEenLwgS5etTZLU1pay+6h+BSeCre+cMw9Nn16dkiSrVjfkC98ZX3AiAAAAAAAAAAAAAFDKAoAW46Y7ZlfH++7RP5061hcXBraRHt075htnH16d//pP9+eeB58oMBEAAAAAAAAAAAAAKGUBQIvx7FLWYQcOKSwHbGsfeOfe2W3kdtX5mV+9OpVKpcBEAAAAAAAAAAAAALR1SlkA0AI0NpYz4V9zqvPDxgwpLgxsY3V1tfnBV46qzm+7a24u/uuDBSYCAAAAAAAAAAAAoK1TygKAFuDByQuydNnaJEltbSkH7Teo4ESwbR15yPAc+7qR1fknvnJ1Hn9yWYGJAAAAAAAAAAAAAGjLlLIAoAW46Y7Z1fE+u/dP1y7tiwsDBfnR19+Qrl3aJUmWLlub086+MpVKpeBUAAAAAAAAAAAAALRFSlkA0AI8u5R12IFDCssBRRo8oEfO/+obqvNrJzyan/327gITAQAAAAAAAAAAANBWKWUBQDNXLpdzy7/mVOdKWbRlp5ywZ4593cjq/Oxzr82MWYsLTAQAAAAAAAAAAABAW6SUBQDN3ENTFubpZWuTJDU1pRy078CCE0FxSqVSfv6dN6dPr05JktVrGvLeT12WxsZywckAAAAAAAAAAAAAaEuUsgCgmbt54uzqeO/ddki3rh2KCwPNQL++XfKz/z6mOr/jnsfzPz+7rcBEAAAAAAAAAAAAALQ1SlkA0MzddMfs6njsmMHFBYFm5O1v3DXvefse1fmXv39jHpg0v8BEAAAAAAAAAAAAALQlSlkA0IyVy+VMuHNOdT52zJDiwkAz86OvvSEDduiWJGloKOe9n7ws69ZtKDgVAAAAAAAAAAAAAG2BUhYANGOTpj2VxU+vSZKUSskh+w8qOBE0Hz26d8xF3zuuOn9w8oJ89Qc3FRcIAAAAAAAAAAAAgDZDKQsAmrGbJ27aJWvP0dunR/eOBaaB5ud1hw7PR9+3X3X+3Qtvy+13P1ZgIgAAAAAAAAAAAADaAqUsAGjGbpo4uzoee8CQwnJAc/adL7wuOw/tlSQplyt57ycvy8pV6wpOBQAAAAAAAAAAAEBrppQFAM1UpVLJhDs37ZQ1dszgAtNA89W5U7v83w/fmpqaUpLk0TlP57PfvK7gVAAAAAAAAAAAAAC0ZkpZANBMTZmxKAsXrUqSlErJoQcoZcELGbP3wHzuIwdX5xf+9u7886YZBSYCAAAAAAAAAAAAoDVTygKAZurmibOr491H9Uuvnp2KCwMtwFc+NTav2bVfdX7q2Vfk6aVrCkwEAAAAAAAAAAAAQGullAUAzdTNE+dUx2PH2CULXkq7dnX57Q/flnbtapMkTyxYkY9/+R8FpwIAAAAAAAAAAACgNVLKAoBmqFKp5KZn7ZQ1dsyQwrJAS7L7Lv3yjbMPr85/d9lD+dNVjxSYCAAAAAAAAAAAAIDWSCkLAJqh6bMWZ/7CldX5oQfYKQu21FmnvzYH7TewOv/wF67K/IUrCkwEAAAAAAAAAAAAQGujlAUAzdDNE+dUx6NH9E3f3p0LTAMtS21tTX5z3lvTuVN9kmTx02vywf/6WyqVSsHJAAAAAAAAAAAAAGgtlLIAoBm6eeLs6njsmCGF5YCWaviQXvn+OUdV51ddPy0XXXJfgYkAAAAAAAAAAAAAaE2UsgCgmalUKpvtlDV2zOAC00DLdfq79snRh+1UnX/yq9dk1mNPF5gIAAAAAAAAAAAAgNZCKQsAmpmZc57O408ur84PPUApC16JUqmU//fdY9Oze4ckycpV63PKpy9PuVwuOBkAAAAAAAAAAAAALZ1SFgA0MzdPnF0djxzeO9tv17W4MNDC7bhDt/z03DdV5xPunJMvffeGAhMBAAAAAAAAAAAA0BooZQFAM3PznXOq48MOHFJcEGglTjput5xwzOjq/L9/emsu/usDBSYCAAAAAAAAAAAAoKVTygKAZubZO2WNPWBIYTmgtSiVSvnFd9+c0SP6VtdO+8yVueOeuQWmAgAAAAAAAAAAAKAlU8oCgGZk9tynM+fxZdX52DGDC0wDrUe3rh1y5UXvTJ9enZIk69c35i0f+GPmPL602GAAAAAAAAAAAAAAtEhKWQDQjNw8cU51vNOQXum/fbcC00DrMmxwr/z15yemvn7jR+CFi1bl2FP/kJWr1hWcDAAAAAAAAAAAAICWRikLAJqRmyfOro4PO3BIYTmgtTrkgMH52beOqc4fnLwg7/7EX1MulwtMBQAAAAAAAAAAAEBLo5QFAM3Is3fKGjtmcIFJoPU69aS9c9bpB1bnV1w7NV/87g0FJgIAAAAAAAAAAACgpVHKAoBmYu4TyzLzsaer87FjhhQXBlq573zhdXnTuJ2r82//9Nb89i8PFJgIAAAAAAAAAAAAgJZEKQsAmombJ86ujocO6pGB/bsXFwZaudramvz+x2/P6BF9q2sf+OyVueOeuQWmAgAAAAAAAAAAAKClUMoCgGbi5olzquOxBwwpLgi0Ed26dsjffnVy+vTqlCRZv74xb/nAHzPn8aXFBgMAAAAAAAAAAACg2VPKAoBm4tk7ZR124JDCckBbMnRQz1z2ixNTX7/xY/HCRaty7Kl/yMpV6wpOBgAAAAAAAAAAAEBzppQFAM3AE/OXZ/qsJdX52DGDC0wDbcvB+w/Oz7/95ur8wckL8u5P/DXlcrnAVAAAAAAAAAAAAAA0Z0pZANAM3DxxTnU8aMfuGTKwZ4FpoO055YS9cvaHXludX3Ht1HzxuzcUmAgAAAAAAAAAAACA5kwpCwCagZvvnF0d2yULivHtzx+ZY44csWn+01vzf3++v7hAAAAAAAAAAAAAADRbSlkA0Aw8e6esw8YMKS4ItGG1tTX53Y/elt1Gbldd++B//S233/1YgakAAAAAAAAAAAAAaI6UsgCgYAueWpkpMxZV52OVsqAw3bp2yN9+9c706dUpSbJ+fWPe8oE/Zs7jS4sNBgAAAAAAAAAAAECzopQFAAWbcOemXbJ23L5rhg3uWWAaYMjAnrnsFyemvn7jR+WnFq/Osaf+IStXrSs4GQAAAAAAAAAAAADNhVIWABTspjtmV8djxwxJqVQqLgyQJDl4/8H5+bffXJ0/OHlB3vXxv2bDhsYCUwEAAAAAAAAAAADQXChlAUDBbp44uzoeO2ZwcUGAzZxywl75zBmvrc6vvG5q3nPmZYpZAAAAAAAAAAAAAChlAUCRFi1ZlUemPVWdH3bgkOLCAM/x3587Mm8+ckR1/scrH7ZjFgAAAAAAAAAAAABKWQBQpAl3zqmOt9+uS3Ye2rvANMB/qq2tySUXHJ/XHTKsunbpVY/k5I//JQ0NilkAAAAAAAAAAAAAbZVSFgAU6OaJm0pZYw8YnFKpVGAa4Pl07FifK375zhw1dnh17U9XTco7P/ZnxSwAAAAAAAAAAACANkopCwAKdNMds6vjsWOGFJYDeHEdO9bn8v93Uo4+bKfq2l/+MTknfuRPWb9+Q4HJAAAAAAAAAAAAACiCUhYAFGTJ06vz0JQF1fnYMYMLTAO8lA4d6nPZL07MG4/Yubp22TVTcuJH/qyYBQAAAAAAAAAAANDGKGUBQEFu+ddjqVQ2jvv27pRddu5bbCDgJXXoUJ+//vzEvGncpmLW5f+ckuPPsGMWAAAAAAAAAAAAQFuilAUABbl54uzqeOyYISmVSsWFAbZY+/Z1+cv/nphjjhxRXbvyuql5x4cuzbp1ilkAAAAAAAAAAAAAbYFSFgAU5KbNSlmDiwsCvGzt29flzz87Ice+bmR17W/XT8vbP3SJYhYAAAAAAAAAAABAG6CUBQAFWLpsTe5/ZH51PvaAIcWFAV6R9u3r8qefHZ/jXr+pmPX38dPzttMvydq1DQUmAwAAAAAAAAAAAGBrU8oCgALcetdjqVQ2jnv37JjRI/sWGwh4Rdq1q8ulFx6ftx49qrr2jxum560fVMwCAAAAAAAAAAAAaM2UsgCgADdPnFMdH3rA4NTU+CsZWqp27epyyQXH5+1v3KW6ds1NM3LcaX/MmjWKWQAAAAAAAAAAAACtkd8AB4AC3DxxdnU8dsyQwnIATaO+vjZ/+Mk78o437Vpdu3bCoznutD8oZgEAAAAAAAAAAAC0QkpZALCNLV+xNvc89GR1PnbM4ALTAE2lvr42v//x23PCMaOra9fdMjPHnvaHrF6zvsBkAAAAAAAAAAAAADQ1pSwA2MZuu3tuyuVKkqRH9w7ZfVS/ghMBTaW+vja/+/HbctKxu1XXrr9lZt70vt9n6bI1BSYDAAAAAAAAAAAAoCkpZQHANnbzxNnV8aH7D05trb+OoTWpq6vNb89/a9553KZi1k13zM6Bb/llHp29pMBkAAAAAAAAAAAAADQVvwUOANvYzRPnVMdjxwwuMAmwtdTV1eb/fvjWvOfte1TXpsxYlAOO/UUmPKuYCQAAAAAAAAAAAEDLpJQFANvQylXrctcD86rzsWOGFBcG2Krq6mrz6/Peki9/cmx1bfHTa3Lkyf+XX196X4HJAAAAAAAAAAAAAHi1lLIAYBu6/e65aWysJEm6dW2fPUdvX3AiYGuqqanJ1846PL/70dvSvn1tkqShoZz3n3VFPvff16VcLhecEAAAAAAAAAAAAIBXoq7oAADQltw8cU51fMj+g1Jbqx8N29KEO2cX8twB/bvlvC8flS9994Y8vWxtkuQ7F9yW2+6emy994pB07FD/su956AFDmjglAAAAAAAAAAAAAFtKKQsAtqGbn1UIGTtmSGE5oC2bPmtxyuXKNn9ufV1NPvvh1+bHv74rT8xfkSS59V+P5YOf/Vs+9r790rNHxy26T01NKTsP7b01owIAAAAAAAAAAADwEmzPAQDbyOo16/Ov++dV52MPGFxgGmi7yuVKKpUU8tWrR6f814cPyu6jtqvmmfvE8nzrJ7dm1tylW3SPIgplAAAAAAAAAAAAAGxOKQsAtpE77nk8DQ3lJEmXzu2y9+47FJwIKEKH9nX5yHv3y7iDh1bXlq1Yl+/97+2556EnCkwGAAAAAAAAAAAAwJZSygKAbWT8rTOr44P3G5S6utoC08CLK5WS7ft2KTpGq1VTU8oJx4zOu966e2pqSkmShoZyfv67e/OPG6anUrEbFgAAAAAAAAAAAEBzVld0AABoK8bfNqs6PvLgYQUmgS034c7ZRUdoMs2xZHboAYPTt3fn/Pzie7J6bUOS5Iprp2b+UyvznrfvkXrlTQAAAAAAAAAAAIBmSSkLALaBpcvW5O4Hn6jOxx08tMA08PJMn7U45XLL3rmptrbULEtZSbLLTn3yXx89KD/99b+ycPHqJMmd983LoiWrc8Z79k23Lu0LTggAAAAAAAAAAADAf6opOgAAtAU3T5xTLbX06dUpe+zSr+BEsOXK5UoqlbTor+ZeKtu+b5f810cOzohhvatrj855Ot/+6a2ZN395gckAAAAAAAAAAAAAeD5KWQCwDYy/bWZ1fPhrh6Smxl/BwOa6dG6XM089IAftO7C6tvjpNfn2T2/LHffMLTAZAAAAAAAAAAAAAP/Jb4QDwDZw/a2bSlnjDhpWYBKgOaurq8l73r5H3vHGXVIqbVxb39CYX//pgfzqkvuydt2GYgMCAAAAAAAAAAAAkEQpCwC2uifmL8/k6Yuq83EHDS0wDdDclUqlvO7Q4fno+/ZL50711fWJ983Lt358S+Y+sazAdAAAAAAAAAAAAAAkSlkAsNXdcPus6njQjt0zfEivAtMALcXuo/rlS584NMMH96yuLVi0Kv/909ty2TVTUqlUCkwHAAAAAAAAAAAA0LYpZQHAVjb+1k2lrHEHDU2pVCowDdCS9OrRMWedfmDecPhOeeZHx4YN5fzw/03M8WdcmqXL1hQbEAAAAAAAAAAAAKCNUsoCgK2oUqlk/G0zq/MjDx5WYBqgJaqtrclbjhqVM089IN26tK+u/+Ufk7PXG/43d973eIHpAAAAAAAAAAAAANompSwA2IpmzF6SuU8sr86POGhogWmAlmyXnfvmS2ceklE79amuzZ67NAe/7aJ872e3pVwuF5gOAAAAAAAAAAAAoG1RygKArWj8rZt2yRo9om+2365rgWmAlq571w755GkH5APv3Cs1NaUkyYYN5Xzmm9flmFN+n6cWryo4IQAAAAAAAAAAAEDboJQFAFvR+NtmVcfjDh5WYBKgtaipKeU9b39Nbv7TKRmwQ7fq+tU3zsieR/0sN98xu7hwAAAAAAAAAAAAAG2EUhYAbCXlcjk3PLuUddDQAtMArc3B+w/O/f88I8ccOaK69sSCFTnipN/kaz+4KY2N5QLTAQAAAAAAAAAAALRuSlkAsJXc/8j8LFm6JsnGnW3GjhlSbCCg1ends1OuvOid+cFXjkp9/caP9uVyJV8976a87uT/yxPzlxecEAAAAAAAAAAAAKB1UsoCgK1k/LN2ydrvNf3TvVuHAtMArVWpVMonP3Bgbr/stAwb1LO6fuPts7PbkRfkD5c/lEqlUmBCAAAAAAAAAAAAgNZHKQsAtpLxt86sjscdNKzAJEBbsO9rdsy9V38oJxwzurr29LK1Ofnjf8nxZ1yahYtWFpgOAAAAAAAAAAAAoHVRygKArWD9+g255V+PVedHHqKUBWx93bt1yB8veEd+/p03p3On+ur6X/4xOaPHXZC//GNSgekAAAAAAAAAAAAAWg+lLADYCibe+3hWr2lIknRoX5cD9x5QcCKgrSiVSvngyfvkoes+ksMOHFJdX7Rkdd7xoUtz8sf+nMVPry4uIAAAAAAAAAAAAEAroJQFAFvB+NtmVccH7z8oHTrUv8jZAE1v6KCeGf/H9+ZHX39DOnaoq67/4YqHs9uRF+Rv100tMB0AAAAAAAAAAABAy6aUBQBbwfjbZlbH4w4aWmASoC2rqanJx99/QB649sN57b4Dq+vzF67Msaf+Iad86rIsXbamwIQAAAAAAAAAAAAALZNSFgA0sRUr1+XO++ZV5+MOGlZgGoBk56G9M+HP78/3vvT6tG9fW13/zZ8fyG5HXpB/3jSjwHQAAAAAAAAAAAAALY9SFgA0sQl3zsmGDeUkSY/uHbL37jsUnAggqa2tyVkfem3uu/qM7Pea/tX1efNX5Oj3XJzT/+vKrFi5rsCEAAAAAAAAAAAAAC2HUhYANLHxt86sjg8bMyS1tf66BZqPXXbum9svPy3f/OwRqa/f9PPpF7+/N7u/7oLccNvMF7kaAAAAAAAAAAAAgEQpCwCa3PjbZlXH4w4eWmASgOdXV1ebL3z80Nzz9w9lr922r67PeXxZxp30f/nYl/6eVavXF5gQAAAAAAAAAAAAoHlTygKAJrRw0co8OHlBdX7kwcMKTAPw4nbfpV/uvPKD+cqnxqaubtO/Gvz0N3dltyMvyD9vmlFgOgAAAAAAAAAAAIDmSykLAJrQjbfPro779+uakcP7FBcGaJVKpWT7vl2a7H719bX56qcPz51XfiC7jdyuuj577tIc/Z6L866P/yULF61ssucBAAAAAAAAAAAAtAZ1RQcAgNZk/G0zq+NxBw9NqVQqMA3Qmk24c3aT3/MHXz0qv/nTA/nDFQ+lsbGSJPn95Q/lquun5SPv2zdHH7bTVvu5dugBQ7bKfQEAAAAAAAAAAAC2BqUsAGhC42+dVR2PO2hYgUmAtmD6rMUplytNes9DDxiUYYN65P/+8mBmz12aJFm+cl2+/dPbcvk1U/Lut+2R7fp0brLn1dSUsvPQ3k12PwAAAAAAAAAAAIBtoaboAADQWsx67OnMfOzp6nzcwUMLTAO0BeVyJZVKmvxrx+275b8+fFBOfPPotG9XW33elEcX52s/uDn/uGFGNmwoN8mzmrpUBgAAAAAAAAAAALAtKGUBQBMZf9vM6njEsN4ZsEP3AtMAvDo1NaUccdDQfPXTh2WPXfpV1xs2lHP5P6fkmz++JbOeVUQFAAAAAAAAAAAAaEuUsgCgiYy/dVZ1PO4gu2QBrUOvHh3zkffum9PftXe6dW1fXZ83f0W+c+Ft+eOVD2ftug0FJgQAAAAAAAAAAADY9pSyAKAJVCqV3HD7s0pZBw8rMA1A0yqVStln9/752qcPyyH7D6quVyrJjbfPzlfPuykPTFpQYEIAAAAAAAAAAACAbUspCwCawMNTFmbholVJklIpOfzAIcUGAtgKOnWsz7vftkfO/tCB2b5vl+r608vW5oL/uys//909WbZ8bYEJAQAAAAAAAAAAALYNpSwAaALjb5tZHe+92w7p1bNTgWkAtq6dh/bOl848JMeM2zm1taXq+j0PPZmvnHdTbp44O+VypcCEAAAAAAAAAAAAAFuXUhYANIHxt82qjscdPKzAJADbRn1dbd78upH50icOzfDBPavra9ZuyO8vfzjfvuDWzH58aXEBAQAAAAAAAAAAALYipSwAeJUaGhpz88TZ1fm4g4YWFwZgG+vfr2vO/tBr86637p4O7euq63MeX5Zv//TW/P7yh7Jq9foCEwIAAAAAAAAAAAA0PaUsAHiV7npgXlas3Fg4aNeuNgfvP6jgRADbVk1NKYceMDhfP+uw7L/njtX1SiW5eeKcfOX7N+WOe+amUqkUmBIAAAAAAAAAAACg6ShlAcCrNP7WWdXxgXsPSKeO7QpMA1Cc7t065LST9sqnPzgm2/ftUl1fsWp9fv2nB/K9/70j8+YvLzAhAAAAAAAAAAAAQNNQygKAV2n8bTOr43EHDSswCUDzMHJ4n5xz5qF569Gj0q6+tro+Y/aSnPujW/Lnv0/K2nUbCkwIAAAAAAAAAAAA8OooZQHAq7B6zfrcce/j1fm4g4cWmAag+airq8nRh+2Ur356bPbctV91vVyu5LpbZuYr378p9zz4RCqVSoEpAQAAAAAAAAAAAF4ZpSwAeBVu/ddjWb++MUnStUu77PeaHQtOBNC89O7ZKR9+73752Cn7pU+vTtX1pcvX5ue/vzfn//JfefzJ5QUmBAAAAAAAAAAAAHj5lLIA4FUYf9us6njsmCGpr68tMA1A87X7qH75yqfG5k3jdk5d7aZ/DZk0/amc8qnL8+Xv3ZA1axoKTAgAAAAAAAAAAACw5ZSyAOBVGH/rzOp43EFDC0wC0Py1q6/Nsa8bmS9/6tDsunPf6nrDhnK+cf6EjD7yp7ny2impVCoFpgQAAAAAAAAAAAB4aUpZAPAKLXl6de59+MnqfNxBwwpMA9By9OvTJZ84df+c/q6906Nbh+r6rMeW5rjT/pg3vvd3mfroogITAgAAAAAAAAAAALw4pSwAeIVuvGN2ntnMZbs+nbPbqO2KDQTQgpRKpeyze/98/ezDctKxo1NbW6oeu+amGdntyAvymXOvzfIVawtMCQAAAAAAAAAAAPD8lLIA4BUaf+vM6viI1w5NqVR6kbMBeD4d2tflw+/dLw/888M54qCh1fUNG8r53v/enhFjf5zf/On+lMvlAlMCAAAAAAAAAAAAbE4pCwBeofG3zaqOxx089EXOBOCljB65Xa7/w3vzl5+fkMEDulfXFzy1Kqd8+vIc9NaLcvcD8wpMCAAAAAAAAAAAALCJUhYAvAKPP7ks02Yurs7HHTSswDQArUOpVMrb3rBrJt3w0Xz104elQ/u66rGJ9z6e/d/8i3zgM1dk4aKVBaYEAAAAAAAAAAAAUMoCgFdk/K2bdskaNqhnhg7qWWAagNalU8d2+cqnDsuUmz6Wd7xp1+p6pZL88o/3ZcTYH+eH/++ONDQ0FhcSAAAAAAAAAAAAaNOUsgDgFRh/28zqeNzBQwtMAtB6DR7QI3/62QkZ/8f3ZvSIvtX1ZcvX5VNf+2f2PPpnuf6WRwtMCAAAAAAAAAAAALRVSlkA8DJVKpXNdsoad9CwAtMAtH5HHDQs911zRs7/2tHp3q19dX3StKfyupN/m7effklmz326wIQAAAAAAAAAAABAW6OUBQAv09RHF+WJBSuq8yMOslMWwCtVKiXb9+3ykufV19fmE6eOyfQJn8gHT947pdKmY3+9enJ2Ofyn+eJ3xmfFynVbMS0AAAAAAAAAAADARnVFBwCAlub6W2dWx3vs0i99e3cuMA1A6zDhztlbfO6737ZH9ntN/5z/yzvzyLSnkiRr123It35yS3528V057aS984bDd0ptbTH/DYpDDxhSyHMBAAAAAAAAAACAbUcpCwBepvG3zqqOx9klC6DJTJ+1OOVyZYvP//j798+d98/LX/4xOctXbNwha8nStfmfn92eP1zxUI4/ZnR22anP1or7HDU1pew8tPc2ex4AAAAAAAAAAABQHKUsAHgZGhvLuWni7Op83MHDigsD0MqUy5VUtryTlVKplDF7Dcieu26fa29+NNdOeDQNG8pJksefXJEf/GJi9tilX97+xl2yfd8uWyn1Ji+nUAYAAAAAAAAAAAC0bEpZAPAy3P3gE1m6bG2SpK6uJoceMLjgRAB0aF+XY18/MgfvPyiX/3NK7rxvXvXYg5MX5OGpCzN2zOAcM25EunRuV2BSAAAAAAAAAAAAoLWoKToAALQkV10/rTp+7T4D07VL+wLTAPBsvXp0zKkn7pXPffSgDB/cs7peLldy4+2zc873bsz1t87Mhn/vpgUAAAAAAAAAAADwSillAcDLcNX4TaWsNx85osAkALyQoQN75jNnvDanv2vv9OnVqbq+ek1D/nTVpHztBzfl/kfmp1KpFJgSAAAAAAAAAAAAaMnqig4AAC3F408uy/2PzK/Oj1HKAmi2SqVS9tm9f/YY1S833D47/7hhetau25AkWbh4dS787d0ZMax3jn/Trhm0Y/eC0wIAAAAAAAAAAAAtjZ2yAGAL/X389Op4+OCeGTm8T4FpANgS9fW1OWrs8HzjM4dn7JjBKZU2HZs2c3G+9ZNb8us/3Z8lS9cUFxIAAAAAAAAAAABocZSyAGALXTV+WnV8zJEjUnr2b/YD0Kx169I+J79l93z5k2MzekTf6nqlktxxz+M553s35s//mJRVq9cXmBIAAAAAAAAAAABoKeqKDrAtTJw4Mb/61a/ywAMPZPXq1enfv3+OPvronH766enUqdMruuc///nPXHzxxZkyZUoaGhoyePDgHHvssXnve9+b+vr6F7xu8eLFufDCC3PjjTdm4cKF6datW/bbb7986EMfyi677NKkzyyXy7nlllvy0EMP5eGHH85DDz2URYsWJUnGjx+fAQMGvKJ3B2iLVq9Zn+tvmVmdHzNuRIFpAHil+vfrmk+cekAenrowf/77pDy5cGWSZMOGcq6bMDO3/uuxHH3YTjnitUPTrl1twWkBAAAAAAAAAACA5qrVl7J++9vf5pvf/GYqlUq233777LDDDpkxY0YuvPDCXHvttfn973+fHj16vKx7fuc738lFF12UJBk0aFA6duyY6dOn57vf/W5uvPHGXHTRRWnXrt1zrpszZ05OPvnkLFq0KJ06dcrOO++c+fPn5+qrr87111+f888/P+PGjWuyZ65cuTKnn376y3o3AJ7fDbfNytp1G5IkXbu0y6EHDC44EQCvxm4jt8suO/XJbXfPzVXXT8uyFeuSJGvWbshl10zJjbfPypvGjchB+w5Mba0NhgEAAAAAAAAAAIDNterfLnz44YfzrW99K0ny9a9/PTfddFMuu+yyXH/99Rk9enQeffTRnHPOOS/rntddd121AHXBBRfkuuuuy5VXXpm//e1vGTBgQO66666cd955z7muUqnkzDPPzKJFi3LIIYdkwoQJ+etf/5oJEybkIx/5SBoaGnL22Wdn4cKFTfbMmpqa7LrrrjnhhBPyjW98I7///e9f1rsCsMlV46dVx0eN3Snt2rX6XjNAq1dbW5NDDxiccz9zRN5y1Kh07LDpZ/vS5evyu8seytd+cHPufejJVCqVApMCAAAAAAAAAAAAzU2rLmVdcMEFKZfLOe6443LiiSemVColSfr165fzzjsvNTU1ufbaazNlypQtvudPfvKTJMkHP/jBzXa1Gj58eM4999wkye9+97ssWbJks+vGjx+fyZMnp2vXrvn+97+frl27Jknq6upy5plnZr/99svq1auru2E1xTO7dOmSyy67LN/4xjdywgknZNSoUVv8ngBsUqlUctX1m0pZx4wbUWAaAJpau3a1ecPhO+XczxyR1x06LHV1m/41acGiVfnf392Tb19wW6Y+uqjAlAAAAAAAAAAAAEBz0mpLWatWrcott9ySJDnhhBOec3zIkCEZM2ZMkuSaa67ZonvOnj27WuA68cQTn3P8wAMPzODBg7N+/fqMHz9+s2NXX311kuToo49O9+7dn3PtMxmfOa8pnglA03hg0vzMm78iSVIqJW84fKeCEwGwNXTp3C7veOOu+cbZh+egfQfm3/9NhyTJ7LlLc94vJub8i+7MY/OWFRcSAAAAAAAAAAAAaBbqig6wtUyePDnr169Pu3btssceezzvOfvss09uv/32PPDAA1t0z/vvvz9JMnDgwPTr1+8F7zlnzpw88MADOf7446vrzzxj3333fd7rnlmfP39+FixYUL3/q3lmc1GpVNLY2Fh0DIDn9eyfTy/0s+rK66ZWx/vvuWN69+xY+M+1UqmUSiUplyupVAqN0mRa0/t4l+arNb1Pa3qXpHm9T49uHfLut+2RcQcNzRXXTs0DkxdUj02a9lQmTXsq++7RP8e+bkT69u5cPVYqPfMe5VSaw4sAbc6WfLYFAICWwudbAABaC59tAQBoLXy2pbV6Nb/v12pLWbNmzUqS9O/fP/X19c97zqBBgzY796XMnj17s+u29J7r16/PvHnzXvTaHXbYIfX19WloaMjMmTOrBaxX+szmZM2aNdVyGUBz9tBDDz3v+p/+dn91vPeuXZrFz7Q+ffrk6SVL8vjcx1Nu4b/4X1dTk1V7bJfVq1a1+PfxLs1Xa3qf1vQuSfN/nzcd1i+vGdUlN06cn7lPrqqu3/3gE7n34Sey166989q9tkvXLvWpKZXSr1dt5s4tZdGiRQWmBnjhz7YAANAS+XwLAEBr4bMtAACthc+2sFFN0QG2lmXLliVJunfv/oLnPHPsmXOb8p7Lly+vrq1cuTLlcvlFry2VSunWrdtzrn2lzwSgaSxeui6PTF9anR+y7/PvWghA6zVg+85593HDcsIbh6Rvrw7V9XI5uefhxbngd1Pyz1vmZfnK9QWmBAAAAAAAAAAAALalVrtT1rp165LkBXfJSpJ27dptdm5T3nPt2rXPue7Zx1/utS/3mc1Jx44dM3LkyKJjADyvxsbGalt/9913T21t7WbHf33p/Xlm05aB/bvl+LccmlKptK1jPkepVMrsJysZMLAxzWxTmZetpibp3LlzOnWuZMDAAS36fbxL89Wa3qc1vUvSst5n0KBk7Gt3zb/un5e/XT8tS5auSZI0liu55+HFeWDy05kzv5y99jg6e+45oOC0QFv0Up9tAQCgJfH5FgCA1sJnWwAAWgufbWmtpk6dmjVr1ryia1ttKat9+/ZJkoaGhhc8Z/369Zud25T37NBh039B/9n3f+b4y7325T6zOSmVSn7gAi1CbW3tc35e/ePGGdXxMeNGpK6u+fzVWSolNTWlZl1g2BI1/963szW8j3dpvlrT+7Smd0la3vvU1JTy2n0HZr89++fWfz2Wa256NEuXb/yPI2xoLOeKa6fmHzdOz2kn7p3Pf+zgDNqxR7GBgTbr+T7bAgBAS+XzLQAArYXPtgAAtBY+29KavJoNO2qaMEez0r179yTJsmXLXvCcZ449c+5L6dat2xbf85lzk6RLly6p+fdvm77QtZVKJcuXL3/Ota/0mQC8euvWbci1Ex6tzo85ckSBaQBoTurranP4a4fm3M8cnpOO2y09um36DyQ0NJTzs4vvzk6H/ChnfP5vmfP40uKCAgAAAAAAAAAAAFtFqy1lDRkyJEnyxBNPvOAuU4899thm576UoUOHJknmzJnzguc83z3btWuX/v37b3b8Pz355JPVnM8859U8E4BXb8Kdc7Jy1cbdCDt2qMvhBw59iSsAaGvq62tz+IFDcu5nD8/Jb9ktfXt3qh5raCjnfy++Jzsf+qN86HN/y+y5TxeYFAAAAAAAAAAAAGhKrbaUtcsuu6S+vj7r16/Pgw8++Lzn3HPPPUmSPffcc4vu+ZrXvCZJ8vjjj2fBggUv657PzO++++7nve6Z9e233z7bb799kzwTgFfnqvHTquMjDx6Wjh3rC0wDQHNWX1ebww4ckt//5O258FtvysD+m3axbWgo5+e/uyc7H/rjfPCzV2bWY8pZAAAAAAAAAAAA0NK12lJWly5dcvDBBydJLr300uccnz17diZOnJgkOfroo7fonkOHDs2IESOSJJdccslzjt9xxx2ZM2dO6uvrM27cuM2OHXXUUUmSa665JsuWLXvOtc9k/M8sr+aZALxylUolf7t+anV+zJEjCkwDQEvRrr42Z7xnv8y45RP5328fk0E7dq8e27ChnP/3h3szYuyPc9rZV+TR2UsKTAoAAAAAAAAAAAC8Gq22lJUkH/nIR1IqlXLFFVfkkksuSaVSSZIsXLgwn/70p1Mul3PkkUdm1KhRm113xBFH5Igjjsg111zznHt+7GMfS5L84he/yA033FBdnzlzZr70pS8lSU4++eT06tVrs+uOPPLIjBw5MitWrMjZZ5+dFStWJEkaGxtz/vnn56677krHjh1z6qmnNtkzAXjlJk9/KrMeW1qdv+kIpSwAtly7dnU5/V37ZvqEj+fn33lzhgzsUT22YUM5F11yX0aM/XGOP+PS3HHP3OKCAgAAAAAAAAAAAK9IXdEBtqY99tgjn/vc5/Ltb387X/7yl3PhhRemZ8+emTFjRtavX5+hQ4fmG9/4xnOumzdvXpJk9erVzzl21FFH5X3ve19+85vf5MMf/nAGDRqUTp06Zfr06WlsbMw+++yTs8466znX1dTU5Pzzz8+73vWuTJgwIYceemiGDh2a+fPnZ/Hixamvr8///M//pF+/fk32zCT58Ic/nHvvvfc5629729tSKpWSJP37989ll1324t9MgDbmqvHTquO9d98hO+7QrcA0ALRU7drV5YMn75NTjt8z//eXB3LujyZk9tylSZJyuZI//31S/vz3SRmz94CcdfqBectRo1JXV1tsaAAAAAAAAAAAAOAltepSVpKccsopGTlyZC666KI8+OCDWbx4cfr375+jjz46p59+ejp37vyy7/mFL3whe+21V37/+99n8uTJWbhwYYYPH55jjz02p5xySurr65/3uqFDh+bKK6/MhRdemBtvvDHTpk1Lt27dctRRR+WMM87Irrvu2uTPXLlyZZYuXfqc9WXLllXHr+R7ANDaXXX9plLWMePskgXAq1NfX5vTTto77337a/LbvzyQb19wa6bPWlI9PvHex3P8GX/KkIE98snTxuTUE/dK1y7tC0wMAAAAAAAAAAAAvJhWX8pKkgMPPDAHHnjgFp8/derUlzznDW94Q97whje87Cx9+vTJOeeck3POOedlX/tKnvnb3/72ZT8HoK1b8vTq3Hb33OpcKQuAplJfX5tTT9o7p5ywZ666flq+//M7MuHOOdXjs+cuzSe/ek2+/P0bc/rJ++QTpx6Qgf27F5gYAAAAAAAAAAAAeD41RQcAgObmmptmpFyuJEn69e2cffbYoeBEALQ2NTU1Ofb1o3Lzn9+fu676YE5+y+6prS1Vjy9fsS7f+9/bM/S1P8zJH/tz7n5gXoFpAQAAAAAAAAAAgP+klAUA/+Gq8dOq4zcdMSI1Nf66BGDr2fc1O+Z3P357Zt3+yXzmjNeme7f21WONjZX84YqHs98xv8jYd/wqV/xzSsrlcoFpAQAAAAAAAAAAgEQpCwA2s2FDY66+aUZ1fsy4EQWmAaAtGdi/e777xddn7p2fzg+/enSGDOyx2fEJd87JWz7wx4wc+5P86KKJWfz06mKCAgAAAAAAAAAAAEpZAPBst901N0uXrU2StGtXm9cdOqzgRAC0NV27tM+Zp43J9Akfz59+dnzG7D1gs+MzZi/JmV+5Jv33/X5O/PCfcu3NM9LYaPcsAAAAAAAAAAAA2Jbqig4AAM3JVeOnVceHHzgkXTq3LzANAG1ZXV1t3vGm0XnHm0bnjnvm5rxf3JG/Xj055XIlSbJ+fWMuveqRXHrVIxm0Y/eccvyeef8Je2bIwJ4FJ2dbmXDn7KIjNJlDDxhSdAQAAAAAAAAAAICXRSkLAJ7l2aWsY44cUWASANjkwH0G5k/7DMzMOUvys4vvzv/95YEseGpV9fhj85bl6z+8OV//4c0Zd/DQnHbi3nnLUaPSsWN9ganZFqbPWlwt6rVEtbWlHLzf4KJjAAAAAAAAAAAAvGxKWQDwbzNmL8mUGYuq8zcdoZQFQPMybHCvfPeLr883PzsuV984Pb/84335+w3T0ti4qZQz/tZZGX/rrPTo3iEnH7d7Tjtpr+y9e/8CU7M1lcuVVFpuJ6taKGtNu34ldv4CAAAAAAAAAIC2QCkLAP7tHzdMr45Hj+iboYN6FpgGAF5YfX1tjn39qBz7+lGZv3BF/u8vD+SiS+7L1EcXV89ZumxtLvi/u3LB/92VPUdvn1NP3Cvvesvu6dWzU4HJ4YW19F2/kqSmppSdh/YuOgYAAAAAAAAAALAN1BQdAACai78/q5R1zJF2yQKgZdh+u6757IcPzuQbP5Zb/3pqTj1xr3TuVL/ZOfc/Mj+f+PLV2WHf7+ctp/0hv/nT/Vn89OqCEsPze2bXr5b81dJLZQAAAAAAAAAAwJazUxYAJFm5uiET7pxTnb/5yJEFpgGAl69UKuWg/QbloP0G5fyvHZ1L//ZILrr0vtx219zqOevXN+aKa6fmimunpqamlEMPGJy3HDUqx71+ZIYMtEMkAAAAAAAAAAAAbCmlLABIcuf9T6WhoZwk6dWjY8bsPaDgRADwynXp3D6nnrR3Tj1p70yZ8VR+den9+c2f78+Cp1ZVzymXK7npjtm56Y7Z+eRXr8meo7fPW44albccNSp77NIvpVKpwDcAAAAAAAAAAACA5k0pCwCS3HLXgur4jUfsnNramgLTAEDTGbVT33znC6/LuZ85IjfcNitXXDsll/9zSp5cuHKz8+5/ZH7uf2R+vnreTRkysEfe8vqNBa2D9huYurragtIDAAAAAAAAAABA86SUBUCb19hYyW33LqzOjxk3osA0ALB11NfX5qjDdspRh+2Un5z7xtz9wBO5/J9Tcvm1UzJ5+qLNzp09d2l++MuJ+eEvJ6Z3z45585Ejc9zrR+bw1w5N924dCnoDAAAAAAAAAAAAaD6UsgBo8ybNWJqnl61PktTWlnLU2OEFJwKAraumpib77zUg++81IN/63JGZ+uii6g5ad9zz+GbnLn56TX79p/vz6z/dn1Ip2WOXfjl4v0Ebv/YflAE7dC/oLQAAAAAAAAAAAKA4SlkAtHm33L2gOj5k/8Hp0b1jgWkAYNsbObxPPvvhg/PZDx+cJxesyJXXTc3l/5yS8bfNTENDuXpepZI8MGlBHpi0ID/9zV1JkkE7dt9U0tpvUEaP7JuampqiXgUAAAAAAAAAAAC2CaUsANq8W+/aVMo6ZtyIApMAQPF26Nc1H3r3vvnQu/fN8hVrc/WNM3L5P6fknzfPyNPL1j7n/MfmLcvv5z2U31/+UJKke7f2ee0+A6slrf1es2M6dqzf1q/Bq1AuV7KhsZwNGzZ+NWxo3DhuLKehulbOhg2NaWyspKamlLramtTWllJbW/PvcU3q6kqbxv8+Xle3cVxTU0qpVCr6VQEAAAAAAAAAAF4xpSwA2rS5TyzLtNnLq/M3v04pCwCe0a1rh5x47G458djdUi6XM2XGotx612O57e65ufVfj2XmY08/55ply9fl6htn5OobZyRJ6utrsvduO2S3kdtl5PA+GTmsd0bt1CdDB/ZMfX3ttn6lVq1crmTtug1ZvaYha9Y2ZPWaf3+t3ZA11XHDxvHaDdXja9Y2ZH3DpuJVY2Nlm+Stq6tJl0712X67runSqV1qa0vp0qldunZpn65d2qVr53+P//1n+3a1ilwAAAAAAAAAAECzoZQFQJv2jxtmVMc7D+2VEcP6FJgGAJqvmpqa7Dpiu+w6Yruc/q59kyRPzF++saB112O57a7Hct8j81Mub17oaWgo58775uXO++Zttl5XV5Phg3tm5LA+GbXTxrLWyOF9MnJ47/Tp1XmbvVdz1dhYztLla7NoyepNX0+v3mw+deaiLHhqZVauWp+VqzeWqyrbpk/VJDZsKGfp8nVZunzdFp1fX1eTrl3ap0vndunWpX369u6Ufn27pF+fztm+b5f06NYhNTVKWwAAAAAAAAAAwLahlAVAm3bV+GnV8RuP2LnAJAC0dKVSsn3fLkXH2Kb6b98txx8zOscfMzpJsmLlutx53+O59a7Hcutdj2XivY9n1eqG5712w4Zypj66OFMfXZwrr5u62bHePTtWd9XaeWjvbNenc3r36Jg+vTpVv3p275ja2pqt/o6vVrlczrLl67Jk6ZoX/Hp62b/Hy9Zk0ZLVWfz0xvl/FtyKVFNTSl1tTerqalJft/HPurqa1NXWpFyupPHfO2xtaNy029bGP8tNVhRr2FCufs+eT31dTbbr07la1OrXp0v69e2cfn06p3Ondk0TAgAAAAAAAAAA4N+UsgBos1atXp8bbptVnb9pnFIWAK/ehDtnFx2hSR16wJAtPrdrl/Y58pDhOfKQ4UmSDRsa88CkBbn7wScy9dFFmTpzcabMWJTZjy990cLR4qfX5Pa75+b2u+e+4DmlUtKz+6ai1rNLW717bvyze9f2qautSU1NKbW1Nal95s/aUmprnll/7rGaUinlSiWr1zQ879eqF1hfvaYhq9c2ZNnytdXy0NLlawvZvapD+7p06lifTh3q0rFjfTp1qN/453+sdepYn44d6tKuXW3qamtTX7+xaPWfxatXWoCrVCr/Lm1V0lguZ8OGTaWt9Q2NWb1mfQb2755Zc5dmxqwlWbFqXVasXJ8VK9dlxar1WbFqfVatXr9F38OGDeXMm78i8+aveM6xLp3bbVbUGjygR4YM6J6OHepf0XsBAAAAAAAAAAAoZQHQZt1w26ysW9+YJOncqS4H7zuo4EQAtBbTZy1uVrscvRI1NaXsPLT3q7pHXV1t9tmjf/bZo/9m6+vWbciM2Usy5dFF1bLW1EcXZcqji7Js+botunelkmrxadrMxa8qZ3NWV1ezsWzWs1N693zWbmE9O2XZirVZvaYhnTu1S5dO7dK508aSVYf2dc1mF7FS6ZniW5LUPud4Tc3G4t/8p1Zm6qOLnrd81dhYzqo1DRuLWis3FrWWLl+bhYtWZsFTq7Jg0cosfYl/blauWp+Vq9bn0TlPPyvbxt3thgzokaGDemTIgB4ZsEO3ZvO9AwAAAAAAAAAAmjelLADarKvGT6uOD9yzb9q1e+4vCgPAK1EuVwrZHakpbc1SWfv2dRk9cruMHrndZuuVSiULF616zq5ai59enUVLVmfx0jVZtGR1Nmwob7VsW8szO3v16rH5V8/uHZ6z1rd35/T5925f3bq2T6lUet57Trhz9gsWmVqT2tqadOvSPt26tH/Bc9au25CFizYWtJ4pai1YtCoLnlqVtes2PO81lUry5MKVeXLhytxx7+NJkvq6mgzs3z1DB/bIkIE9MnRgj/Tp1ekF/zcAAAAAAAAAAADaLqUsANqkSqWSq67fVMo6ZL9+BaYBAJKNuyr169sl/fp2yaFjhjzvOZVKJctXrNtY0np6dRY9U9h6emNha9N8dZavXJfGxkoaG8spVyrVcWP532vlSnXc2FhJY/nfa42V1NSU0qnjxp2nOv/7z+f96vDcta6d26d3z46blbC6d2ufmho7MG0tHdrXZdCO3TNox+6brVcqlSxfuW6zota8J1dk9tylWb224Tn3adhQzszHns7MxzbtqNWlc7sMGbCxpDVsUI8MH9wrHdr7v1MAAAAAAAAAAKCt81tEALRJ9z8yP08sWJFk484VB+2z3UtcAQA0B6VSKd27dUj3bh0yfEivouPQzJVKpXTv2iHdu3bIiGG9q+vP7Mo26/GlmfXY0sx+fGkef2J5NjQ+dxe2lavW5+GpC/Pw1IVJktraUoYN6pldduqbXXfuk0E7dk9trcIdAAAAAAAAAAC0NUpZALRJz94la/eRPdOjW/sC0wAAsC09e1e2MXsNSJI0bGjM408ur5a0Zs1dmoWLVj3n2sbGSqbPWpLps5bkyuumpmOHuowc3ie77NQnu47os1n5CwAAAAAAAAAAaL2UsgBok/52/dTq+JB9+xWYBACA5qC+rjZDB/bM0IE9q2urVq/PnMeXZdbcpzNr7tLMmL0ka9Zu2Oy6NWs35P5H5uf+R+YnSfr16ZxjjhyR1x0yPEccNDR9e3fepu8BAAAAAAAAAABsG0pZALQ5jz+5LHc98ER1rpQFAMDz6dypXXYd0Te7juibJGlsLOexecsyafqiTJ7xVGY+9nQaGyubXbNg0ar88o/35Zd/vC9Jstdu2+fIg4fl9YcOz6EHDE67dv6vGAAAAAAAAAAAaA38JhAAbc4frni4Oh42qGeGD+5aYBoAAFqK2tqaDB3UM0MH9cybxu2ctes2ZPqsxZk8Y1EmT1+UJxaseM419z08P/c9PD//87Pb061r+7zpiJ3zlqNG5ejDdkq3rh0KeAsAAAAAAAAAAKApKGUB0OZc/NcHq+OT37JbSqVSgWkAAGipOrSvy+6j+mX3URt3Xl22Ym2WrViXuU8sz3UTHs2TC1dudv7yFevyhysezh+ueDjt2tVm3EFD85ajRuXY143M9tv5DwUAAAAAAAAAAEBLopQFQJvy0OQFeXDygur85LfsntXL5xaYCADYVibcObvoCE1m+75dio7A8+jRrUMO2GtADj1gSCqVSiZPfyrX3TIz193yaMbfOitr122onrt+fWOuvnFGrr5xRs74/FUZs/eAHPf6UXnLUaMycnifAt8CAAAAAAAAAADYEkpZALQpv7t80y5Z+72mf0YM653771fKAoC2YvqsxSmXK0XHeFVqa0tKWS1AqVTKriO2y64jtsuZp43JqtXrc+3Nj+aKa6fkb9dPy5Kla6rnVirJHfc8njvueTyf++/rM2qnPnnLURsLWvu9pn9qamoKfBMAAAAAAAAAAOD5KGUB0GaUy+X87rKHqvN3v22PAtMAAEUolyuptOxOVosvlbVVnTu1y1vfsEve+oZdsmFDY26967Fc/s8pufyfUzLn8WWbnTtlxqJ8e8at+fZPb80O23XJca8flROPHZ1D9h+c2loFLQAAAAAAAAAAaA6UsgBoMybcOSePP7k8ycYdJk58824FJwIAoC2qq6vNYQcOzWEHDs0PvnJ0Hpg0P5f/c0quuHZq7n9k/mbnPrlwZX528d352cV3Z4ftuuSEN4/OScfulgP2GpBSqVTQGwAAAAAAAAAAAEpZALQZF//1wer49YcOT7++XdLY2FhgIgAA2rpSqZQ9R++QPUfvkK9++vDMnvt0rrh2ai7/55RMuHPOZjujPblwZc7/5Z05/5d3ZvCA7jnxzbvlpGN3y56jt1fQAgAAAAAAAACAbUwpC4A2Ye3ahvzp75Oq83e/dY8C0wAAwPMbMrBnzjxtTM48bUwWLVmVq66flkuveiTX3TIzGzaUq+fNeXxZvnvhbfnuhbdlxLDeOfHNo3P8MbsWmBwAAAAAAAAAANoWpSwA2oSrxk/L8hXrkiSdO9XnuKNGFZwIAABeXJ9enXPKCXvllBP2yqIlq/L/2bvv8DqqA/3j79wm6apLlizLTe7dGGxjTHPo3YSaQIBNWJYkLCyQACHZkP0lS6ghgQQCIQmw1CQQQm8BTAu2sQF3495lSVavt878/rjSSFe6arbkK11/P8+jZ+acOXPmHNnAYaT3nhffXK+/vLJGHyzeLqt1Ay1t3Fqh/33gI/3vAx9p/Oh0nXrscF2fPUoTx+bFb/AAAAAAAAAAAAAAAABAgiOUBQA4JDzzj9X2+flnTFGq1xPH0QAAMPAZhlSQlxbvYQCDSn/+czMkJ1VXf2uOrv7WHO0trdMLb6zTX15Zo0+X74pqt3lHnTbv+Eq/f+YrzZlZqG8unK5Lvz5Dw4am98u4AAAAAAAAAAAAAAAAgEMVoSwAQMKrrGrU6+9vtMuXnTczjqMBAGBw+Wjp9ngPoU8QMMPBdDD+uTls6lAdNnWoSvbVa9Gn27XoX9u0YWtFVJvlq4q1fFWxbrnjn5o9Y5hOOX6cjjtylLwp7h4/5/h5RX08cgAAAAAAAAAAAAAAACAxEMoCACS8519fp2DQlCQNzUvViceMifOIAAAYXDZtq5BpWvEexn5zOg1CWTjoDuY/N0dML9AR0wu0t6xe73/8ldZuqlJ5ld++bpqWlq0s1rKVxUryODVrWoGOOmKEpowfIofDiNmnw2FowpjcgzJ+AAAAAAAAAAAAAAAAYDAilAUASHhPv7jKPr9k4Qy5XM44jgYAgMHHNC1ZgzeTNagDZRi84vHPTX5uqo6Zna9jZufL4c7S56uL9dmXe1RR3WS38QfCWvrlHi39co8y05M097DhOuqI4RoxLEOG0RrQ4p8bAAAAAAAAAAAAAAAAoGuEsgAACW3bzip9smynXb7s/JlxHA0AAABwcAwvSNfIwslaeMokbd5eqaVf7tbnq/eqyRey29TU+fXuJ1v17idbVTg0XUcdMVxHzhqu7MyUOI4cAAAAAAAAAAAAAAAAGBwIZQEAEtqzL622zyePH6IjZgyL42gAAACAg8vhMDRxbK4mjs3VNxdO16qvSrX0iz1avaEsajes4tI6vfjmV/rHW19p4thczT9ihEYWZsZx5AAAAAAAAAAAAAAAAMDARigLAJCwLMvS0/9YZZcvO2+mDMOI44gAAACA+HG7nZo9o1CzZxSqviGgZauKtfTL3dq2s9puY1nShi0V2rClQs+9vEbnnzFFl19wmE45bqxcLmf8Bg8AAAAAAAAAAAAAAAAMMISyAAAJ68s1e/XV5nK7fOnXZ8RxNAAAAMDAkZbq0Qnzi3TC/CKVltdr6Zd7tPTLPSqvbLTb+ANhPffyGj338hrlD0nVJedO1+XnH6YjZgzjww4AAAAAAAAAAAAAAABwyCOUBQBIWE+/2LpL1rFzR2nMqOw4jgYAAAAYmIYOSdPCUybpnJMnasuOKi39co+WrypWY1PQblNW3qAH/rxUD/x5qaZMGKLLzz9M3zpvhkYNz4rfwAEAAAAAAAAAAAAAAIA4IpQFAEhIoVBYz72yxi5/6zx2yQIAAAC6YhiGxhflaHxRjr6xcKoqq336YvVevfbeRgWDpt1u/aZy/eTu9/STu9/TgqNG6/ILDtOFZ05VZkZyHEcPAAAAAAAAAAAAAAAAHFyOeA8AAID+8P6/tqmkrF6S5HY7dNHZ0+I8IgAAAGDwcLucOn7eaL34x2+q5POb9MidZ+uYuSM7tPtwyQ5ddfMrKjjiV/rG95/Xq//coGAwHIcRAwAAAAAAAAAAAAAAAAcXO2UBABLS0/9YZZ+fecIE5WZ74zgaAAAAYPDKyfbqu5fN0Xcvm6OtOyr19D9W6am/r9Lm7ZV2G58/pL+9tlZ/e22thuR49c2F03X5+TM1d9ZwGYYRx9EDAAAAAAAAAAAAAAAA/YOdsgAACaehMaAX31xvly87f2YcRwMAAAAkjrGjc/SzG76mjR9dpyWvXKX//Le5ys1OiWpTXtmoB5/4TPMW/kmTv/ag/vf+D7VtZ1WcRgwAAAAAAAAAAAAAAAD0D0JZAICE8/LbX6mhMShJykhP0tknTYzziAAAAIDEYhiG5h0+Qg/efpaKl/9QL//5m7ro7KlKSnJGtdu4tUI/u2+Rxh7zgI47/zE9+sxyVVU3xWnUAAAAAAAAAAAAAAAAQN9xxXsAAAD0tWdeWm2fX3TWVCUnu+M4GgAAACCxeTwuLTx1shaeOlnVNU164Y11eurvq/TR0h1R7T5ZtlOfLNup6372ps45eaIuO2+mzjxxgjweXk8BAAAAAAAAAAAAAABg8OG3XgAACaWsvF5vf7jZLl92/sw4jgYAAAA4tGRlpuiqS2brqktma/uuKj370mo99eIqfbW53G4TCIT19zfW6+9vrFdOVoq+cc40XX7BYTrqiBEyDCOOowcAAAAAAAAAAAAAAAB6zhHvAQAA0Jf++upahcOWJGnEsAwdP290nEcEAAAAHJqKRmbrJ9cdr3Xv/6eWvfYf+q8r5ykv1xvVprK6SQ8/tVxHf/3PmnDcb/X/fr1Im7dVxGnEAAAAAAAAAAAAAAAAQM8RygIAJJSnX1xln1/69RlyOPhPHQAAANBbhiEV5KX1UV+G5hw2XA/8/AztWfZDvfbEpfrmwulKTorewH3Ljir9/DcfasLxv9Pcsx7VfX/4VLv31vTJGAAAAAAAAAAAAAAAAIC+5uq+CQAAg8PGreX6bMUeu3zZeTPjOBoAAABg8Pto6fY+7zM9zaPvXzFHV1w4Ux8u2aF3PtqiFWtLZFmtbZavKtbyVcW6+ZfvaOaUoTrxmDH62lFFyspM3u/nHj+v6MAHDwAAAAAAAAAAAAAAADQjlAUASBjP/GO1fT5zylDNmDI0jqMBAAAAEsOmbRUyTav7hvth3Ohsff/yOaqsbtJnK/ZoyZd7VFxSZ1+3LGnlulKtXFeqB/68VFPGD9HcWYWaNbVA3hR3j57hcBiaMCa3X8YPAAAAAAAAAAAAAACAQxehLABAQrAsS0+/uMouX3Y+u2QBAAAAfcE0rahdrPpDdmaKTlswXqctGK/i0jp9tmKPlq8q1r6KxqhxrN24T2s37pPLtVrTJ+Vr7mGFmjl5qDweZ5fjBwAAAAAAAAAAAAAAAPoaoSwAQEJY+uVubd1ZJUkyDOmSc6fHeUQAAAAA9kfh0HR9/bTJOvfUSdqxu0bLVhZr+apiVdf67DahkKkVa0u0Ym2JkjxOHTa1QHMPK9TUCXlyuRxxHD0AAAAAAAAAAAAAAAAOFYSyAAAJoe0uWSccPUYjhmXGcTQAAAAADpRhGCoamaWikVm64Mwp2ry9UstWFuvz1cVqaAza7fyBsD5bsUefrdijlGSXDpsyVIdPH6apE/PkcXe+gxYAAAAAAAAAAAAAAABwIAhlAQAGvWAwrL+8ssYuX3bezDiOBgAAAEBfczgMTRybq4ljc/XNhdO0fnO5lq0s1oq1JfL5Q3a7Jl9IS77coyVf7lGSx6npk/M1e/owjSzkQxsAAAAAAAAAAAAAAADQtwhlAQAGvbc/3KyKqiZJUlKSU+efMSXOIwIAAADQX5xOh6ZPytf0SfkKBsNavaFMy1cWa9VXpQoGTbudPxDW56v26vNVe/XECyt15gkTdMGZU3TOyZOUmZEcxxkAAAAAAAAAAAAAAAAgERDKAgAMek+/uMo+X3gKv2AJAAAAHCrcbqeOmD5MR0wfJn8gpDUbyvTlmhKtWl8qfyBstwsEwnrp7a/00ttfye126ORjx+qCM6fq3FMnaUhOahxnAAAAAAAAAAAAAAAAgMGKUBYAYFCrrfPp5Xc22OXLzpsZx9EAAAAAiJckj0uzZxRq9oxCBYNhrdu0T180B7Qam4J2u2DQ1JuLNuvNRZv13VsNfW1+kS44Y6oWnjJJw4dlxHEGAAAAAAAAAAAAAAAAGEwIZQEABrUX31wvnz8kScrJStHpXxsf5xEBAAAAiDe326nDphbosKkFCodNNTQFtWFLhV56+yuVVzba7cJhS+99sk3vfbJN1/z36zpixjCdc/JEnXPyJB0+vUAOhyOOswAAAAAAAAAAAAAAAMBARigLADCoPfPSavv8G+dMk8fDf9oAAAAAtHK5HDpy1nDd9N1j9PAdZ+njz3bq72+s04tvrtfesvqotl+s3qsvVu/Vz3/zoYblp+ns5oDWSceOkTfFE6cZAAAAAAAAAAAAAAAAYCDiN9cBAINWcUmt3vtkq12+7PyZcRwNAAAAgIHO5XLqhKPH6ISjx+i3vzhDiz/frb+/sU4vvfOVtu2sjmq7t6xef3z2C/3x2S+UnOTSSceO0TknT9LZJ03U8GEZ8ZkAAAAAAAAAAAAAAAAABgxCWQCAQeu5l9fIsiLnY0Zlaf7skfEdEAAAAIBBw+Fw6Ji5o3TM3FG672enad3GfXrtvY169d0NWvz5bpmmZbf1+UN6/b1Nev29TZKkw6cX6JyTJ+mckyfqiBnD5HA44jUNAAAAAAAAAAAAAAAAxAmhLADAoGRZlp56caVdvuy8mTIMI44jAgAAADBYGYahaZPyNW1Svn50zbEqr2zQG+9v0mvvbdRbH2xWXX0gqv2Xa0r05ZoS/eL+DzUsP02nLRivU48fp5OPG6u83NQ4zQIAAAAAAAAAAAAAAAAHE6EsAMCg9NGSHVq5rtQuf+u8mXEcDQAAAIBEMiQnVVdcOEtXXDhLgUBIHy3doVffjeyitW1ndVTbvWX1euL5FXri+RWSpCNmDNOpx4/TKceN1TFzRikpiddvAAAAAAAAAAAAAAAAiYjfCgEADEr3/uFf9vlJx47RpHFD4jgaAAAAAInK43Hp5OPG6eTjxun+/3e61m3cp9feiwS0Fn++W6ZpRbX/YvVefbF6r+566BN5U9xacNRonXr8OJ16/DhNmZDHDr8AAAAAAAAAAAAAAAAJglAWAGDQWbuhTK+/t8ku3/zdY+I4GgAAAACHCsMwNG1SvqZNytePrjlW5ZUN+udHW/XOR1v0zkdbVFxaF9W+sSmoNxdt1puLNkuShhek2wGtk48bqyE5qfGYBgAAAAAAAAAAAAAAAPoAoSwAwKDzqz98ap/PnDJUpy4YF8fRAAAAADhUDclJ1SVfn6FLvj5DlmVp3cZ9dkDrwyXb1eQLRbXfU1Knx/+2Qo//bYUMQzp8+jCdML9IC44q0nFHjlJWZkqcZgIAAAAAAAAAAAAAAIDeIpQFABhU9uyt1TMvrbLLN3/vaBmGEccRAQAAAED0Llo3/sd8+XxBffr5Ljuk9eWakqj2liV9sXqvvli9V/c9uliGIR02tUALjhqtrx1VpOPmjVZutjdOswEAAAAAAAAAAAAAAEB3CGUBAAaVBx5bomDQlCSNLMzQN86ZHucRAQAAAEBHyclunXjMWJ14zFjd9eNTVFZer3c/3mqHtPaW1Ue1tyxpxdoSrVhbogf+vFSSNGNyvhYcVaQFR43W8fNGK39IWjymAgAAAAAAAAAAAAAAgBgIZQEABo2aWp8eeXq5Xb7xqvlyu51xHBEAAAAA9Ez+kDRdet5MXXreTFmWpbUbyvT+p9v04ZId+mjpDpVXNna4Z/VXZVr9VZkefOIzSdLUiXlaMG+0HdQqyE8/2NMAAAAAAAAAAAAAAABAM0JZAIBB49FnP1ddfUCSlJWZrKsuOSLOIwIAAAAw0BmGVJA3sHaYMgxD0ycP1fTJQ/VfVx4l0zS1flO5Pli8XR8u3a4Pl+xQWXlDh/vWbdyndRv36eGnIh9WMWZUluYfMVJHzx6p+bNHaOaUoXK5+OAKAAAAAAAAAAAAAACAg4FQFgBgUAgEQrr/T0vs8vcvm6P0tKQ4jggAAADAYPLR0u3xHkK3ZkzJ14wp+frPf5urncU1Wrm2VCvWlWjF2hJVVDV1aL9tZ7W27azWsy+tliR5U9yae1hhc0grEtQakpN6sKcBAAAAAAAAAAAAAABwSCCUBQAYFJ59abWKS+skSR6PU/915bw4jwgAAADAYLNpW4VM04r3MHps0rhcTRqXq4vPnqqyigZt3FqpTdsqtHVndcydtBqbgvpwyQ59uGSHXTdhTE4koHXECM2fPVLTJ+XL6XQczGkAAAAAAAAAAAAAAAAkJEJZAIABzzRN3fuHT+3yFRccpoL89DiOCAAAAMBgZJqWrMGTyWrDUH5umvJz03TckaM0adwQjRmZrU+X79LiL3Zp8ee79cWavQqFzA53btpWqU3bKvXkCyslSelpHs09bLjmHlaoOTMLNfew4Ro1PFOGYRzsSQEAAAAAAAAAAAAAAAxqhLIAAAPem4s2a93GfXb5h1fPj+NoAAAAACD+RhZm6hsLM/WNhdMlSU1NQX2+uliLv9itxZ/v0qef71Lpvo67adXVB/T+v7bp/X9ts+vycr2aM7M1pDVnZqGGDeWDMAAAAAAAAAAAAAAAALpCKAsAMODd8/C/7PNzT52kyePz4jgaAAAAABh4UlLcOvbI0Tr2yNGSJMuytH1XtRZ/vssOaq1YV6JwuONWYfsqGvXmos16c9Fmu254QXp0UOuwQuVmew/afAAAAAAAAAAAAAAAAAY6QlkAgAHtsy9366OlO+zyzd87Jo6jAQAAAIDBwTAMjRmVrTGjsnXpeTMlSQ2NAS1fWaxlK/do2cpiLV9VrK07q2Lev6ekTntKNujldzbYdWNGZWn2jEIdPq1Ah08fpsOnFaggnx21AAAAAAAAAAAAAADAoYlQFgBgQLv3D5/a50fPGalj5o6K42gAAAAAYPBK9Xq0YH6RFswvsusqqhr1+apIQKslqLV7b23M+7ftrNa2ndV64fV1dt3QvFQdPm1YVFBr7OhsORyO/p4OAAAAAAAAAAAAAABAXBHKAgAMWJu3Vejvb7T+st/N3z06jqMBAAAAgMSTm+3VqQvG69QF4+26krI6LW8T1Fq2co/2VTTGvL90X4Pe+mCz3vpgs12XnubRrKkFmjWtIBLYml6gqRPy5PHwKhIAAAAAAAAAAAAAACQOfhMCADBg/fqPi2VZkfOJY3O18NRJ8R0QAAAAAMSZYUgFeWn9+oyC/HSdffIknX1y5P/BLMvS7r21WrZyj75YvVcr1pXoyzUlKi6ti3l/XX1AH3+2Ux9/ttOu83icmjohTzOnDNXMyUMjxylDNbSf5wIAAAAAAAAAAAAAANBfCGUBAAaksvJ6Pf63FXb5pu8eLYfDEb8BAQAAAMAA8tHS7Qf9mUNyvDp1wTidumCcJKmyukmbt1dq07YKbdpWqU3bKrV7b23MewOBsFasLdGKtSVR9dmZyZo9szAqqDVl/BAlJ7v7fT4AAAAAAAAAAAAAAAAHglAWAGBAeuj/lsnnD0mShual6vLzZ8Z5RAAAAAAwsGzaViHTtOI6hsz0JM2ZWag5MwslST5/SLuKa7WruEY7m4/FpXUKh2OPs6rGp3c/3qp3P95q1zmdhiaNG2IHtWZMztfMKUM1sjBThmEclHkBAAAAAAAAAAAAAAB0h1AWAGDAaWgM6MEnPrPL//WdeXxKOgAAAAC0Y5qWrPhmsjpI8rg0vihH44ty7LpQyFRxaZ32lNRpT0mtdpfUas/eOtXW+2P2EQ5bWrdxn9Zt3Ke/vLLGrs/MSIraUWvmlKGaPilfaalJ/T4vAAAAAAAAAAAAAACA9ghlAQAGnMf/9qUqq5skSalet75/+dw4jwgAAAAAsL9cLodGDc/UqOGZUfX1DX7lZHm1bFWxtu6o1JYdVdq+q1rBkBmzn5pavz7+bKc+/mxnVP3wgnSNHZWtcaOzNW50jsaOzlbh0HQ5HPHZVev4eUVxeS4AAAAAAAAAAAAAADi4CGUBAAaUUCis+x5dbJf/45LZys5KieOIAAAAAAD9ISM9SUfPGamxo7O1aVuFTNNSOGyqtLxBu/fWak9JnXbvrdXuvbWqqvF12k9kB666qLCWx+3U8IJ0jRiWoeEF6SosSNfwoelKT+u/XbUcDkMTxuT2W/8AAAAAAAAAAAAAAGBgIZQFABhQ/v7Gem3fVS1JcjoN3XDVUfEdEAAAAACg35mmJcuSHA6HhuWna1h+uuYe1nq9oTGg4tI67S6p0569tdpdUqvikjr5A+GY/QWCYW3bVa1tzf9/2SI9zaPCoZGAVmFBugqHZqhwaJpSkt19MgcAAAAAAAAAAAAAAHDoIJQFABgwLMvSPY/8yy5/c+F0jR6RFb8BAQAAAAAGhFSvRxPG5EbtRGWaliqqGiO7aTWHtfaU1GpfZaOsTvJRdfUBbaiv0IYtFVH1OVkpKhzauqNW4dB0FeSnyeN29ue0AAAAAAAAAAAAAADAIEYoCwAwYCz6dJu+WL3XLt/8vWPiOBoAAAAAwEDmcBjKy01VXm6qDp8+zK73+UPaW1qn3SW12r23TntL67SntE71DYFO+6qsblJldZPWbCiz6wxDys9NjQ5rFaQrPzdVTqejX+cGAAAAAAAAAAAAAAAGPkJZAIAB456HW3fJOvX4cTpsakEcRwMAAAAAGIySk1waMypbY0Zl23WWZamuPqA9pXUqLqlVcXNQq7ikTv5AOGY/liWVljeotLxBX64tsetdTocK8lJVWJCuwqEZKhyaruEF6crNTun3uQEAAAAAAAAAAAAAgIGDUBYAYEBYtb5Eb3+4xS7f/L2j4zgaAAAAAEAiMQxDGelJykhP0pTxQ+x6y7JUWd0UCWmV1Km4Oai1d1+9QiEzZl+hsKndJXXaXVInqdiuT/I4NXZUtubPHqnpk/Ltr4L8NBmG0d9TBAAAAAAAAAAAAAAABxmhLADAgHDvI5/a54dPL9BJx46N42gAAAAAAIcCwzCUm+1VbrZXMyYPtevDYVP7KhtVXNK8o1ZzWKusokGmacXsyx8Ia/3mcq3fXB5Vn5OVoumT8jVjcmtQa9rEfGVnsbMWAAAAAAAAAAAAAACDGaEsAEDc7dxTrb+8ssYu3/zdY/gUcQAAAABA3DidDhXkpakgL01HzBhm1weDYZXsa1BxaW3U7loVVU2d9lVZ3aSPlu7QR0t3RNUPL0iP2lFr+qR8TZmQp1Svp9/mBQAAAAAAAAAAAAAA+g6hLABA3N3/pyUKhUxJ0ugRmbro7KlxHhEAAAAAAB253U6NLMzQyMKMqHqfP6S9ZXUyTUuBgKk1G8u0ZkOZSsrqO+1rT0kk1PX2h1vsOsOQxozM1rSJeZo6MU9TJ0S+Jo8forTUpH6bFwAAAAAAAAAAAAAA6D1CWQCAuKqqbtIfn/vCLv/gP+bL5XLGcUQAAAAAAPROcpJLY0dla9K4ITp+XpFdX17ZoLUb9mnNhjL7a/WGUtXU+mP2Y1nS1p1V2rqzSq++uzHq2ugRmXZIa+qESGhryvg8ZWYk9+fUAAAAAAAAAAAAAABAJwhlAQDi6pGnl6u+ISBJys5M1pXfODzOIwIAAAAAoG8MyUnVgvmpWjC/yK6zLEvFJXVRQa01G8q0dmOZmnyhTvvasbtGO3bX6M1Fm6PqhxekR4W0powfosnjhygvN1WGYfTX1AAAAAAAAAAAAAAAOOQRygIAxE15ZYN+9YdP7fJ//tuRSktNiuOIAAAAAADoX4ZhaPiwDA0flqHTvjberg+HTW3fVa3VX5Vq/eZyrdu0T+s27dP6Tfu6DGvtKanTnpI6/fPjrVH12ZnJmjx+iCaPGxJ1HDsqmx2qAQAAAAAAAAAAAADoA4SyAABxc/Pt/1RldZMkKdXr1rXfPjLOIwIAAAAAYP8YhlSQl7bf9zudDo0rytG4ohx9vU29aZrasbvGDmmt27jPPm/ZeTqWqhqfFn++W4s/3x1V73Y7NL4oJxLSahPYmjRuiDIzkvd7/AAAAAAAAAAAAAAAHGoIZQEA4uLDxdv1xPMr7PL/3nSihh7AL68BAAAAADAQfLR0e7/0m57m0bzDh2ve4cMlSZZlaV9Fo3bsrtb23dXavrtGO3ZXa8fuGtXW+zvtJxg0tX5TudZvKu9wLTszWSOGZWhkYaZGDEvXaQvGa+KYXI0bnaOUFHe/zAsAAAAAAAAAAAAAgMGKUBYA4KDz+0P63k9es8uzphXouu+wSxYAAAAAIDFs2lYh07QOyrMy0pM0c8pQzZwy1K6rawiopKxeJfvqW4/76lVe2Siri2FV1fhUVePT6q/KJEmPPvOFpMguYCMLMzVhTI4mjsnVxLG5mtB8LBqRJbfb2a9zBAAAAAAAAAAAAABgICKUBQA46O595F/6anPkE7kNQ/rDnWfL5eIXuAAAAAAAicE0rS7DT/0tzevR+KIcjS/KiaoPBsMqq2hoDms12GGt0n318gfCnfZnWdLOPTXauadG732yLeqay+VQ0YgsjRudrfFFORo3OkfjRmdr3OgcjR2VzQ5bAAAAAAAAAAAAAICERSgLAHBQbd5Wodt/95FdvuaKuTry8BFxHBEAAAAAAIcGt9up4QUZGl6QEVVvWZaqa30qK29QaXmDysob1NgUVEV1k7bsqFQwaHbaZyhkavP2Sm3eXqm3P9zS4Xrh0HQ7pBV1LMpRTlaKDMPo83kCAAAAAAAAAAAAAHAwEMoCABw0lmXpmv9+XX5/5NO3h+Wn6Ze3nBTnUQEAAAAAcGgzDEPZmSnKzkzRpHFDZBjSpHFDdPy8IoVCYe3cU6ONWyu0aXulNm6taD6v0PZd1d3uCFZcWqfi0jp9/NnODtcyM5I0bnSOikZkaczILI0Zma2ikZHz0SOylOr19NOMAQAAAAAAAAAAAAA4cISyAAAHzV9fWaN/frzVLt///05XZkZyHEcEAAAAAAC64nI5NXZ0jsaOztHp7a75/SFt2RHZJWvLjipt2dF63L67ussdtiSpptavL1bv1Rer98a8nj8ktTWwNSrbPi8amaXRw7OUlMTrbQAAAAAAAAAAAABA/PBTawDAQVFd06Qbfv6WXT79a+N10dnT4jgiAAAAAABwIJKSXJo6MV9TJ+Z3uBYOm9pVXNMhrNVyrKsPdNt/WXmDysob9NmKPR2uGYY0LD9dIwszNGp4pkYVZkYdRxZmakiOV4Zh9MlcAQAAAAAAAAAAAABoj1AWAOCg+Mnd76l0X4MkKTnJpYduP5NfjAIAAAAAIEE5nQ4VjcxW0chsnXTs2KhrlmWpvLJRm7dXatvOKm3fXa1tu6ojx51V2rGnRqFQ17tsWZZUXFqn4tI6Lf2yY2hLirx/GDU8s0NoqyXINXJYplJS3H02ZwAAAAAAAAAAAADAoYVQFgCg3y39crceeXq5Xf7ZDQs0dnROHEcEAAAAAAA6YxhSQV5aP/ZvKC83VXm5qZo/e2SH6+GwqeLSuujA1q5qbdtVpW27qrV7b61M0+r2OT5/SBu3Vmjj1opO2+TleqN217LDW80BrqF5qXI4HAc0XwAAAAAAAAAAAABAYiKUBQDoV6FQWN+99VVZzb8rNXVinn549fz4DgoAAAAAAHTro6Xb4zsAQyoamaWikVlR1aGQqbKKBpXuq1dpeYPKyhvsY+S8Xk2+UI8esa+iUfsqGvX56r0xr7vdDo0YlhG109aIYRn21/CCDA3J8bIbOAAAAAAAAAAAAAAcgghlAQD61QN/XqqV60rt8iN3nC2Ph//8AAAAAAAwGGzaVtGjXaniwZvi1piRWRrTLrRlWZYam4KqrPapsrpJ1bU+eVPc2rqzyg5wlVc29mhewaCpbTurtW1ndadtPG6HhuSkakiOV3m53sguYC3nOakakutVTlaKXM6+23Hr+HlFfdYXAAAAAAAAAAAAAGD/8FvxAIB+s3NPtX523yK7fOU3Dtdx80bHcUQAAAAAAKA3TNOyd78ePAx5Uzzypng0YliGHI5IiKlkX70dMguHTVXX+lVV06TK6lhfPjU2BXv0tEDQVHFpnYpL6zofkSFlpicrKzNZ2c1fWRnJys5MiZxnJis7I1lut7PLZzkchiaMye3VdwMAAAAAAAAAAAAA0D8IZQEA+s1//exN+xeYhuR4dc9/nxLnEQEAAAAAgENZS8jM4XAoJytFOVkpGtfJ58f4/KEOYa2q6iZV1fpUXeNTVY1PgWC4R8+1LKm61qfqWp+27+q8XarX3RrUymgOb2WmKDsjEtzKykiSNfhScgAAAAAAAAAAAACQkAhlAQD6xctvf6WX39lgl3/101OVm+2N44gAAAAAAAB6LjnJpcKh6Socmh7zumVZavKFVFXTpKqaSOCqqsan6pom+7yqpuc7bklSQ2NQDY1B7d5b22kbj8epEQUZ9tgKh6arsCBdw/LTourS05JkGEav5w0AAAAAAAAAAAAA6BlCWQCAPlff4Nd1P3vDLn9tfpGuuPCwOI4IAAAAAACgbxmGIW+KW94Ut4YXZHTaLhAIq6q2KbK7lr3LVmu5qsanunq/eroBViAQ1tadVdq6s6rLdqled3RwK8bXsKHpSvV6ejNtAAAAAAAAAAAAAEAzQlkAgD73P/d9oF3FkU90drsdeviOs/hkZgAAAAAAcEjyeJwaOiRNQ4ekddomHDZVU+dvDWs1f0V23IrU1dT5FQqbPX5uQ2NQm7ZVatO2yi7bZWYkRQJa+bGDWwV5aRqal6q01KQePxsAAAAAAAAAAAAADgWEsgAAfWrF2r164LEldvnWa47V5PF5cRwRAAAAAADAwOZ0OpSTlaKcrJRO21iWpSZfUONG58jjdqm4tC7m196yOoXDPdx2S1JNrV81tX6t31TeZbtUr1sFeWkqyI8EzAry0uzAVst5y7WkJH70AAAAAAAAAAAAACDx8ZNRAECfCYdNfffW1+xf/Bk3Ols//s/j4jwqAAAAAACAwc8wDKWlejRp3BCV7KvXuKJsjSvK7tDONC1V1/pUUdWoiqomlVc2qryqURWVjSqvamo+NqqqxifT7Hl4q6ExqC07qrRlR1W3bdNSPcrJTFZWZoqyM5OVmZGs7MxkZWUkK6v52FLOSEvSCUeP7dX3AgAAAAAAAAAAAAAGAkJZAIA+84enl+uzFXvs8sN3nK2UFHccRwQAAAAAAJCYNm2r6DZUlZ0ZCT9NGJPT4Vo4bKquIaDqWp+qa33NO2ZFzqvrWs/rGwKyep7dkiTVNwRU3xDQzuLabtsahjQkx6u83FTl56YqL9ervJxU5WanKDfb23rMai1nZiTLMIzeDQoAAAAAAAAAAAAA+hihLABAnygpq9OP737PLl9y7nSdcvy4OI4IAAAAAAAgcZmm1euwVFsOh0OZ6cnKTE/W6OGdtwuHTdU3BlRb51dtvV+1dX7V1PmjyrX1kbrGpmCvx2FZ0r6KRu2raNQ67evRPU6noezMlJiBrZysFGVnprTuxmXvzBWpS0rixyIAAAAAAAAAAAAA+gY/fQQA9Ikbf/62auv8kqTMjCT9+menxXlEAAAAAAAAOFBOZ2t4qzvBUFh19a0BrrqGgOrq/apvPtY1BOy6uoaAQiFzv8YUDlsqr2xUeWWjpIpe3ZuS7FJWRiSsFRXeyojMMT3No/TUpOhjWpLSUyPHjLQkpaV65HQ69mvsAAAAAAAAAAAAABIHoSwAwAF7+4PN+ssra+zyXbeerIL89DiOCAAAAAAAAAeb2+VUTlZkt6ruWJalQDCsITlejRmZrbLyBu2rbIwcKxpUUd2kiqpGVVS1Hqtqmg5odzBJavKF1OSr196y+gPqx5vijh3ganfMSEuKCnV1OKZ5lJLslmEYBzYxAAAAAAAAAAAAAAcdoSwAwAHZtK1Cl13/ol0+6ogRuvpbs+M4IgAAAAAAAAx0hmEoOcml4QUZOuqIkT26Jxw2VV3r6xDWso/Vjaqq9qmqpknVtT5V1/pUVRM57u+uXJ1pbAqqsSmo0n0NB9yXw2Eo1etWmtejtFSPUr0epXk9kbrUlvOWaz1vR9gLAAAAAAAAAAAA6F+EsgAA+62svF5nXP60yisbJUlut0OP3Hm2HA5HnEcGAAAAAACARON0OpSb7VVutrdX91mWpYbGQCSoVdMa1IqEtiIBrqpqn2rr/apr8KuuPtDhWFvvVyAQ7pd5maYVeVZ9oE/7NQwpJdmt5CSXUpJbvtxKSXYpOcltl5NbriW1uZ7s0rxZI+zglx0IS2VnLwAAAAAAAAAAAKAFoSwAwH5paAzo7G8/qy07quy6J+77ug6bWhDHUQEAAAAAAGCwMAypIC/tIDzHUFpqktJSkzRiWOZ+9xMIhFTXEFBdfezgVl2DX6u/KtXukjr5fEE1+ULy+UPy+yNHnz/cfAzJHwjJsvpwkjFYVuuOXn3JMNS6I1eKO2rXrra7ebW0ab+bV0Z6kjLSkqKOBL0AAAAAAAAAAAAwGBHKAgD0WigU1sXff17LVhbbdXf/5GRdet7MOI4KAAAAAAAAg9FHS7fHewj7LSXFpZQUl/KHpKogL02zphVow5bybgNXlmUpEAw3h7bC8gfC8gdCzV/h5rqQXR9oPvr8YQXs+ug2fn9YgWD/7OYVPXapviGg+oa+29nL6TSiglqZ6ckdw1vtglwtx8w256leD+EuAAAAAAAAAAAAHDSEsgAAvWJZlr7/k9f1xvub7Lprv32kbv7eMXEcFQAAAAAAAAazTdsqZJr9vHVUP3I6jV7t+mUYhpI8LiV5XFJ6343DNCNhr5Ygl88fViAYCWz5ugt3+UPyB8MKBMJyuRwKBk3VNwbU0BhQQ2Pf7rbVXjhsqarGp6oa3wH1YxjqNMSVmZ6szPTWwFfLeWZG67WWdklJ/PgMAAAAAAAAAAAA3eOnSgCAXvnfBz7Un577wi6fd/pk3f//TucTaAEAAAAAALDfTNPqdnepgWygBMocDkPJSS4lH0CoyOGQjp9XpJJ99XadaVryB0Jq8oXU5AvK52s+90fKTb6QfC3H5rpGX6i5XWt9Y1NQjb6gGhuDamgMKNzH3zfLkmpq/aqp9R9QP0lJztagVlqSMjOSO4S4IvVtwl4Z0e29KW7emQIAAAAAAAAAACQ4QlkAgB577C9f6H/u+8AuHzN3pJ757QVyOh3xGxQAAAAAAACAftHVDmZut0Nut0cZaZ796tuyLAVDZiS45Y8OerWti4S82h5bQ16+5vahkHkg0+zA7w+rzN+gsvKG/e7D5XJEBbcy0pKiwlstAa9IfXKHgFdGWpLS0zxyOHj3CgAAAAAAAAAAMFARygIA9Mibizbp6ltftcuTxuXq5T9fopQUdxxHBQAAAAAAAKC/9O8OZobcLqfcaU6lpyUdUE/BUFh+fzhqV66WAJc/EFJBXrpK9tWroXmHrvrGgH3e0NR8bAz26Y5noZCpyuomVVY37XcfhiF5U9xK9XqU6nUrzeuRN8WtMSOzo0Nc6cnKSE+KOk9L9Sg91aO0VI9SvR527QIAAAAAAAAAAOgHhLIAAN1avnKPLvre3xQOR34poSA/TW89dZlys71xHhkAAAAAAACAQ53b5ZTb5VRaasdduxwO6fh5RSrZV9/lzl+WZckfaA12NflC8tnnrXVNvqCa/DHqmo8t71D7gmWpOTwWjKpf+uWeXvVjGFKqtzWklZ6WpDSvR+lpnuZjm3KqR+mpraGu9LTogFfLNbfb2WfzBAAAAAAAAAAAGKwIZQEAurR1R6XO+vaz9g/+01I9euP/vqWikdlxHhkAAAAAAAAA9FzXO38ZSvK4lORxKStj/58RDIY7BLWafKF2Qa6gfFEBr+hrwaC5/wOIwbKk+oaA6hsCfdZnUpKzQ6DLm+KWN9kdOXb2FeN6Svu6ZLeSk/kRJgAAAAAAAAAAGPj4iQYAoFPllQ06/fKnVVbeIElyuRz6+x8u1uHTh8V5ZAAAAAAAAAAw8LjdTrndTmWkJ+13H+GwGTPY5fOHlJ6WpPzcVNXU+VRT51dNbfOxzqfaOr9q6vyqa/Crrj7Q6a5gfcHvD8vvb1JFVVO/9G8YUkqyWx63oeQkp7IyPpXX6+kQ6kpJdik5ydUcqHMqKaml7FSSp815rPqkdm3a1Dscjn6ZFwAAAAAAAAAASCyEsgAAMTU2BXTOd57Tpm2Vdt2f7lmoUxeMj+OoAAAAAAAAACCxOZ0OpaV6lJbqiap3OKTj5xVp4tgh3fZhWZZ8vpDqGvyqbwiornmnrLp6v+obA6qrDzQf211v376lXB+Qzx/qrynHGL/U2BRUY3Pmq2Rf/4S/OuNyOaLCWklJzujwl8clt9shj9spt8spt9sRdfS4O9b1ZXuXyyG3y9F8bC273U4ZhnFQv1cAAAAAAAAAABzKCGUBADoIh01deu3fteSL3Xbd7TefqH+7aFb8BgUAAAAAAAAA0EdLt+/3vV6vW16vW/lDUnt9byhs2rt2NTY17+LVFFSTL6jGpqB8/rD8gciOXn5/SL5AuPXcH5I/ELkeKUfOA8GwAsGwGpuCCgbN/Z5XXwuFTNWHAqpviPdIes/hMOR2O+RyRkJaLmdrYCtS1+5am3KsoFdL2W7XTSiss2d0dV+HZzTf17LLWZLHKZfLGe9vLQAAAAAAAAAAHRDKAgBEsSxL1932hl5+Z4Nd993LZusn1x0Xx1EBAAAAAAAAAFps2lYh07TiOgaHIaV63Ur1uvfrfqfT0LFzR6tkX72kSBDKDnUFwmryhbRvX6UCgbDcSd4Oga+WsFcwZCrYHO4KBMMKBs3mY+QrEDIVCIQVDEVfa2kfDsf3+9jXTNOS3x+WX2FJwXgPp884HEZUSKvtrmWd1if1oF2M+1KSXfKmuJWS7G4+uuxzt5twGAAAAAAAAACgFaEsAECUux76RA8/tdwun3PyRD34v2fKMIw4jgoAAAAAAAAA0MI0LVmDPEvUNlQWK2RmmpbqamslSXl52XI4kvttHKFwJNgVCpsKhSJfwTbHYCgcqQ+bCgYj9WHTVDhsKRw2ZVmWRgzLVHWtL3Jf2FS4+di2T/s8bCocNhUKWQqGwpHzsBV1reX54XD7+wb5H/x+Mk0rsjubLxTXcTgdRmuQK0agKznJKY/HpWT7Wvt2kbBYssclj8fZ2i4pck/LV5LHKafT0ek4jp9XdPAmDQAAAAAAAADoFKEsAIDtqb+v1E/ufs8uzzt8uP7y+wvlcvHJjwAAAAAAAACA/hErZGZZktlcaVnqtxCaYRhyu5xyH8B7cIcjEpIp2Vff77uYWZYl07QUNpuPYVPh5mOk3KbOtGS2hMda2oZb7jdlhiPHcPN9Lf2ZlqVRhVmqrm1SWXmDQrH6bqlrqTfN1vG0PM9+RptxhNs9zx5f6zMGsrBpqbEpqMam/t+FzOV0yONxyuN2ytMc8PK4ncrKTNaIggx5UyK7d6V6PZHz5MjOdT2tT0l2yeHoPPgFAAAAAAAAAOgeoSwAgCTp+dfW6sqbXrbL44ty9Orjl8qb4onjqAAAAAAAAAAAGDz6fxczQw6Hof7M0rQNmW3YUn5Qd2VrGzpru2NY253GInXtdjZruyNZy65mzTuNFeSlqbrWp30VDV22DTX3GwhGdkcLBMIKhsyDN/l2QmFToSYzZgDs81V7++QZyUmujoGt5JbzNvUpnjZtelDf3E9yskuGYfTJWAEAAAAAAABgICKUBQCHOL8/pJtuf0cPPvGZXZc/JFVvPXWZ8nJT4zgyAAAAAAAAAABwKDEMQ06nIadTktuplAPs70ADZqZpKRQ2mwNakaBWdGirY12g5VqsupCpYLBjXUtfBzMAJ0k+f0g+f0gVVU390r9hSCntd+rqTcAruc2OX831KcluJSe5or48HifhLwAAAAAAAABxQSgLAA5hW7ZX6hvXPK/PV7d+omJGepJee/xSjSvKiePIAAAAAAAAAAAA4svhMORxOOVxO/v9WZZl2QGtQEtwKxiWPxCyy8FQWKOHZ6msoqE5UBWW3x9Skz8kf3PAquXLHwjL5wvKF2htEwiE+30e0XOSGpuCMXf76mvJSS4lJ7s6BLZifaW0b9eD+5KSXPK4nUryRP4+eDxOJXma65IidS5X//89AQAAAAAAADCwEMoCgEPUC6+v1b/f/Ipq6/x23axpBfrbwxdpwpjcOI4MAAAAAAAAAADg0GIYRiTs00UArO3OX5u2Vcg0e7e1lmlaCobC8gfCUeEvf0sILBBSIGi2hsHaBcQi9W0DY+2uB8IKhc0D/Vbsl5YwWjw5HEZUSCsS4nI1B7hil6PCXZ7octu+OuunbVAsKjjWXOd2tZ67XA52FAMAAAAAAAD6GKEsADjE+HxB3XT7O3ro/5ZF1V9zxVzdd9upSk52x2lkAAAAAAAAAAAA6AnTtGT1LpPVHPxyyeN2San9M65w2LQDXB13/QpH7fo1vCBDqV6PGhoD9o5aDY1BNfpaztvUN5d9/pCCwfgEv7pjmtaACId1xe12RAW13C5HzABXS73b1Roec7scbc6b27k71rVt63a3BtR63LZdndPpiPe3DQAAAAAAAOgUoSwAOIRs3lahi695Xl+uKbHr0tM8+tM9C3XxOdPjODIAAAAAAAAAAAAMdk6nQylOh1K6+RDAtrt+9VY4bCoYMqN28Iq1q1fULmDt20WFxULdtgkGTYVCYQVDkWf3dpeygSIYNBUMmmpsCsZ7KD3mcBhyuRxyOR1yuxz2ucsVCZi5XIZcrkiQy9nSxr7ukNPl0MhhmVHBsJhhsTb1UWG17trGqGNXMgAAAAAAgEMHoSwAOET89ZU1+o8fvaK6+oBdd8SMYfrrQxdq/JjcOI4MAAAAAAAAAAAAh6pN2yr6LOTkdjvkdjuUqq5DYQfKNC0FQ6bCYVOhkClLlmZNHabi0jpt2VGpQDAcuRa2FAqFm4+mQs3tW+4LtT3a16yO15rvCYZNhe06K/paS79hs9e7qA1kpmlFwnEKx3sovdLTAFhUWKybXcy629msN21j1Tkc7EoGAAAAAADQW4SyACDB+XxB/eAXb+vhp5ZH1V/77SP1q5+eqqQk/lMAAAAAAAAAAACA+DBNa9CFiAzDkMftlNxOSZGdv0YNz5TH45Q/EIrrfCzLkmlaCpuWHf4Km5Yd3op5bkZCXuGwKdMyNX50rsqrGrWnpLY5GGYpbEYCYWEzEgYLd9JvqPk8Zlv73LSDamEzEkQbrLuPdaZlVzJp8OxK5nQa0aEut7PTAFeHAFjbtu7oejuAth9t3a5IaC3WsWU3NLfbyc5kAAAAAAAgbvhNfABIYJu2Veji7z+vFWtL7LqM9CT9+d6FuvCsaXEcGQAAAAAAAAAAAIC+ZhiGnE5DTqfs0FhvOBzS8fOKVLKvXhu2lB+0gFkkSBYJaLXs+NX2PBRqud68m1g4+jyqfXMIzDRNjRiWqeqaJgXb7DpmnwdNBUNhe6exttfDLe2adzoLhsLRO5g1X08kke9fSD5/KN5D6bWWQJnb7ZDLGQlqtQS22h67vNYSAmt3LXJPu2BYV9faj6GrazHG4HI65HQ65HAYhM0AAAAAABgECGUBQIL6y8ur9R8/elX1DQG7bvaMYfrr7y/SuKKcOI4MAAAAAAAAAAAAAFo5HIYcDqfcffhbLG0DZpu2VfT5blyW1bIjWdsgWXRoLNR8re157N3DrNZdzTrZiSxsmsrJ9Kq+wa+qWl9zAK25ffNOZp0+r835YNuZridaA2XxHknfcrkccjoNuZyRwJbT0Ta4ZdjnXV1zOtu2aa5v176nz2nbV5fP6aSvtteczfc7Hc1HZ2R8Dkfreaw2Djt4SnANAAAAADAwEMoCgATT1BTUjb94S394+vOo+uu+c6Tu/e9TlZTEv/oBAAAAAAAAAAAAHDpM0+qHMJIRCY44tF+7kvVWX+1iZpqxw1qtYbJuQmbdBsDa3GNazW2jz03TUqrXo8amgL0TWevuZJE2LeeJHCbrTmRXNsmvcLyHMmA5moNcDkfkn0fDaD1ve82b4m6ujw6BtT1GAmGx27T0ub9hMsnSvrIyORyGhn1QI5fTKcOIHr+jeewtc2hbF6lXjLqO7ey27eocRru+o56pTp7Z8/4N48DaGQYhOwAAAACDE7+ZDwAJwrIsvfvxVt10+ztatb7Urs/MSNJjvzpX558xNY6jAwAAAAAAAAAAAADEm70r2UEIknU+ht7vYtYSJgu3HFsCYm2PzedmVF37ezq/1vUzYtQ1B8xM05LX61aTL9S6u1lzWC0Ujg6XhdrsgoYD1/L9H1w2xnsAA1ZLOCxWGKwnobRY4bL2IbeetInVV6xAW6xgXft2htq1cRgy1CZM2Bzga9nNrn2or2XHufZBwaj2be7rbCe6lt3tOm3f7tktO9u1f3ak3kGADgAAAGiDUBYADHLhsKl/vLVedz30iT5fvTfq2tzDCvWXhy7U2NE5cRodAAAAAAAAAAAAAACx9XQXM8Mw5HI5B+QvOu1PyMyymkNgbUNhLXVhS5bVGjAz27RtKYebw0iRr0jQyzLb18duZ3bRxpKloUPSVNcQUGVVY8z+op5jWTKbg2wt4zSbQ2xWJ+OMer5lyTJl34tDm2VJ4bAlib8LA51hqGOIqzehsj4Iibk62bmuJTjWq7DafgbYehOCa1vXEgYEAABAYhiI7yoAAD3g94f01Isrdc/D/9KmbZUdrt/w70fp7p+cLI+Hf9UDAAAAAAAAAAAAANDfehoyk71TjuR2xW/XsvbaBsw2bCnv4Vz6TktYrX1Yy65rLluWoupNs+VadB+SpRmTh2pfZaOsmEG1WAEyM2a72EG25t3SLMW8z+47bMnv98syLbk9Hnt+liIhN9NSm7k1z89qnadlRebjcTvl84fU0Bi06yxTklr7sDo5tvQnK1bblvPotp31Zzb/xWgp49BjWVIoZCoUkqRwvIczKDlaAmSxwmwxwl4tATefPyiHw9G621rzV1SdM0Zdc31Xdc42O7o5Y9U5O9a11Eff29o2epwd646cNSLm94Hd2gAAwGDCb+oDwCBTV+/Xo898rl//cbGKS+s6XD/jhPH6ybXH6dgjR8dhdAAAAAAAAAAAAAAAAL1nGM1hgj7qz+GQ5h42vFe7mPUH07S0e9duSdKIkSPkcPQ+TOB0Gjp27ui4BeY6EzO41Vl9S6DLkmRYmjdrhErLG7R5e4UdqOusD7M5fNYaWIsOkvUkQNb6jK7HaDUH19QuIGff1yY819y7ikZkq7beZ4/TDghakeCdpbYBu0jfUQG+cMed5Fp20osVCAybZoyQYGv7DrvUhWPvXNf+mTh4TNNSIECgbX8ZhuRyRXYga3t0u5zR9THadLynk+td3uPs1T1udxfj6PQeZ8y2BNIAABh4CGUBwCBRXtmg3z62VA8+8ZmqanxR1xwOQxefPU0/uuYYzZo2LE4jBAAAAAAAAAAAAAAAGHh6votZ34sOB2m/xjFQAzOGYSiSD+hdSMDhkIbmpcmSVFXTNGBCZvuj7Q5z8Qz/HSjLsuRwGDrqiJEqLq3Tpq0VCrWEwqzo8FZL2KzDtebwW6x72u5iZ4bbXG/ZJa4lJGb3rZjPbdtX2GzZba6TdpJyMlPU2BSM2uHODreFe1bXGnRrVxeOrhvMf48HG8uSgkFTwaAZ76EcdC27rPU4XOZ0yONxKsnjksftVJLHKY/H2XzuanPefEyKtIucO5Wc5FJKslvJSa7mc1eb89b6lmtJSS6CYwCAQw6hLAAY4HbuqdZ9jy7WH5/9XE2+UNQ1j8ep71w8SzddfbTGj8mN0wgBAAAAAAAAAAAAAACAQ9vgDuZEQhQedySE4fE45bb6at+6+DjYgTmrQ0Ct5Vwy7d3N1G1ArUO4zLQkQ5o0Lk8VVY3aXVyjcHM/4XCbIFsn97dcbw2PWfZYTNNsDdO1CduFo9rFCt+1PFMKm6Z93tn4Y93fIhQ27TAcuteyy1pAA3enNY/bIY/HpZQkl5LbhLjsr+TItaSktm1aAl5OpSS75U2J/kpNccvjce5X4Ov4eUV9P0kAANoglAUAA9T6Tft0z8P/0tP/WKVQKPpTPdJSPfr+5XN041XzNWxoepxGCAAAAAAAAAAAAAAAAAAD28EJzBlyOAw5HH3fc9uA2YYt5YM4/BfRMp+JY4fYdfYOaM0hrUhYK7ITWYe6sKWwaSoUMhUMRY6hcPOx7XmMYzAY7ljf7T0x6tu12VfRoLqGgD2+2LutRebSoc5MrGBaIGgqEAyoviHQp/06HEa7gJezOczlbA17JbuVkuySN9mt1FS35s0aodQUjzLTk5SVmazM9GS53YM7cAoAGHgIZQHAALJzT7Xe/nCLXn7nK73x/qYO/wOdl+vV9VcepWuumKvsrJT4DBIAAAAAAAAAAAAAAAAAgAPw0dLtfd6n4ZDcDofc7n5Ix3WiIC+tTwJzlhUJD4bNNsGtcGtwq22YqyXcFRX8ilHXEmSLhMcibYKhtnWt4bKWEFx2Zorq6v2qqmlSMBQJpQVDYYVCpgLBcCQIFzQVaK47WEzTUmNTUI1NwR7f8/CTn3eoS0l2Kc3rUVqqR6nNxzSvR+lpHmWkJykjLUnpaUnKTE9SeppHmenJSk+LtHE6D97fq86w8xcADDyEsgAgjny+oD7+bKfe+mCz3vpws9Zt3Bez3ajhmbr5e0frym8cLm+K5yCPEgAAAAAAAAAAAAAAAACAvrVpW8Wg3iHK6TRUkJfWJ30ZhiHDkByO+O3k1Ntd2VrCYIFg2N65LBAMR74CrUd/IKxAMBQ5BsLyB8MKBJrLbds01/n8Ifurr3eGa/KF1OQLaV9lY6/uMwwpJdmtNK9bXq9HqSnuSLArxa1Ur0ep3tZjmtcjr9et1BS3UpLdcjiMAx63w2FowpjcA+4HAND3CGUBwEFkWZY2b6+MhLA+2KxFn25Tky/UafupE/N06zXH6psLp7NtLgAAAAAAAAAAAAAAAAAgYZim1eehm4NpMAfK+oLDYcjhcPbb7zZalqVAMCyfLxQV1Or4FZbPF2wOXAXV2Hw0TUu19X7VNwQO+O+ZZal1p66Knge6DEPyprQGtdK8sYJcHqU1n0d28HLL43bKMFrDXIf63zUAGMgOiVDWkiVL9Pjjj2vlypVqbGxUYWGhTj/9dF199dXyer371efbb7+tp59+Wl999ZWCwaBGjx6thQsX6oorrpDb7e70voqKCj388MNatGiRysrKlJGRoblz5+q73/2upkyZMuCeCeDA1Tf4tejT7XYQa+vOqi7bTxiTo9O/Nl5nnzRRJx83Vg5H/Le8BQAAAAAAAAAAAAAAAAAAOFgMw1CSx6Ukj0uZvby37a5f6zftk88f2SGrsSkYCW41NQe4mssNTUE1NAbV0BiIHJsCdvlAAl2WpeZ+gr26z+VyKK1NWCs11aMRBel6+4Mtys1OUW62V0NyvPZ5blaKsjKT+X1TAIiDhA9lPfXUU/rlL38py7JUUFCgYcOGafPmzXr44Yf1zjvv6Nlnn1VWVlav+rz77rv12GOPSZJGjRqllJQUbdq0Sffcc48WLVqkxx57TB6Pp8N9O3bs0KWXXqry8nJ5vV5NmDBBJSUlevPNN/Xuu+/qgQce0EknnTRgngmg93y+oDZtq9T6zfu0fnO5Plq6Qx9/tkPBoNnpPalet046ZqxO/9p4nbZgnMaOzjmIIwYAAAAAAAAAAAAAAAAAAEhMDoehlGS3UpLdyslK6dW9pmnJ5w/FDGvZx6aO5cam4AGFuUIhU9W1PlXX+uy6L1bv1Sv/3NjpPQ6HoezM5EhIKztFQ7K99nn7Y05WirIzI0dvijtqVy4AQO8kdChrzZo1uuOOOyRJv/jFL3TxxRfLMAyVlpbq+9//vtauXavbbrtNv/vd73rc5z//+U87AHX//ffbgaYtW7bo6quv1rJly/TrX/9at956a9R9lmXp+uuvV3l5uY477jj95je/UXp6ukKhkB566CH9/ve/10033aS3335b+fn5cX8mgK5V1zRp/eZyfbW53A5grd+0T9t2Vfdom9iZU4bq9K+N1+lfG6+jZ49UUlJC/+sYAAAAAAAAAAAAAAAAAABgUHE4DHlT3PKmuJWX2/P7TNOK7MDVJqhV3xhQY2Pk2DbYFSlHzn3+0H6P1TQtVVQ1qaKqqVf3ud0OO6CVnZms7MzIsSW41f48KyNZmRnJykxPUlqqh925ABzyEjoF8Pvf/16maerrX/+6vvGNb9j1Q4cO1a9//WudccYZeuedd/TVV19p8uTJPerzwQcflCT9x3/8R9QOU+PGjdPtt9+ub3/723rmmWd09dVXKyendbeb9957T+vXr1d6erruu+8+paenS5JcLpeuv/56LVu2TMuWLdNjjz3WIVwVj2cChzrLslRb51dZRYN27K7uEMAqKavvVX9Zmck69bhxOv1r43Xq8eM0fFhGP40cAAAAAAAAAAAAAAAAAAAA8eJwGEr1epTq9UhK7fF9oZCphsaAHdxqG9hK8jiVkuxWeWWjKqqbVFHVqIqqJlVWN/VoM4HOBIOmysobVFbe0Ot7DUN2QCszPXJsG9rKTE9WVmbreVqqR+mpHqWnJdnHtFQPu3UBGNQSNpTV0NCgjz/+WJJ08cUXd7heVFSko446Sp9++qneeuutHoWytm/frq+++kqSokJeLebPn6/Ro0drx44deu+993TRRRfZ1958801J0umnn67MzMwO91588cVatmyZ3nzzzaiAVDyeCSQqny+ofZWNkcVjRUO3x0AgvF/PcbsdmjAmV1PGD9GMyUN16vHjNPewQrlczj6eEQAAAAAAAAAAAAAAAAAAABKBy+WIBJoykqPqDUOaNG6Ijp9X1OEe0zRVU+uPhLSaw1rllY3Nu2Y1H6ujy1U1TWpoDB7weC1Lqq7xqbrGJ6lmv/txOAw7sBU5Jik9LXJMS/UoPc0jb7Lb3rWsw1eyW6leT8xrKckudvMC0K8SNpS1fv16BQIBeTwezZw5M2ab2bNn69NPP9XKlSt71OeKFSskSSNHjtTQoUM77XPHjh1auXJlVECq5Rlz5syJeV9LfUlJiUpLS+3+4/FMYCAKBEL69PNdqqr2qaGpdevWrrZxbXu9tt6v2jp/n44pPc2jyeOGaMqEPE0ZP0RTxudpyoQhGjsqmwAWAAAAAAAAAAAAAAAAAAAA+pXD4VB2Voqys1I0vhf3BQIhVdX4VFkdCWn19Lym1qcmX6hP52Calmrr+v73fFu43Q4leVxKTop8JXmcredJndR7XPJ4nHK7HHK7nXI5HXK7Hc3HSL3L5ZDb1e68TZuWe9wuZ/P1zuvb3u90OORwGPYXu4gBA1vChrK2bdsmSSosLJTb7Y7ZZtSoUVFtu7N9+/ao+3raZyAQ0J49e7q8d9iwYXK73QoGg9q6dasdkIrHM/uaZVkKh/dvxyFAimzHetTCP2nFutKD/myHw9DQIamaODay89Xk5q8p44eocGh6pwsd/s4PHm3/rAbTn5thGLKadxy2rP3fenhgiPxzlBjzYS4DVyLNJ5HmIiXWfBJpLlJizSeR5iIl1nwSaS5SvOdjWaYchmGfW9aBfNpXIv3ZJNJcpMSaTyLNRUqs+STSXKTEmk8izUVKrPkwl4ErkeaTSHORuptP365v+9uh9WczuCTSXKTEmk8izUVKrPkwl4ErkeaTSHOREms+iTQXaaDMp2/WtgNjLn0nkebDXAauRJpPIs1FSqz5JNJcpMSaTyLNpfX3BU3T7LO5OJ2GhuSkaEhOSq/vDQTCqqnzqabO3/wVCWvV1LaWq2v9qm3TprbOp/qGgOqav+obAjLNg/PnEgyaCgYjzxys2oa0HIZxAGVFl42O4S/7V6NbynbRkGFIjY2NMiR5vV/IcBj2tbb3Gm3u7fRad+Vu2uZmp+im7x6t6ZPyD/TbCxzQv1sTNpRVUxPZAjEzM7PTNi3XWtr2ZZ+1tbV2XX19vUzT7PJewzCUkZGhioqKqHvj8cy+4vdH0spNTU32jl/A/gibln747xMlTeyT/hwOQy6nIafDETk6DbmcjsjRZcjpbK13xkyY12pfSa32lfTJcDCArF69Ot5D6DGn0ymPwpo+1lDrknfwqqverSTDTIj5MJeBK5Hmk0hzkRJrPok0Fymx5pNIc5ESaz6JNBcp3vNxaNbEzj/UpbcS6c8mkeYiJdZ8EmkuUmLNJ5HmIiXWfBJpLlJizYe5DFyJNJ9EmovU3Xz6dn3b3w6tP5vBJZHmIiXWfBJpLlJizYe5DFyJNJ9EmouUWPNJpLlIA2U+fbO2HRhz6TuJNB/mMnAl0nwSaS5SYs0nkeYiJdZ8EmkuERVatap6wH34vFNSjjfypQJJSmr+6pplWc1BM0umZck0m8+7KluWrObzqKNlyWq+blqDP4SHntu8eaNCTcXxHgYSSEsGpjcSNpTV8s3obJcsSfJ4PFFt+7JPn8/X4b6213t778F8Zl9pCYUBB8rpMDRlXFa8hwEMKOFwWJ7O/9Mw+FhhuRNlVcJcBq5Emk8izUVKrPkk0lykxJpPIs1FSqz5JNJcpMSaD3MZuBJpPok0Fymx5pNIc5ESaz6JNBcpsebDXAauRJpPIs1FSqz5JNJcpMSaTyLNRUqs+STSXKTEmg9zGbgSaT6JNBcpseaTSHOREms+iTQXKbHmw1wGrkSaTyLNRUqs+STSXKTEmk8izaXZQAtkHYiWXZccjkQIzAFIFPuTgUmw/9S0SkqKJGyDwWCnbQKBQFTbvuwzOTm5w31tr/f23oP5zL7idrsVDAblcDh6/D0GAAAAAAAAAAAAAAAAAAAAAAAADga/3y/TNLvcTKkzCRvKyszMlCTV1NR02qblWkvb7mRkZPS4z5a2kpSWliaHwyHTNDu917Is1dbWdrg3Hs/sKzNmzOjzPgEAAAAAAAAAAAAAAAAAAAAAAIB4c8R7AP2lqKhIklRcXNzpLlM7d+6MatudMWPGSJJ27NjRaZtYfXo8HhUWFkZdb2/v3r32OFueE69nAgAAAAAAAAAAAAAAAAAAAAAAAOhcwoaypkyZIrfbrUAgoFWrVsVs8/nnn0uSZs2a1aM+DzvsMEnS7t27VVpa2qs+W8rLly+PeV9LfUFBgQoKCuL6TAAAAAAAAAAAAAAAAAAAAAAAAACdS9hQVlpamo499lhJ0t/+9rcO17dv364lS5ZIkk4//fQe9TlmzBhNnDhRkvTXv/61w/XFixdrx44dcrvdOumkk6KunXbaaZKkt956SzU1NR3ubRlj+7HE45kAAAAAAAAAAAAAAAAAAAAAAAAAOpewoSxJuuaaa2QYhl5++WX99a9/lWVZkqSysjL94Ac/kGmaOvnkkzV58uSo+0488USdeOKJeuuttzr0ee2110qS/vjHP+r999+367du3aqf/vSnkqRLL71UOTk5UfedfPLJmjRpkurq6nTTTTeprq5OkhQOh/XAAw9o2bJlSklJ0ZVXXjkgngkAAAAAAAAAAAAAAAAAAAAAAAAgNsNqSSolqCeeeEJ33XWXLMvSsGHDlJ2drc2bNysQCGjMmDF69tlnO4SZJk2aJEm68847df7553fo84477tD//d//SZJGjRolr9erTZs2KRwOa/bs2Xr88ceVlJTU4b5t27bpW9/6lioqKuT1ejVmzBiVlJSooqJCbrdbv/nNb3TKKafEnEc8ngkAAAAAAAAAAAAAAAAAAAAAAACgo4QPZUnS4sWL9dhjj2nVqlVqbGxUYWGhTj/9dF199dVKTU3t0L67UJYkvfnmm3r22We1fv16BYNBjRo1SgsXLtS3v/1tud3uTsdSXl6uhx9+WIsWLVJZWZkyMjI0Z84cfe9739PUqVO7nEc8ngkAAAAAAAAAAAAAAAAAAAAAAAAg2iERygIAAAAAAAAAAAAAAAAAAAAAAACAvuKI9wAAAAAAAAAAAAAAAAAAAAAAAAAAYDAh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AAAAAAAAAAAAAHqBUBYAAAAAAAAAAAAAAAAAAAAAAAAA9IIr3gMAACAeiouL9fLLL2vRokUqLi5WdXW1cnNzNXLkSJ1yyik655xzlJOTE+9hAgAAYADZvXu3TjrppF7fN2bMGL311ls9br9lyxa9/PLL+uSTT7R3717V19crLy9PY8aM0emnn64zzjhDaWlpvR6HJK1evVovv/yyli5dqrKyMvl8PuXn52vChAk688wzdeqpp8rj8exX30uWLNErr7yiFStWqKysTOFwWPn5+Zo2bZrOOussnXDCCXI4+HwgAACA/lRfX6+1a9dq7dq1WrNmjdauXasdO3bIsixJ0pFHHqmnnnrqgJ7Rn+9WWQsDAACgrf5Y3x6s97wS61sAAAC08vv9+uKLL7RkyRKtW7dOW7ZsUVVVlYLBoNLT01VYWKhZs2bpjDPO0Jw5c/brGaw/o5mmqUWLFun111/X2rVrVVZWJqfTqfz8fB1++OE655xzdNRRR+3XmIG2DKvl/1IBADhEPPXUU/rVr34ln8/XaZusrCz9z//8j84888yDODIAAAAMZP39w/pQKKQHH3xQjz76qMLhcKftCgsLdeedd/bq5WBjY6Puuusu/fWvf+2y3cSJE3Xvvfdq8uTJPe67srJSt912m959990u282ZM0d33323RowY0eO+AQAA0HOnnXZa1C+oxnKgoaz+erfKWhgAAADt9df69mCEsljfAgAAoEV5ebnuuOMOLVq0SI2NjT26Z9asWbrjjjs0bty4HrVn/dnRrl27dOutt2r58uVdtjvllFP0i1/8gk0ccEAIZQEADin333+/Hn744ai6oqIi5efnq6SkRDt37oy6dscdd+iCCy44mEMEAADAANX+h/Vz585VUlJSt/cNGzZMt99+e7ftfvSjH+mll16yy4ZhaNy4ccrOztbu3bu1d+9e+5rL5dIf/vAHHXvssd32GwwGddVVV2nJkiV2ndvt1tixY5Wenq7t27ervLzcvpaamqpnn322Ry9L6+rqdOmll2rjxo12XXJyssaNGyePx6Nt27apurravjZ06FD97W9/U0FBQbd9AwAAoHcmTZrUbZsDCWX157tV1sIAAABor7/Wt/39nldifQsAAIBWq1ev1oUXXtihvqCgQEOHDlVycrJKS0u1ffv2qOter1d/+tOfNHv27G6fwfoz2t69e3XxxRerrKwsamzjx4+XZVnasmWLGhoa7GsTJ07Uc889t9+7iAGEsgAAh4x33nlH1113nV0eP3687rnnHk2bNs2uW716tX70ox9py5YtkiILjJ+ToQAAHyBJREFU0Oeee04zZ8486OMFAADAwNL+h/Xvvfden30S6OOPP6677rrLLs+dO1e33367ioqK7Lp//etfuvXWW+0Xh2lpaXrllVc0fPjwLvu+/fbbo34x4bTTTtN///d/a+jQoZIk0zT11ltv6bbbblN9fb2kyAvg119/vduXjt/73ve0aNEiu3zppZfq+uuvV1ZWliQpEAjo+eef15133qlgMChJmjp1ql544QU5nc5uvisAAADojZZfWk1NTdXUqVM1bdo0TZ8+XY899pjWrVsnaf9DWf35bpW1MAAAAGLpr/Vtf77nlVjfAgAAIFrbUNYRRxyh888/X8cdd1yHcNGuXbt0//3367XXXrPrsrKy9Oabb3a5ixPrz2jhcFgXXnih/f8MhmHo2muv1ZVXXimv1ytJamho0GOPPaaHHnrI3pn3xBNP7PChZEBPOeI9AAAADoZAIKB77rnHLhcUFOjZZ5+N+qUBSZoxY4aeffZZe9EYCoWi7gMAAAD6WlVVlR566CG7PHXqVD322GNRL0kl6ZhjjtEzzzxjvyisr6/XAw880GXfW7du1bPPPmuXTzjhBD3wwAP2eleSHA6HzjzzTP3xj3+0X16WlJToz3/+c5d9L168uMNL0v/5n/+xX5JKksfj0be+9a2oNfW6dev0j3/8o8u+AQAA0Hu/+tWv9Oabb+rzzz/X008/rR//+Mc655xzDvjTPfvz3SprYQAAAHSmv9a3/Yn1LQAAANpzOBw6+eST9dJLL+m5557TRRddFHO3p5EjR+q+++7Td77zHbuuurpajz76aKd9s/7s6MUXX7QDWZJ000036dprr7XnLkU++OG6667TD37wA7vu/fffj9oRDOgNQlkAgEPC66+/rl27dtnlW2+9VZmZmTHbZmVl6dZbb7XLy5Yt07Jly/p9jAAAADg0PfPMM6qrq7PLP//5z+XxeGK2HTVqlK655hq7/Oqrr2r37t2d9v3HP/5R4XBYkuR2u/Xzn/9chmHEbHvEEUfo4osvtstPPPGEmpqaOu3797//vX2ek5OjW265pdO2Z555po4//ni7/Mgjj3TaFgAAAPvnnHPO0dixYztd7+2v/ny3yloYAAAAnemv9W1/Yn0LAACA9qZNm6aHHnpIU6ZM6VH7H/zgB1GhrbfffrvTtqw/O2p7feLEibryyis7bXvVVVdp4sSJMccF9AahLADAIeGtt96yz/Pz83XKKad02f7UU09VXl5ezPsBAACAvtR2rTlz5kzNnDmzy/YXXXSRkpKSJEmmaeqdd96J2S4YDOq9996zyyeffHLUp1bFctlll9nnjY2N+uijj2K2q6io0PLly+3y+eefr5SUlB73vWvXLq1Zs6bL9gAAABgY+vPdKmthAAAAJBLWtwAAADhQHo8nKoRUXFzcacCJ9We01atXRwXNLrnkEjkcncdlHA6HvvnNb9rlZcuWqbKyssuxALEQygIAJDyfz6dPP/3ULh933HFyuVxd3uNyuXTcccfZ5ffff7/fxgcAAIBD165du7Rp0ya7/LWvfa3be7KysjRr1iy73Nladfny5aqpqelV3+PHj9eIESO67XvRokUyTdMun3DCCd32PX/+fPsFb1d9AwAAYODoz3errIUBAACQSFjfAgAAoK9kZWVFlevr6zu0Yf3ZUfv6nvTdto1pmlq0aFG39wDtEcoCACS8zZs3KxAI2OUjjjiiR/e1bVdcXKzq6uq+HhoAAAAOcevWrYsq789adf369THbtK+fPXt2r/tuP75Yfbvd7m4/cUuKfKLX9OnTu+0bAAAAA0d/vltlLQwAAIBEwvoWAAAAfWXPnj32ucPhUHZ2doc2rD+77nvYsGEaNmxYt30XFhaqoKAgZh9ATxHKAgAkvM2bN0eVi4qKenRf+3bt+wEAAMCh7d5779U555yjOXPmaPr06TrmmGN0wQUX6Je//KU+++yzHvXRF2vV+vp6lZSUdNm32+3W8OHDe9T36NGj7fPt27crHA532XdBQYE8Hk+v+96yZUuP7gEAAED89Oe7VdbCAAAAGAj64j2vxPoWAAAAfcPn8+nDDz+0yzNmzJDL5erQjvVnR237btu+N33ze8LYH4SyAAAJr+2nBkjqUfpdiiTgu+oHAAAAh7a33npLGzduVF1dnYLBoMrLy7VmzRo9+eSTuvzyy3XRRRdp48aNXfbRdo3pdDqVn5/fo2e3X6vu3r27y77z8/PlcPTsNVDbF6qBQED79u3rsu+erq/b9836GgAAYODrz3errIUBAAAwEPTFe16J9S0AAAD6xpNPPqn6+nq7fO6558Zsx/qzo+LiYvu8/TwPtG+gK4SyAAAJr+0CVZIyMjJ6dF96enpUuaGhoc/GBAAAgMEvKytLM2fO1Pz583XYYYcpOzs76vqqVat00UUXadGiRZ320XatmpqaKqfT2aNn92St2rbvnq6B+7vvtLQ0+zwcDsvn8/X4XgAAABx8/flulbUwa2EAAICBoC/e80qsb1nfAgAAHLiNGzfqwQcftMujRo3SRRddFLMt68/o9WdjY2PUzlztx9LTvvk9YeyPjnvZAQCQYBobG6PKSUlJPbovOTk5qsxiCwAA4NBmGIamT5+u888/X8cff7xGjhzZoc2aNWv06KOP6u2335Yk+Xw+3XjjjXruuec0ZcqUDu3brlV7uk6N1TbWWrVt3+3XtvHqO9Yauzf3AwAA4ODqz3errIVZCwMAAMRDf7znlVjfsr4FAAA4MFVVVbr22mvl9/slRXa/uvPOO+XxeGK2Z/0Zvf5s/y57f/vm94SxP9gpCwCQ8EKhUFTZ5epZJrn9Jwe07wcAAACHluHDh+vvf/+7vvWtb8X8Qb0kTZ8+Xb/97W/105/+1K5ramrS7bffHrN92zVmT9epsdrGWqu2revpp2LF6jsYDPZZ36yxAQAABpf+fLfKWpi1MAAAQDz0x3teifUt61sAAID95/P5dM0112jHjh123Q033KA5c+Z0eg/rz1CX5f3tm3Ut9gehLABAwktJSYkqt3ySQHfat2vfDwAAANCZyy+/XBdccIFdXr58uVavXt2hXds1Zk/XqbHaer3eQdF3IBDotB8AAAAMPP35bnUgrldZCwMAAKCtnr7nlQbmGpT1LQAAwMAXCAR07bXX6osvvrDrLrvsMl199dVd3jcQ14jxXH/u77vs9m1Z12J/EMoCACS81NTUqHJTU1OP7vP5fF32AwAAAHTl+9//flT5448/7tCm7UvI9uvPrrRf08Zaqw7WvgEAADBw9Oe71cG6XmUtDAAAcGjpyXteafCuQVnfAgAAxE8wGNT1118ftca8+OKLo3Zs7cxgXSP2V9/tA2C96bttW9a12B+EsgAACS87OzuqvG/fvh7dV1ZW1mU/AAAAQFdGjhyp4cOH2+WtW7d2aJOTk2OfNzY2qr6+vkd9t1/Txlqrtu27p2vgg9l3RkaGnE5nj+8FAADAwdef71ZZC7MWBgAAGAx68p5XYn3L+hYAAKB3QqGQfvjDH+r999+36y644AL94he/kGEY3d7P+jN6/el2u5Wenn7AffN7wtgfhLIAAAlv7NixUeXi4uIe3de+Xft+AAAAgO7k5eXZ51VVVR2u98Va1eFwqKioqMu+q6ure/wStm3feXl5US8uY/W9Z8+eHvXbvm/W1wAAAANff75bZS0MAACAwaK797wS61sAAAD0XDgc1k033aS3337brjv//PN1++239yiQJbH+jIW1LeKFUBYAIOFNmDAhqrx27doe3bdu3Tr73O12a/To0X06LgAAACS+pqYm+zw5ObnD9fZr1bZr0K60bTd8+PCYfY8fPz6qvH79+h713Xa9PG7cuJht2vZdXV3d4xe8PekbAAAAA0d/vltlLQwAAIDBorv3vBLrWwAAAPRMOBzWzTffrDfffNOuO++88/TLX/5SDkfPox2sP7vue/PmzQoEAt32GwgEtGnTpm77BrpCKAsAkPCGDRumkSNH2uVly5b16L7PPvvMPp89e3aH7U4BAACArgQCAe3cudMuDxkypEOb6dOny+v12uW2a9CutF3THnnkkTHbtK/vSd9+v1+rVq3ql76Li4ujPo2qs74BAAAwcPTnu1XWwgAAABgMevKeV2J9CwAAgO6Fw2Hdcsstev311+26r3/967rjjjt6FciSWH9213f78XRm5cqVUeGtefPmdXsP0B6hLADAIeGUU06xzz/77LNu0/XFxcVRi89TTz2138YGAACAxPTOO+9EfYLq7NmzO7RJTk7Wcccd1+k9sSxfvly7du2yy6eddlrMdoWFhZo2bZpdfuWVV2RZVpd9v/XWW/L5fN32PXv2bOXm5trll19+uct+Jemll16yz91ut0488cRu7wEAAED89de7VdbCAAAAGAx68p5XYn0LAACArpmmqVtvvVWvvfaaXXfuuefqzjvv7HUgS2L9GcsJJ5wgt9sd876e9D1kyBAdccQR3d4DtEcoCwBwSDj//PPthatpmvr973/fZfuHHnpIpmlKklJTU3XGGWf0+xgBAACQOMrLy3XffffZZa/XG/VCtK0LLrjAPq+rq9MTTzzRab+WZemhhx6yy4WFhZo/f36n7S+88EL7fPv27Xr11Vc7bRsIBPToo4/a5VmzZmn8+PEx2zocDp133nl2efHixVq+fHmnfVdVVemZZ56xy6eeeqoyMjI6bQ8AAICBoz/frbIWBgAAwEDWm/e8EutbAAAAxGaapn7yk5/olVdesesWLlyou+66a78CWS1Yf0bLzMzUySefbJdfffVV7dixo9O+t2/fHhWSa/suHOgN/tYAAA4JEyZM0MKFC+3y888/r+effz5m27/85S964YUX7PKVV16pnJycfh8jAAAABq4vv/xSP/vZz7R169Zu227YsEH/9m//FrWDwHe+8x1lZ2fHbL9gwQLNnTvXLj/00EP68MMPY7a9//779emnn9rl//qv/5LH4+l0LBdddJFGjx5tl2+//XatWrWqQ7tQKKTbbrtNmzdvtut++MMfdtqvJF199dX2y07LsnTLLbdo586dHdo1NDTohz/8ocrLyyVJLpdL119/fZd9AwAAYODoz3errIUBAABwMPXne16J9S0AAAA6sixLP/vZz/SPf/zDrjvnnHN09913H3AAiPVnRzfccINcLpckyefz6cYbb1RlZWWHduXl5brhhhvs3b0yMzN11VVXddk30BnD6m4vOQAAEkRFRYUuvvhi7d6926478cQTddZZZyk/P1+lpaV6/fXXtWjRIvv6jBkz9NRTTyklJSUeQwYAAMAAsXTpUl1xxRWSpMmTJ+uoo47SpEmTNGTIEKWmpqqxsVE7d+7Uxx9/rA8//NDeGUCSjjnmGD3yyCNdvtDcunWrLrnkElVXV0uSnE6nzjrrLJ188snKysrS7t279eKLL0Z9QtSJJ56ohx56qNsXtcuXL9d3vvMdBQIBSVJSUpIuvPBCHX300UpNTdW2bdv017/+VV999ZV9z2WXXabbbrut2+/LG2+8oR/84Adqeb2UkZGhb37zm5o9e7Y8Ho82bNigZ555Rrt27bLv+dGPfqQrr7yy274BAADQO7///e/18MMPd6gPBoP2es0wDLnd7g5tzj33XN1+++2d9t2f71ZZCwMAACCW/ljf9vd7Xon1LQAAAKK98cYbuvHGG+2yYRiaP39+rwJZN998syZPnhzzGuvPjv785z/rnnvusct5eXm69NJLNWPGDFmWpdWrV+u5557Tvn37JEX+TH7zm9/ojDPO6LZvIBZCWQCAQ8qWLVt01VVXRX2aVWcmTZqkxx9/XLm5uQdhZAAAABjI2v6wvjfOO+88/exnP5PX6+227fLly/Wf//mf9svSrhx11FF65JFHevzhAW+//bZ+9KMfqampqdu2Z599tu69994evwR+6qmndOeddyocDnfb9qqrrtLNN9/co34BAADQO7/73e/04IMP7te95513nu66664u2/Tnu1XWwgAAAGivP9a3B+M9r8T6FgAAAK1efPFF/fjHPz6gPp588knNmzev0+usPzu655579Oc//7nbdi6XSz/+8Y912WWX9bhvoL0D2/MOAIBBZty4cXr11Vd1ySWXdPrCNCsrS9///vf1wgsvEMgCAACAJGn48OE644wzlJeX121bl8ulE088UU888YTuuuuuHv+gfs6cOXr11Vd19tlnd/ppqwUFBfrxj3+sxx9/vFe7uZ522ml66aWXtGDBAjmdzphtioqKdM899+i+++7r1adyXX755frLX/6i2bNnyzCMmG2mTJmiP/3pT/yQHgAAYBDrz3errIUBAABwMByM97wS61sAAAAcXKw/O7rlllv0xz/+UVOmTIl53TAMzZkzR8899xyBLBwwdsoCAByyfD6fli5dquLiYtXW1io7O1sjR47U3Llz5XK54j08AAAADFClpaXasmWLiouLVV1dLb/fr5SUFGVkZKioqEjTp09XcnLyAT2jrq5OS5cuVWlpqRoaGpSbm6sxY8bo8MMP7/RlZE9VVFRo2bJlKi0tld/vV35+viZMmKBp06YdUL+StGfPHq1YsUJlZWUyTVN5eXmaNm2axo0bd8B9AwAAYODoz3errIUBAABwMByM97wS61sAAAAcXKw/O9qyZYvWrl2rffv2yeFwKD8/X7NmzdLw4cMPuG9AIpQFAAAAAAAAAAAAAAAAAAAAAAAAAL3S8/3hAAAAAAAAAAAAAAAAAAAAAAAAAACEsgAAAAAAAAAAAAAAAAAAAAAAAACgNwhlAQAAAAAAAAAAAAAAAAAAAAAAAEAvEMoCAAAAAAAAAAAAAAAAAAAAAAAAgF4g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GMB+97vfadKkSZo0aZKWLl0a7+EAAAAAAAAAAABAhLIAAAAAAAAAAAAAAAAAAAAAAAAAoFcIZQEAAAAAAAAAAAAAAAAAAAAAAABALxiWZVnxHgQAAAAAAAAAAAAAAAAAAAAAAAAADBbslAUAAAAAAAAAAAAAAAAAAAAAAAAAvUAoCwAAAAAAAAAAAAAAAAAAAAAAAAB6wRXvAQAAAAAAAAAAAAAD3dKlS3XFFVdIkq699lpdd9112rBhg55++mktXrxYZWVl8nq9mjx5si688EKdffbZMfvZvXu3TjrpJEnSeeedp7vuukulpaV69tln9f7776ukpES1tbX2MyTpd7/7nR588EFJ0pNPPql58+Z1Os5QKKTXXntN77//vtasWaPKykqFQiHl5uZq0qRJOvroo3XOOecoNze30z42bdqkF154QUuWLNHevXvV2Nio7OxsTZs2TWeeeabOPvtsORx89iMAAAAAAAAAADi0EcoCAAAAAAAAAAAAeumll17SbbfdpkAgYNf5/X4tXrxYixcv1quvvqrf/va3SkpK6rKfjz/+WD/84Q9VU1NzwGNavXq1fvCDH2jnzp0drpWUlKikpEQffvih3nvvPT311FMd2oRCId1111165plnZJpm1LWysjKVlZVp0aJFevrpp/XQQw8pLy/vgMcMAAAAAAAAAAAwWBHKAgAAAAAAAAAAAHph9erV+sMf/iBJuuCCCzR37lw5HA6tXr1af//739XY2KgPPvhAN998s37729922s+OHTt0/fXXq6mpSWeeeabmz5+vtLQ07d69W/n5+b0a0/Lly/Xv//7v8vl8kqRRo0bpjDPO0NixY+XxeFRWVqZVq1bpgw8+iHm/ZVm64YYb9M9//lOSlJeXp7POOkuTJ09WcnKyiouL9frrr2vt2rVauXKlvv3tb+uFF15QSkpKr8YJAAAAAAAAAACQKAhlAQAAAAAAAAAAAL3w4YcfKjU1VY899phmzZpl15977rm67LLLdPnll6usrExvv/223n77bZ122mkx+/niiy/k9Xr15JNPau7cufs9nrq6Ot1www12IOuqq67SjTfeKJer448Cm5qatHz58g71Tz75pB3IWrhwoX7xi190CFxdeeWVuv/++/XII49o8+bNeuihh3TTTTft97gBAAAAAAAAAAAGM0e8BwAAAAAAAAAAAAAMNrfccktUIKtFUVGRfvnLX9rlxx57rMt+brzxxgMKZEnSM888o3379kmSzj77bN18880xA1mSlJKSouOOOy6qzu/32zt/zZgxQ3fffXfMHbAMw9CNN96oOXPmSJKee+45+f3+Axo7AAAAAAAAAADAYEUoCwAAAAAAAAAAAOiFzMxMnX/++Z1eP/744zV+/HhJ0ooVK+zAVHspKSm68MILD3g8r776qiTJ4XDohhtu6PX9H3/8sSoqKiRJ3/72t+VwdP0jxIULF0qS6uvrtWLFil4/DwAAAAAAAAAAIBHE/og8AAAAAAAAAAAAADHNnj1bHo+nyzZHHXWUNm/eLElavXq1TjzxxA5tpkyZIq/Xe0Bjqa6utp8zYcIEjRw5std9fP755/Z5TU2N3n333S7bl5aW2udbtmzRvHnzev1MAAAAAAAAAACAwY5QFgAAAAAAAAAAANALo0eP7rbNqFGj7POysrKYbYYOHXrAY2kbkBo3btx+9bFnzx77/Be/+EWv7q2trd2vZwIAAAAAAAAAAAx2jngPAAAAAAAAAAAAABhMkpOTu23TdgesxsbG/e6nO/X19TGf2Rt1dXX7/fxgMLjf9wIAAAAAAAAAAAxm7JQFAAAAAAAAAAAA9ILP5+u2Tdsg1v6GpXoiLS0t5jN7o+343n33XY0cOfKAxwUAAAAAAAAAAJDo2CkLAAAAAAAAAAAA6IUdO3Z022bnzp32eX5+fr+NZejQoTIMQ5K0ZcuW/e6jRWlpaZ+MCwAAAAAAAAAAINERygIAAAAAAAAAAAB64YsvvlAwGOyyzdKlS+3zGTNm9NtYsrKyNH78eEnSpk2btGvXrl73MXfuXPv8k08+6bOxAQAAAAAAAAAAJDJCWQAAAAAAAAAAAEAvVFdX6x//+Een1z/55BNt2rRJknT44YcrLy+vX8ezcOFCSZJpmrr//vt7ff+CBQuUnZ0tSXruuedUVlbWl8MDAAAAAAAAAABISISyAAAAAAAAAAAAgF66++67tWrVqg71O3fu1E9+8hO7/J3vfKffx3LJJZcoPz9fkvTaa6/p3nvvVSgUitnW5/N12A3L6/Xq2muvlRQJnF111VXavn17l89cuXKl7rnnngMfPAAAAAAAAAAAwCDlivcAAAAAAAAAAAAAgMFkwYIF+vTTT3XppZfq61//uubMmSOHw6HVq1frhRdeUGNjoyTptNNO02mnndbv40lPT9dvfvMbXXnllfL7/frTn/6kd955R2eeeabGjh0rt9ut8vJyrV69Wh988IEmT56sY489NqqPyy67TKtXr9ZLL72kDRs26KyzztKJJ56oOXPmKC8vT6ZpqrKyUhs3btTixYu1e/dujRo1Srfccku/zw8AAAAAAAAAAGAgIpQFAAAAAAAAAAAA9MKMGTN01lln6ac//amef/55Pf/88x3aLFiwQPfee+9BG9OcOXP01FNP6cYbb9SePXu0c+dOPfLIIzHbGoYRs/6uu+7S6NGj9fDDDysQCOidd97RO++80+kzCwoK+mTsAAAAAAAAAAAAgxGhLAAAAAAAAAAAAKCXzj33XE2ePFlPPfWUlixZorKyMqWkpGjy5Mm68MILdc455xz0MR122GF666239NJLL+m9997TunXrVFVVJcMwlJeXp4kTJ+q4447TWWedFfN+wzB0zTXX6MILL9Tzzz+vJUuWaNu2baqurpbD4VB2drbGjh2rWbNmacGCBZo1a9bBnSAAAAAAAAAAAMAAYliWZcV7EAAAAAAAAAAAAMBAtnTpUl1xxRWSpGuvvVbXXXddnEcEAAAAAAAAAACAeHLEewAAAAAAAAAAAAAAAAAAAAAAAAAAMJgQygIAAAAAAAAAAAAAAAAAAAAAAACAXiCUBQAAAAAAAAAAAAAAAAAAAAAAAAC9QCgLAAAAAAAAAAAAAAAAAAAAAAAAAHqBUBYAAAAAAAAAAAAAAAAAAAAAAAAA9IJhWZYV70EAAAAAAAAAAAAAAAAAAAAAAAAAwGDBTlkAAAAAAAAAAAAAAAAAAADA/2/fjgUAAAAABvlbj2F/eQQAAIOUBQAAAAAAAAAAAAAAADBIWQAAAAAAAAAAAAAAAACDlAUAAAAAAAAAAAAAAAAwSFkAAAAAAAAAAAAAAAAAg5QFAAAAAAAAAAAAAAAAMEhZAAAAAAAAAAAAAAAAAIOUBQAAAAAAAAAAAAAAADBIWQAAAAAAAAAAAAAAAACDlAUAAAAAAAAAAAAAAAAwSFkAAAAAAAAAAAAAAAAAg5QFAAAAAAAAAAAAAAAAMEhZAAAAAAAAAAAAAAAAAEOtkRyWAiS4g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" y="861806"/>
            <a:ext cx="8607425" cy="175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37E5B46-CAD0-F541-7076-58B70736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1" y="3009573"/>
            <a:ext cx="8024400" cy="200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D9AEF-D271-FEA5-C1C2-38A25898224F}"/>
              </a:ext>
            </a:extLst>
          </p:cNvPr>
          <p:cNvSpPr/>
          <p:nvPr/>
        </p:nvSpPr>
        <p:spPr>
          <a:xfrm>
            <a:off x="3886200" y="2490966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9636106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57150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186723"/>
            <a:ext cx="54102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/>
              <a:t>We may want to look at outliers in the ['</a:t>
            </a:r>
            <a:r>
              <a:rPr lang="en-US" sz="1100" b="1" dirty="0" err="1"/>
              <a:t>width','depth','table_width','depth%','volume</a:t>
            </a:r>
            <a:r>
              <a:rPr lang="en-US" sz="1100" b="1" dirty="0"/>
              <a:t>'] features by removing or imputing them.</a:t>
            </a:r>
            <a:endParaRPr lang="fr-FR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04800" y="43815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distribution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91" y="661502"/>
            <a:ext cx="6026890" cy="344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D15CF-9447-F2CD-6F88-71F6CB7693C3}"/>
              </a:ext>
            </a:extLst>
          </p:cNvPr>
          <p:cNvSpPr txBox="1"/>
          <p:nvPr/>
        </p:nvSpPr>
        <p:spPr>
          <a:xfrm>
            <a:off x="280800" y="1080291"/>
            <a:ext cx="2514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We could divide our features to 3 groups:</a:t>
            </a:r>
          </a:p>
          <a:p>
            <a:endParaRPr lang="en-US" sz="1200" b="1" dirty="0"/>
          </a:p>
          <a:p>
            <a:r>
              <a:rPr lang="en-US" sz="1200" b="1" dirty="0"/>
              <a:t>Features that are normally(or almost) distributed: ['depth','</a:t>
            </a:r>
            <a:r>
              <a:rPr lang="en-US" sz="1200" b="1" dirty="0" err="1"/>
              <a:t>lenght</a:t>
            </a:r>
            <a:r>
              <a:rPr lang="en-US" sz="1200" b="1" dirty="0"/>
              <a:t>']</a:t>
            </a:r>
          </a:p>
          <a:p>
            <a:endParaRPr lang="en-US" sz="1200" b="1" dirty="0"/>
          </a:p>
          <a:p>
            <a:r>
              <a:rPr lang="en-US" sz="1200" b="1" dirty="0" err="1"/>
              <a:t>Positvely</a:t>
            </a:r>
            <a:r>
              <a:rPr lang="en-US" sz="1200" b="1" dirty="0"/>
              <a:t> Right Skewed Features (near zero values) that can be transformed: ['</a:t>
            </a:r>
            <a:r>
              <a:rPr lang="en-US" sz="1200" b="1" dirty="0" err="1"/>
              <a:t>carat','table_width','price','width','depth','volume</a:t>
            </a:r>
            <a:r>
              <a:rPr lang="en-US" sz="1200" b="1" dirty="0"/>
              <a:t>']</a:t>
            </a:r>
          </a:p>
          <a:p>
            <a:endParaRPr lang="en-US" sz="1200" b="1" dirty="0"/>
          </a:p>
          <a:p>
            <a:r>
              <a:rPr lang="en-US" sz="1200" b="1" dirty="0"/>
              <a:t>Ordinal Categorical Features that we encoded: ['</a:t>
            </a:r>
            <a:r>
              <a:rPr lang="en-US" sz="1200" b="1" dirty="0" err="1"/>
              <a:t>cut','color','clarity</a:t>
            </a:r>
            <a:r>
              <a:rPr lang="en-US" sz="1200" b="1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3503483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9613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359481" y="763170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Diamond CUT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3" y="462644"/>
            <a:ext cx="6479781" cy="136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F5EB570-8184-88A9-5CDE-C45152BD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3" y="1976745"/>
            <a:ext cx="6716096" cy="140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9CA6B3-4A43-7982-D025-80BE5E68403F}"/>
              </a:ext>
            </a:extLst>
          </p:cNvPr>
          <p:cNvSpPr/>
          <p:nvPr/>
        </p:nvSpPr>
        <p:spPr>
          <a:xfrm>
            <a:off x="345681" y="2421232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Diamond COLOR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67FBBAF-FA1A-FB3B-E981-2F229B03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27722"/>
            <a:ext cx="7211319" cy="157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A90422-4487-AC16-AEBD-1AD710A44173}"/>
              </a:ext>
            </a:extLst>
          </p:cNvPr>
          <p:cNvSpPr/>
          <p:nvPr/>
        </p:nvSpPr>
        <p:spPr>
          <a:xfrm>
            <a:off x="85800" y="3846189"/>
            <a:ext cx="8267700" cy="473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CLARITY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517569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4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150" y="56892"/>
            <a:ext cx="8368363" cy="40945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B0C8F7-009B-419C-91CF-D82E89740F41}"/>
              </a:ext>
            </a:extLst>
          </p:cNvPr>
          <p:cNvSpPr/>
          <p:nvPr/>
        </p:nvSpPr>
        <p:spPr>
          <a:xfrm>
            <a:off x="781437" y="549861"/>
            <a:ext cx="8267700" cy="8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Matrix:</a:t>
            </a:r>
          </a:p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Shows Linear Relations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2" name="AutoShape 2" descr="data:image/png;base64,iVBORw0KGgoAAAANSUhEUgAADWUAAAPLCAYAAACNFgrLAAAAOXRFWHRTb2Z0d2FyZQBNYXRwbG90bGliIHZlcnNpb24zLjcuMSwgaHR0cHM6Ly9tYXRwbG90bGliLm9yZy/bCgiHAAAACXBIWXMAABcSAAAXEgFnn9JSAAEAAElEQVR4nOzde7iVZYE28Htt2JwPgiaKghAqoqIhBw9pU2KJmdrnaJpOnpq01LTSr2lKnbTG0fzy0JhUGo5ZeWi0yZrAFC3PAh7AA+IRFFSQg4CC7M3e6/vDWEGA8uLeLPbm97uufbWe932f57kXV9f2/WPf11Mql8vlAAAAAAAAAAAAAAAAALBOaqodAAAAAAAAAAAAAAAAAKAlUcoCAAAAAAAAAAAAAAAAKEApCwAAAAAAAAAAAAAAAKAApSwAAAAAAAAAAAAAAACAApSyAAAAAAAAAAAAAAAAAApQygIAAAAAAAAAAAAAAAAoQCkLAAAAAAAAAAAAAAAAoAClLAAAAAAAAAAAAAAAAIAClLIAAAAAAAAAAAAAAAAAClDKAgAAAAAAAAAAAAAAAChAKQsAAAAAAAAAAAAAAACgAKUsAAAAAAAAAAAAAAAAgALaVjsArdcTTzyR+vr61NTUpH379tWOAwAAAAAAAAAAAAAAABXLli1LY2NjamtrM3jw4EJzlbJoNvX19SmXy2loaMiSJUuqHQcAAAAAAAAAAAAAAABWU19fX3iOUhbNpqamJg0NDSmVSunYsWO14wCsUblcztKlS5MkHTt2TKlUqnIiAABYP95tAQBoTbzfAgDQWni3BQCgtfBuS2u1dOnSlMvl1NTUFJ6rlEWzad++fZYsWZKOHTtm0KBB1Y4DsEYNDQ15/PHHkyQDBw5MmzZtqhsIAADWk3dbAABaE++3AAC0Ft5tAQBoLbzb0lpNnTo1S5YsSfv27QvPLV7jAgAAAAAAAAAAAAAAANiEKW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NC22gEAAJLknoenVztCk/nYnv2qHQEAAAAAAAAAAAAAaEZKWQDARuO5l+alsbFc7RjrraamlB36b17tGAAAAAAAAAAAAABAM1PKAgA2Go2N5ZRbbierRRfKAAAAAAAAAAAAAIB1V1PtAAAAAAAAAAAAAAAAAAAtiV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EDbagfYEB566KFce+21mTx5cpYsWZLevXtn1KhROfnkk9OpU6f1WvP222/PL3/5yzzzzDOpr6/Pdtttl0MPPTTHHXdcamtr1zpv3rx5GT16dO6+++7MmTMn3bp1y/Dhw3PKKadk0KBBzbLnypYuXZrPfOYzmTlzZpLkF7/4Rfbcc891/+IAAAAAAAAAAAAAAACwiWv1J2Vdf/31OeGEE/LnP/857du3z4ABAzJr1qyMHj06RxxxRN58883Ca1588cU544wzMmHChGy22Wbp27dvnnvuufzgBz/IiSeemLq6ujXOmzFjRg499NBcf/31mT9/fnbYYYeUy+WMHTs2Rx55ZMaPH9/ke/69yy+/vFLIAgAAAAAAAAAAAAAAAIpr1aWsJ598MhdeeGGS5IILLsif//zn/Pa3v82dd96ZXXbZJS+88ELOPffcQmvecccdGTNmTNq1a5errroqd9xxR2677bb8/ve/z7bbbpuJEyfm0ksvXW1euVzOmWeemblz52a//fbLPffck1tvvTX33HNPTj311NTX1+fss8/OnDlzmmzPvzdlypRcf/31GTlyZKHvDAAAAAAAAAAAAAAAAPxNqy5lXXXVVWlsbMxhhx2Wo446KqVSKUnSq1evXHrppampqcmf/vSnPPPMM+u85pVXXpkk+dKXvrRKuWnAgAH5/ve/nyT51a9+lfnz568yb/z48Zk6dWq6du2aH/7wh+natWuSpG3btjnzzDMzfPjwLFmyJGPGjGmyPVe2fPnynHPOOWnfvn3OO++8df6+AAAAAAAAAAAAAAAAwKpabSnr7bffzr333psk+dznPrfa/X79+mWvvfZKkowbN26d1pw+fXqlwHXUUUetdn/vvffOdtttl7q6uowfP36Ve2PHjk2SjBo1Kt27d19t7oqMK55rij1Xds0112TatGk588wzs9VWW73X1wQAAAAAAAAAAAAAAADeQ9tqB2guU6dOTV1dXdq1a5fddtttjc8MHTo0DzzwQCZPnrxOaz7++ONJkj59+qRXr15rXXPGjBmZPHlyjjzyyMr1FXsMGzZsjfNWXH/99dcze/bsyvofZM8VXnrppVx11VXZZZdd8oUvfOH9v2gTK5fLaWho2OD7AqyLlX8/+V1VPaVSKeVy0thYTrlc7TTrr1TKX79HY8ot+YsAAC2Sd1sAAFoT77cAALQW3m0BAGgtvNvSWn2Qv/lttaWsl156KUnSu3fv1NbWrvGZvn37rvLs+5k+ffoq89Z1zbq6usyaNes952699dapra1NfX19XnzxxUoBa333XKFcLue8885LfX19zj///LRp02at6zSXpUuXVsplABuzJ554otoRNllbbLFFFsyfn5mvzExjCy4z1ZRK6dWzTV55pZS5c+dWOw4AsAnzbgsAQGvi/RYAgNbCuy0AAK2Fd1t4V021AzSXhQsXJkm6d+++1mdW3FvxbFOuuWjRosq1t956K42Nje85t1QqpVu3bqvNXd89V7j55pszYcKEHHvssRk8ePBa1wAAAAAAAAAAAAAAAADWTas9KWvZsmVJstZTspKkXbt2qzzblGu+8847q81b+X7RuUX3TJI5c+bkkksuSa9evfK1r31trfObW8eOHTNw4MCq7Q/wXhoaGipt/cGDB1flREHeLSdPf62cbfs0pAUflJVSKenRs2f69OmTbbfdttpxAIBNjHdbAABaE++3AAC0Ft5tAQBoLbzb0lpNmzYtS5cuXa+5rbaU1b59+yRJfX39Wp+pq6tb5dmmXLNDhw6rzVv5ftG5RfdMkgsuuCCLFy/OhRdemC5duqx1fnMrlUp+4QItQps2bfy+qqJSKampKbX4Uta736PVHkYKALQQ3m0BAGhNvN8CANBaeLcFAKC18G5La1IqldZ7bqv9i+Hu3bsnSRYuXLjWZ1bcW/Hs++nWrds6r7ni2STp0qVL5Y+z1za3XC5n0aJFq81d3z3Hjx+fO+64I5/4xCfyqU99au1fCgAAAAAAAAAAAAAAACik1Z6U1a9fvyTJq6++mvr6+tTW1q72zMsvv7zKs++nf//+SZIZM2as9Zk1rdmuXbv07t07M2fOzMsvv5w99thjtXmvvfZa5TSsFft8kD2ffvrpJMmkSZPy0Y9+dK1zv/rVr6a2tjYHHXRQzjnnnLU+BwAAAAAAAAAAAAAAALyr1Z6UNWjQoNTW1qauri5TpkxZ4zOPPPJIkuQjH/nIOq25++67J0lmzpyZ2bNnF1pzxXjSpElrnLfi+lZbbZWtttqqSfZMksWLF2fu3Lmr/aywcOHCzJ07N2+99dYa1wYAAAAAAAAAAAAAAABW1WpLWV26dMm+++6bJLn55ptXuz99+vQ89NBDSZJRo0at05r9+/fPjjvumCS56aabVrv/4IMPZsaMGamtrc3IkSNXuXfggQcmScaNG5eFCxeuNndFxr/Psr57fvWrX820adPW+rPCL37xi0ybNi0XXXTROv0bAAAAAAAAAAAAAAAAwKau1ZaykuTUU09NqVTK7373u9x0000pl8tJkjlz5uQb3/hGGhsbc8ABB2SnnXZaZd7++++f/fffP+PGjVttzdNPPz1JcvXVV+euu+6qXH/xxRdzzjnnJEmOOeaY9OzZc5V5BxxwQAYOHJjFixfn7LPPzuLFi5MkDQ0NueKKKzJx4sR07NgxJ510UpPtCQAAAAAAAAAAAAAAADS9ttUO0Jx22223fOtb38pFF12U8847L6NHj06PHj3y/PPPp66uLv3798/3vve91ebNmjUrSbJkyZLV7h144IE5/vjjc9111+UrX/lK+vbtm06dOuW5555LQ0NDhg4dmrPOOmu1eTU1Nbniiity7LHH5p577snHPvax9O/fP6+//nrmzZuX2traXHLJJenVq1eT7QkAAAAAAAAAAAAAAAA0vVZdykqSE044IQMHDsyYMWMyZcqUzJs3L717986oUaNy8sknp3PnzoXX/Pa3v50hQ4bk17/+daZOnZo5c+ZkwIABOfTQQ3PCCSektrZ2jfP69++f2267LaNHj87dd9+dZ599Nt26dcuBBx6YL3/5y9l5552bfE8AAAAAAAAAAAAAAACgabX6UlaS7L333tl7773X+flp06a97zMHHXRQDjrooMJZtthii5x77rk599xzC89d3z3XZF2+IwAAAAAAAAAAAAAAALC6mmoHAAAAAAAAAAAAAAAAAGhJ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oG21AwAA6+eeh6dXO0KT2epDXaodAQAAAAAAAAAAAABgnSllAUAL9txL89LYWK52jA+kTZuSUhYAAAAAAAAAAAAA0KIoZQFAC9bYWE65ZXeyWnypDAAAAAAAAAAAAADY9NRUOwAAAAAAAAAAAAAAAABAS6K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W2rHWBDeOihh3Lttddm8uTJWbJkSXr37p1Ro0bl5JNPTqdOndZrzdtvvz2//OUv88wzz6S+vj7bbbddDj300Bx33HGpra1d67x58+Zl9OjRufvuuzNnzpx069Ytw4cPzymnnJJBgwY16Z4vvPBCbrvttkyZMiUvv/xy5s+fn/r6+my55ZYZMmRI/umf/ilDhgxZr+8PAAAAAAAAAAAAAAAAm6pWf1LW9ddfnxNOOCF//vOf0759+wwYMCCzZs3K6NGjc8QRR+TNN98svObFF1+cM844IxMmTMhmm22Wvn375rnnnssPfvCDnHjiiamrq1vjvBkzZuTQQw/N9ddfn/nz52eHHXZIuVzO2LFjc+SRR2b8+PFNuue9996bn/zkJ3nwwQfzzjvvpF+/funTp0/mzp2bP/zhD/n85z+fn/70p4W/PwAAAAAAAAAAAAAAAGzKWnUp68knn8yFF16YJLngggvy5z//Ob/97W9z5513ZpdddskLL7yQc889t9Cad9xxR8aMGZN27drlqquuyh133JHbbrstv//977Pttttm4sSJufTSS1ebVy6Xc+aZZ2bu3LnZb7/9cs899+TWW2/NPffck1NPPTX19fU5++yzM2fOnCbbc/Dgwbn00kvzwAMP5P77789vf/vbjB07Nvfff3++8IUvpFwu57LLLsuUKVMK/RsAAAAAAAAAAAAAAADApqxVl7KuuuqqNDY25rDDDstRRx2VUqmUJOnVq1cuvfTS1NTU5E9/+lOeeeaZdV7zyiuvTJJ86UtfysiRIyvXBwwYkO9///tJkl/96leZP3/+KvPGjx+fqVOnpmvXrvnhD3+Yrl27Jknatm2bM888M8OHD8+SJUsyZsyYJttz6NChOfjgg9OzZ89Vrnft2jXf+c53Kid13X777ev8/QEAAAAAAAAAAAAAAGBT12pLWW+//XbuvffeJMnnPve51e7369cve+21V5Jk3Lhx67Tm9OnTKwWuo446arX7e++9d7bbbrvU1dVl/Pjxq9wbO3ZskmTUqFHp3r37anNXZFzxXFPs+V5KpVL69++fJHnnnXfWeR4AAAAAAAAAAAAAAABs6lptKWvq1Kmpq6tLu3btsttuu63xmaFDhyZJJk+evE5rPv7440mSPn36pFevXoXWXDEeNmzYGuetuP76669n9uzZTbLne1m2bFmeeuqpJMmuu+66zvMAAAAAAAAAAAAAAABgU9e22gGay0svvZQk6d27d2pra9f4TN++fVd59v1Mnz59lXnrumZdXV1mzZr1nnO33nrr1NbWpr6+Pi+++GKlgLW+e67N4sWL8+yzz+bHP/5xZs2alSFDhuSQQw5533kfRLlcTkNDQ7PuAbC+Vv791JJ+V5VKpZTLSWNjOeVytdM0jdbwfUqlFd+jMeWW/EUAgBappb7bAgDAmni/BQCgtfBuCwBAa+Hdltbqg/zNb6stZS1cuDBJ0r1797U+s+Leimebcs1FixZVrr311ltpbGx8z7mlUindunXLvHnzVpm7vnuubNGiRRk+fPhqc77+9a/nxBNPTNu2zft/g6VLl1ZO/ALYmD3xxBPVjrDOtthiiyyYPz8zX5mZxhZe/mlbU5O3d9syS95+u8V/n5pSKb16tskrr5Qyd+7cascBADZhLendFgAA3o/3WwAAWgvvtgAAtBbebeFdNdUO0FyWLVuWJGs9JStJ2rVrt8qzTbnmO++8s9q8le8XnVt0z5W1adMme+yxR/bYY4/069cv7dq1y8KFC/PHP/4xkydPXuu6AAAAAAAAAAAAAAAAwOpa7UlZ7du3T5LU19ev9Zm6urpVnm3KNTt06LDavJXvF51bdM+Vde7cOTfccENl/NZbb+Xqq6/OT3/605x00km5/vrrM2TIkLWu/0F17NgxAwcObLb1AT6IhoaGSlt/8ODBadOmTZUTrZtSqZTpr5WzbZ+GtOCDpZIkNTXv/reqU+dytu2zbYv+PqVS0qNnz/Tp0yfbbrttteMAAJuYlvpuCwAAa+L9FgCA1sK7LQAArYV3W1qradOmZenSpes1t9WWsrp3754kWbhw4VqfWXFvxbPvp1u3buu85opnk6RLly6pqalJY2PjWueWy+UsWrRotbnru+d76dKlS77+9a9nwYIFuemmm/KjH/0o11577TrNXR+lUskvXKBFaNOmTYv6fVUqJTU1pRZdYkreLWUlreP7lEorvkerPYwUAGghWtq7LQAAvBfvtwAAtBbebQEAaC2829KalEql9Z7bav9iuF+/fkmSV199da2nTL388surPPt++vfvnySZMWPGWp9Z05rt2rVL7969V7n/91577bVKzhX7fJA918UnPvGJJMlTTz1VaB4AAAAAAAAAAAAAAABsylptKWvQoEGpra1NXV1dpkyZssZnHnnkkSTJRz7ykXVac/fdd0+SzJw5M7Nnzy605orxpEmT1jhvxfWtttoqW221VZPs+X4aGhqSJMuXLy80DwAAAAAAAAAAAAAAADZlrbaU1aVLl+y7775Jkptvvnm1+9OnT89DDz2UJBk1atQ6rdm/f//suOOOSZKbbrpptfsPPvhgZsyYkdra2owcOXKVewceeGCSZNy4cVm4cOFqc1dk/PssH2TP93P77bcnSXbeeedC8wAAAAAAAAAAAAAAAGBT1mpLWUly6qmnplQq5Xe/+11uuummlMvlJMmcOXPyjW98I42NjTnggAOy0047rTJv//33z/77759x48attubpp5+eJLn66qtz1113Va6/+OKLOeecc5IkxxxzTHr27LnKvAMOOCADBw7M4sWLc/bZZ2fx4sVJ3j2t6oorrsjEiRPTsWPHnHTSSU2257nnnpuJEydWTsRa4c0338zFF1+c2267LUly/PHHr/HfDwAAAAAAAAAAAAAAAFhd22oHaE677bZbvvWtb+Wiiy7Keeedl9GjR6dHjx55/vnnU1dXl/79++d73/veavNmzZqVJFmyZMlq9w488MAcf/zxue666/KVr3wlffv2TadOnfLcc8+loaEhQ4cOzVlnnbXavJqamlxxxRU59thjc8899+RjH/tY+vfvn9dffz3z5s1LbW1tLrnkkvTq1avJ9hw7dmxuvvnmdOjQoTJn0aJFmTFjRhoaGtKmTZt87Wtfyyc/+cn1+ecFAAAAAAAAAAAAAACATVKrLmUlyQknnJCBAwdmzJgxmTJlSubNm5fevXtn1KhROfnkk9O5c+fCa37729/OkCFD8utf/zpTp07NnDlzMmDAgBx66KE54YQTUltbu8Z5/fv3z2233ZbRo0fn7rvvzrPPPptu3brlwAMPzJe//OXsvPPOTbrn97///TzwwAN5/PHH88Ybb2TRokXp0KFDtt9++wwfPjxHHXVUdtxxx8LfHwAAAAAAAAAAAAAAADZlrb6UlSR777139t5773V+ftq0ae/7zEEHHZSDDjqocJYtttgi5557bs4999zCc4vuOWrUqIwaNarwPgAAAAAAAAAAAAAAAMDa1VQ7AAAAAAAAAAAAAAAAAEBLop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tDoLF72Tt5fUpVwuVzsKAAAAAAAAAAAAANAKta12AACAptLQ0Jgbfvdk7p3wcpKkQ/u22bxHx2zeo9O7/7vZSp97dErnTrUplUpVTg0AAAAAAAAAAAAAtDRKWQBAq1Bf35Brbng0jz89u3LtnWXLM+v1xZn1+uI1zmnfrs1KJa13i1pb9OyUXQdumXa1bTZUdAAAAAAAAAAAAACghVHKAgBavKXv1Gf0LyZl2ovzCs1bVteQV2cvzquzVy1t9dysY77+z3tlyy06N2VMAAAAAAAAAAAAAKCVUMoCAFq0xW8ty4+unZCXZy2sXNttUK8c89lds3DxssxbsCTzFixd6X/f/bysrmGta85/c2kuu+ahnH3K3tm8R6cN8TUAAAAAAAAAAAAAgBZEKQsAaLHmv7k0l//8ocx+4+3Ktb2GbJPjjtg9bdrUpEf3jum37WarzSuXy3l7SX3mLliSeQuWZP6CpZm7YGnmzn87T057o7L2u8WsfbJZtw4b6isBAAAAAAAAAAAAAC2AUhYA0CK9PuetXP7zh7Jg4TuVayM/2j9HHLxzampK7zm3VCqlS+d26dK53WqlrbsfeCk33vZUkuSNeUty2dUP5axT9k63Lu2b/DsAAAAAAAAAAAAAAC1TTbUDAAAUNX3mm/nBT+5fpZB16CcH5sjPvH8h6/18Yp/+OfygQZXx62+8lSuueShvL6n7QOsCAAAAAAAAAAAAAK2HUhYA0KI88/zcXPqzB/P2kvokSamUHPPZXXPwyB1SKn2wQtYKB/7DgBxywI6V8czXF+eKMQ9n6Tv1TbI+AAAAAAAAAAAAANCyKWUBAC3Go0++lv+8dkKW1TUkSWpqSvni0UPyD3v1a/K9Dh65Qw78hwGV8YyZC/Of107IO8uWN/leAAAAAAAAAAAAAEDLopQFALQI9018OT/71SNZ3tCYJGlX2yanHT88w3ffpln2K5VK+T+jdsr++/SrXHthxoJcdd3E1NU3NMueAAAAAAAAAAAAAEDLoJQFAGz0bv/LC7n+likpl98dd+pQm6/9857ZdeCWzbpvqVTK5w7ZJfuN6Fu5Nu3FefnJ9ZNSv1wxCwAAAAAAAAAAAAA2VUpZAMBGq1wu55axU3Pr2KmVa927ts/ZX947A7bruUEylEqlHPPZwdlryN9O5Hrq2Tdy9a8fTcNfT+0CAAAAAAAAAAAAADYtSlkAwEapsbGcX946JX/6ywuVax/avFP+75f3yTZbddugWWpqSjnuiN0zdPDWlWuTn56dMTc9nsbG8gbNAgAAAAAAAAAAAABUX9tqBwAA+Hv1yxvy8xsey2NPvV65tu3W3XLGSSPSvWuHqmRq06YmXzx6SJYvb8zkqbOTJJOmvJratjU57ojdU1NTqkouAAAAAAAAAAAAAGDDc1IWALDRufn3T61SyNq+X8+cdfLeVStkrdCmTU2+dMwe2XmHD1WuPfjozNzwuydTLjsxCwAAAAAAAAAAAAA2FUpZAMBGZfbct3LvhJcr48E7bZkzT9oznTrWVjHV39TWtslXvjAsO35488q1ex6ekd/84WnFLAAAAAAAAAAAAADYRChlAQAblT+Ofy4ruk0f2rxTvvxPw9KuXZvqhvo77dq1yWnHD8+H+/aoXBt//0v5n9unKWYBAAAAAAAAAAAAwCZAKQsA2Gi8/sZbefjxWZXxwfvvmLZtN87XlQ7t2+arJ45I3226V66Nvfv5/Oq3T1QxFQAAAAAAAAAAAACwIWycf+UMAGyS/nelU7K23KJzRnykd3UDvY9OHWtz5kl7ZputulauXXPDo3n8qdeqmAoAAAAAAAAAAAAAaG5KWQDARmHGrDczYeVTskbukDZtNv5XlS6d2+VrX9wrW/TslCQpl5Mz/21cyivaZQAAAAAAAAAAAABAq7Px/6UzALBJuO43kyunZPX6UOeM2H2b6gYqoFvX9vn8YbtWxvc8PCP//b9PVzERAAAAAAAAAAAAANCclLIAgKp77qV5uev+lyrjz4zcMTU1pSomKm7XgVtm8E5bVsZnf/9PWbK0roqJAAAAAAAAAAAAAIDmopQFAFTdj6+bWDkla+stu2TYbr2rG2g9fe4zO6dt23dfr16etTD/76cPVDkRAAAAAAAAAAAAANAclLIAgKqa9fqijPvz85XxwS3wlKwVen2oS4749KDK+KIf35dXXl1YxUQAAAAAAAAAAAAAQHNQygIAqur3dzxXOSWrd6+uGTp46+oG+oCOO2L3bLlF5yTJ0neW55v/fkeVEwEAAAAAAAAAAAAATU0pCwCompmvLcojT7xWGX/mgB1a7ClZK3Tu1C7/8S8jK+Mbb3sy9z48o4qJAAAAAAAAAAAAAICmppQFAFTNH+58tvL5w317ZI9dW/YpWSuc8LmPrHLi15nfHZuGhsYqJgIAAAAAAAAAAAAAmpJSFgBQFa+8ujCPPfV6ZXzi5z7S4k/JWqGmpiY/uuCgyvixJ1/PtTc/VsVEAAAAAAAAAAAAAEBTUsoCAKri9yudkrXT9ltk3xF9q5im6e0zrG+O+ezgyvjbF4/PwkXvVDERAAAAAAAAAAAAANBUlLIAgA3u5VkLM/np2ZXxV08Y0WpOyVrZxd8+IJ061iZJ3pi3JBdc/pcqJwIAAAAAAAAAAAAAmoJSFgCwwa18Slbf3t0yct/+VUzTfLbdunv+9bR9K+MfXftwpr0wt4qJAAAAAAAAAAAAAICmoJQFAGxQ02e+mSlT/3ZK1iGf3DGlUus7JWuFs07eJ/36bJYkWb68MV8/f1x1AwEAAAAAAAAAAAAAH5hSFgCwQf1h5VOytume3XfuVcU0za9jx9r8v3M+VRmPvfv5/PGuZ99jBgAAAAAAAAAAAACwsWvWUtaLL77YnMsDAC3MS68syBPPzKmMD23lp2StcPhBg/LxvftVxl8///bU1S2vXiAAAAAAAAAAAAAA4ANp1lLWwQcfnC984Qu57bbbUldX15xbAQAtwMqnZPXrs1l2HbhlFdNsOKVSKVecPyo1Ne8W0J59cV7+89oJVU4FAAAAAAAAAAAAAKyvZi1llcvlTJo0Kf/yL/+S/fbbL9///vfz7LPPvv9EAKDVeWHGgjw57Y3K+JADNo1TslbYbdBWOeXYoZXxBVf8JbPfeKuKiQAAAAAAAAAAAACA9dWspayPf/zjqampSblczsKFC/OrX/0qhx12WI466qjccsstWbp0aXNuDwBsRFY+Jat/n82yy44fqmKa6vje/90/Pbp3SJIsWrws3/nB+ConAgAAAAAAAAAAAADWR7OWsn7yk5/krrvuyhlnnJFtttkm5XI55XI5U6ZMyTnnnJN99903//Zv/5annnqqOWMAAFX2woz5efq5lU7J+uSmdUrWCpv36JTzz/pEZTzmpsfyyJRXq5gIAAAAAAAAAAAAAFgfzVrKSpJevXrl1FNPzfjx4zNmzJiMGjUqbdu2Tblczttvv52bb745RxxxRA4//PDceOONeeutt5o7EgCwgf3+jr+dkjVgux7ZeYdN75SsFb78T8Oy819PCSuXkzO/OzblcrnKqQAAAAAAAAAAAACAIpq9lLWyffbZJ5dffnn+8pe/5Jvf/GY+/OEPV07Pmjp1as4///zst99++c53vpPHH398Q0YDAJrJ89PnZ+rzcyvjQw7YNE/JWqG2tk2u+O6oyvj+ia/kxt89WcVEAAAAAAAAAAAAAEBRG7SUtULPnj1z0kkn5Y9//GN++ctf5rDDDkv79u1TLpezdOnS3Hrrrfn85z+fQw45JNdff30WLVpUjZgAQBO47Y5plc/b9+uZnbbfooppNg4H7Dcgh31qYGX8zQvvyNtL6qqYCAAAAAAAAAAAAAAooiqlrJUNGzYsF198ce69994cc8wxlevlcjnPP/98LrzwwvzDP/xDzjvvvMycObOKSQGAop59cV6mvTCvMt7UT8la2Q/PPTDt2rVJksx8bVEuvuq+KicCAAAAAAAAAAAAANZV1UtZy5Yty//8z//klFNOyQ033JBSqZRyuZzk3WLWitOzfvOb3+TTn/50fvGLX1Q5MQCwrn6/0ilZO/TvmYEDNq9imo3LgH49840v7V0ZX/KTBzL9lQVVTAQAAAAAAAAAAAAArKuqlbKmTp2a888/P/vuu2/+9V//NY899lilhLXnnnvmsssuy8MPP5zvfe972WWXXVIul1NXV5f/+I//yJ133lmt2ADAOpr2wtw8+9L8ytgpWav79un7ZestuyRJ3lm2PN+88I4qJwIAAAAAAAAAAAAA1sUGLWW9/fbbufHGG3P44Yfn8MMPz4033pjFixenXC6ne/fuOfHEEzNu3Lhcd911Oeigg9K9e/cceeSRueWWW/LjH/84Xbt2Tblczs9//vMNGRsAWA933vdS5fPAD2+egQO2qGKajVPXLu1z0b8eUBn/5g9P5+ln51QxEQAAAAAAAAAAAACwLtpuiE0ee+yx3HzzzRk3blzeeeedJEm5XE6S7LHHHjn66KMzatSotGvXbq1rjBw5Ml/84hdz+eWX58UXX9wQsQGA9fT2kro8tVK56MCPD6himo3bPx2+Wy75yQN5ctq7/14/GH1//uuy/1PlVAAAAAAAAAAAAADAe2nWUtZ//dd/5ZZbbsnzzz+f5G9FrK5du+awww7LUUcdlR122GGd19tpp52SJIsWLWr6sABAk3n8qdfT0PDX/+53aZednJK1VjU1NfmXUz+aL5z52yTJr/7niXzv/+6fPr27VzkZAAAAAAAAAAAAALA2zVrKuuiii1IqlSplrMGDB+foo4/OwQcfnA4dOhRer02bNk0dEQBoBhOnvFr5vMeuW6dNm5oqptn4HXXIrvnOD+7Ky7MWZvnyxlz6swdz2XdHVTsWAAAAAAAAAAAAALAWzVrKSpKOHTvmM5/5TI4++ujsvPPOH2itESNGZPz48U2UDABoDoveWpZnnp9bGQ/fvXcV07QMtbVtcvYp++SM88YmSa6+4ZGcc+bHsnmPTlVOBgAAAAAAAAAAAACsSbMeW/Hd73439957by644IIPXMhKkvbt22ebbbbJNtts0wTpAIDm8NiTr+Wvh2Rms24dMmC7ntUN1EJ88egh2aLnuyWst5fU58fXTahyIgAAAAAAAAAAAABgbZq1lHX00Uenc+fOzbkFALCRmTj51crnYbv1Tk1NqYppWo5OHdvlqyeOqIx/NObhvL2kroqJAAAAAAAAAAAAAIC1adZS1nHHHZfjjjsujz76aKF5U6ZMyXHHHZfjjz++mZIBAM1hwcKleX76/Mp4+O69q5im5Tnt+BHp3Kk2STJvwdKMuemxKicCAAAAAAAAAAAAANakWUtZEyZMyMSJE7NgwYJC8xYuXJgJEyZkwoQJzZQMAGgOj0x5LeXyu5+36Nkp223bvbqBWpjNe3TKlz4/tDL+4c8eSH19QxUTAQAAAAAAAAAAAABr0qylLABg0zJxyquVz8N2651SqVTFNC3TN07eO23bvvuKNmPmwtz0+yernAgAAAAAAAAAAAAA+HsbZSmrrq4uSVJbW1vlJADAupo7f0mmv/JmZTx8997VC9OC9endPcd+dnBlfPFV96e84vgxAAAAAAAAAAAAAGCjsFGWsqZNm5Yk6d69e5WTAADratJKp2RtvWWXbLNV1yqmadm++ZWPVj4/OW1O/njXc1VMAwAAAAAAAAAAAAD8vbZNtdCrr76aWbNmrfHec889l27dur3n/HK5nKVLl+app57KNddck1KplEGDBjVVPACgmU2c/LdS1rDdeqdUKlUxTcu2845b5tBPDsxtd7xbVL/4qvty8Mgdq5wKAAAAAAAAAAAAAFihyUpZt956a3784x+vdr1cLueKK64otFa5XE6pVMpnP/vZJkoHADSn1+YszszXFlXGw3bvXcU0rcO3Ttu3Usq6d8LLuX/iy/no8L5VTgUAAAAAAAAAAAAAJElNUy5WLpdX+Vnb9ff7adu2bU4++eR8+tOfbsp4AEAzmbTSKVl9tu6WrT7UpYppWoe9h/bJfiP+VsK6+Kr7qpgGAAAAAAAAAAAAAFhZk52UNWLEiJx++umrXLvyyitTKpVy0EEH5cMf/vB7zi+VSuncuXO23XbbDB06ND169GiqaABAMyqXy5k05bXK2ClZTedbp+2beyf8Okny+zufzVPT5mSXgVtWORUAAAAAAAAAAAAA0KSlrBEjRqxy7corr0ySHHzwwRk5cmRTbQUAbERmvrY4r7/xVmU8bDelrKZy0Cd2yOCdtswTz8xJkvzgJ/fnusv+T5VTAQAAAAAAAAAAAAA1zbn46aefntNOO+19T8kCAFquSVNmVT7377tZtujZqYppWpdSqZR/OXXfyvjX//NEXp71ZvUCAQAAAAAAAAAAAABJNkAp6/TTT0///v2bcxsAoErK5XImTn61MnZKVtM76pBd0q/PZkmS5csbc+nVD1Y3EAAAAAAAAAAAAADQvKUsAKB1m/7Km5m3YGmSpFRKhg7eusqJWp+2bdvkrJP3royv/vWjmbdgSRUTAQAAAAAAAAAAAABKWQDAeps45W+nZO3Qr2d6dO9YxTSt10lHDckWPTslSZYsrc+V/zWhyokAAAAAAAAAAAAAYNPWtikWGTlyZJKkVCrlzjvvXO36+vr79QCAjUdjYzmPrFTKGrb7NlVM07p16tguZ5y4Z8774d1Jkv+89uGcfco+6dypXZWTAQAAAAAAAAAAAMCmqUlKWbNmzUrybonq76+XSqWUy+X1Wvfv1wMANh7PT5+fNxctS5LU1JSyx65bVTlR63ba8cNz8ej78vaS+sxbsDQ/v/HRnHHSXtWOBQAAAAAAAAAAAACbpCYpZfXu3bvQdQCg5Zu00ilZOw3YIl27tK9imtavZ49OOfmYobnsmoeSJD/82YP5yheGp7a2TZWTAQAAAAAAAAAAAMCmp0lKWXfddVeh6wBAy9bQ0JhHn3itMh62uyL2hvCNk/fOlddNSH19Y16etTA33vZkvvCPu1c7FgAAAAAAAAAAAABscmqqHQAAaHmmvTgvi9+uS5K0aVPKkF22qnKiTcO2W3fPsZ/drTK++Kr70tjYWMVEAAAAAAAAAAAAALBpUsoCAAqbNPnVyuddd9wynTrWVjHNpuWbX/lo5fNTz76RP971XBXTAAAAAAAAAAAAAMCmSSkLACikfnlDHnvy9cp42O69q5hm0zNohw/lsE8NrIwvvur+KqYBAAAAAAAAAAAAgE1T22oHmD9/fq655po8+uijWb58eXbaaaeceOKJGTBgQLWjAQBr8PSzc7PknfokSW1tTXYb1KvKiTY93zpt3/zuT9OSJPdNfDn3TZiRfUdsV+VUAAAAAAAAAAAAALDpaNaTsiZNmpQRI0Zkzz33zCOPPLLa/TfeeCNHHHFErr322kyePDlPPfVUbrnllhx++OF58MEHmzMaALCeJk2ZVfm820690qF91Tvem5y99uiTj+35txLWxaOdlgUAAAAAAAAAAAAAG1KzlrLuvPPOLFq0KJ07d87QoUNXu3/RRRfl1VdfTblcXuVn2bJlOeuss/LWW281ZzwAoKC6uoZMfnp2ZTxs995VTLNp+9Zp+1Y+/+HOZ/PkM7Pf42kAAAAAAAAAAAAAoCk1aynriSeeSKlUykc/+tHV7s2fPz/jxo1LqVTKzjvvnD/84Q957LHHcvbZZydJFixYkP/+7/9uzngAQEFPTJudZXUNSZIO7dtm14FbVjnRpmvUx7fPboN6VcY/+InTsgAAAAAAAAAAAABgQ2nWUtbcuXOTJDvttNNq9+6+++40NLz7R93//u//nu233z4dO3bMP//zP2fYsGEpl8u55557mjMeAFDQpMmvVj5/ZOdeaVfbpoppNm2lUin/8pW/Fd9vvO3JvDZ7cRUTAQAAAAAAAAAAAMCmo1lLWQsWLEiS9OzZc7V7kyZNSpJst912GTRo0Cr39t9//yTJc88915zxAIAClr5TnyeemVMZD9u9dxXTkCSfO2SX9OndLUlSX9+Y0ddPrHIiAAAAAAAAAAAAANg0NGspa8mSJe9uUrP6No8++mhKpVL22muv1e5tueWWSZKFCxc2ZzwAoIDJU2enfnljkqRTx9oM2v5DVU5E27ZtctrxIyrjn/xyUt55p76KiQAAAAAAAAAAAABg09CspazOnTsnSebMmbPK9dmzZ2fGjBlJkiFDhqwe6q8lrnK53JzxAIACJk1+tfJ5j123Stu2zfoawTr60uf3SMcObZMkb8xbkht+92SVEwEAAAAAAAAAAABA69esf03dv3//JMn999+/yvWxY8dWPg8dOnS1eW+88UaSZLPNNmu+cADAOnt7SV2efu6NynjY7ttUMQ0r69mjU447YvfK+PKfP6TYDgAAAAAAAAAAAADNrFlLWfvss0/K5XL+8pe/ZMyYMVm8eHEeffTR/OxnP0upVMr222+fbbfddrV5zzzzTJJku+22a854AMA6euyp19PQ8G7Rp1uX9hn44c2rnIiVnXHinpXPU6bOzl8eml69MAAAAAAAAAAAAACwCWjWUtbRRx+dTp06JUkuueSSjBgxIscee2zmz5+fJDnhhBNWm1Mul3PvvfemVCpll112ac54AMA6mjT51crnPQZvlZqaUhXT8Pd23nHLfOpjAyrjy695qIppAAAAAAAAAAAAAKD1a9ZS1pZbbplLL700HTt2TLlcrvwkyWc+85n84z/+42pzHnzwwcydOzdJMnz48OaMBwCsg0WLl+WZF+ZWxsN336aKaVibM7/4t9OybrtjWl6cMb+KaQAAAAAAAAAAAACgdWvb3Bt8/OMfz9ixY/O///u/mTFjRjp27Jh99tknH/vYx9b4/GOPPZbhw4enVCpln332ae54AMD7ePTJ1/LXTnV6dO+QD/ftUd1ArNGoj2+fHT+8eZ59cV7K5eQ/r52Qy747qtqxAAAAAAAAAAAAAKBVavZSVpL06tUrJ5100jo9e9ppp+W0005r5kQAwLqaOPnVyudhu/VOTU2pimlYm5qampxx4p45/dw/Jkl+ftOjOf+sj6db1w5VTgYAAAAAAAAAAAAArU9NtQMAABuvBQuX5vnp8yvjYbv1rmIa3s/xR+6e7t3aJ0kWv1WX//rN49UNBAAAAAAAAAAAAACtlFIWALBWj0x5rfJ5i56dst223auYhvfTpXP7/PPRe1TGPxrzcBobG6uYCAAAAAAAAAAAAABap7YbesO6urosXrw4y5YtW6fne/d2IgcAVMsT0+ZUPg/bbeuUSqUqpmFdnH7CiFx2zUNpbCznhRkL8r/jn8shnxxY7VgAAAAAAAAAAAAA0KpskFLWSy+9lOuvvz733XdfZs6cmXK5vE7zSqVSnn766WZOBwCsybK65Xn+pfmV8eCdelUxDeuqX58e+eyBO+XWsVOTJFeMeUgpCwAAAAAAAAAAAACaWE1zb3DLLbfksMMOyw033JBXXnkljY2NKZfL6/wDAFTHsy/Oy/KGxiRJh/Zt07/PZtUNxDr72hf3qnwef99LeWLq7CqmAQAAAAAAAAAAAIDWp1lPypoyZUrOPffcSsGqQ4cO2XXXXdOrV6+0a9euObcGAD6gp599o/J5p+23SJs2zd7lponsO6Jvhuy6VR578vUkyY+ufThX/+DQKqcCAAAA/j979x1lZ1WoD/g9U9J7IRDSA0kggHSClABBQUWwUcSGoIgVFfTasKJXvYpiAa/+RL1iAQtFFARCCS1Ib+mkEAJJSEJ6m8w5vz8iJ0RagEm+Kc+z1qzsvb/2fiNrcnDNywYAAAAAAABaj61ayvrlL3+ZcrmcUqmU97znPfnkJz+Zzp07b81HAgBN5JHpm0pZo0f0LTAJL1epVMonTxuT933q8iTJxX99MP/9uXHp08vnMAAAAAAAAAAAAABoClt1y4t77703pVIphx56aL74xS8qZAFAC7H46dVZ8NSq6nzXnZWyWpoT37xb+vXd+Nlr7boN+fnv7ik4EQAAAAAAAAAAAAC0Hlu1lLV06dIkyete97qt+RgAoIk9Mm3TLlnb9emcPr06FZiGV6J9+7p8+D37Vec//c1daWhoLDARAAAAAAAAAAAAALQeW7WU1atXrySxQxYAtDCTnlXKsktWy3XGu/dNu3a1SZInFqzIn/8+qeBEAAAAAAAAAAAAANA6bNVS1ujRo5Mkjz322NZ8DADQhBoby5ny6KLqfPQIpayWql/fLnnnsbtV5z/85cQC0wAAAAAAAAAAAABA67FVS1nvfOc7U6lUcsUVV6RcLm/NRwEATWTW3KVZs3ZDkqS2tpQRw3oXnIhX48zTxlTH/7p/XibeO7fANAAAAAAAAAAAAADQOmzVUtYhhxySk046KTNnzswXv/jFbNiwYWs+DgBoApOmPVUd7zS4Vzq0ryswDa/WXrvtkEP2H1Sdn//LOwtMAwAAAAAAAAAAAACtw1b9LesnnngiH/jAB7JixYpcfvnlefDBB/POd74zr3nNa9KzZ8/U1Lx0J6x///5bMyIA8B8emb6plLXriL4FJqGpfPIDY3LLvx5Lkvzp74/kf770ugzYoXvBqQAAAAAAAAAAAACg5dqqpawjjjgipVKpOp85c2a++c1vbvH1pVIpkyZN2hrRAIDnsWr1+sx5fGl1Plopq1U47vWjMnhA98x5fFkaGyu54Dd35VufO7LoWAAAAAAAAAAAAADQYr30VlWvUqVSeVVfAMC2M3nGojzz12+3Lu2z4/bdig1Ek6itrcnHTzmgOv/f392T1WvWF5gIAAAAAAAAAAAAAFq2rbpT1lvf+tateXsAoIlNmvZUdbzrzn1SU1N6kbNpSU47aa985bwbs2p1Q5YsXZPfXfZQPnjyPkXHAgAAAAAAAAAAAIAWaauWsv77v/97a94eAGhClUoljzy7lDWib4FpaGo9unfMKcfvmZ/+5q4kyfm/nJgPvHPvlEqKdwAAAAAAAAAAAADwctUUHQAAaB6eXLgyS5evrc532Vkpq7X5+PsPqI4fmfZUxt86s8A0AAAAAAAAAAAAANByKWUBAEmy2S5Zg3bsnm5d2heYhq1h5PA+eeMRO1fnP/zlxALTAAAAAAAAAAAAAEDLpZQFACRJJj2rlLWrXbJarTNP3bRb1t/HT8/0WYsLTAMAAAAAAAAAAAAALVPdtnrQ0qVLc+mll+bWW2/NzJkzs2zZsjQ2NmbSpEmbnXfHHXdk0aJF6dmzZw4++OBtFQ8A2rT1DY2blXN23blPgWnYml536PDssnOfTJ6+KEnyo4vuzI+/8caCUwEAAAAAAAAAAABAy7JNdsq6/PLLc8QRR+QHP/hB7rrrrixatCgNDQ2pVCrPOXfGjBn5zGc+k4997GNZsWLFtogHAG3e9FmL07ChnCRp3642wwf3KjgRW0upVMqZp46pzn916X1ZumxNgYkAAAAAAAAAAAAAoOXZ6qWsSy65JJ///OezevXqVCqV9O3bN0OGDHnB89/61remvr4+69aty/jx47d2PAAgySPTnqqORw7vk7q6bdLbpiDvefse6dm9Q5Jk1eqGXHTJfQUnAgAAAAAAAAAAAICWZav+xvW8efNy7rnnplKppH///vn1r3+dCRMm5Oyzz37Ba7p06ZL9998/SXLnnXduzXgAwL9NelYpa9cRfQtMwrbQqWO7nP6ufarzH/3qzmzY0FhgIgAAAAAAAAAAAABoWbZqKeviiy9OQ0NDOnbsmN/85jcZM2bMFl23xx57pFKpZMqUKVszHgCQZMnSNXly4crqfPTOSlltwcdO2b+6I9qcx5flsmt87gIAAAAAAAAAAACALbVVS1m33XZbSqVSjjvuuAwcOHCLr3vm3CeeeGJrRQMA/m3y9E27ZPXp1Snb9elcYBq2lQE7dM8Jx4yuzr//89tTqVQKTAQAAAAAAAAAAAAALcdWLWU9+eSTSZI999zzZV3XpUuXJMmqVauaOhIA8B8eeVYpa/QIu2S1JZ/+4IHV8Z33zcvtd88tMA0AAAAAAAAAAAAAtBxbtZS1bt26JEmHDh1e1nWrV69OknTs2LHJMwEAm5TLlUyevqg633Vnpay2ZJ89+mfsmMHV+Xm/uKPANAAAAAAAAAAAAADQcmzVUlavXr2SJAsWLHhZ182YMSNJ0qdPnybPBABsMufxpVm9piFJUlNTysjhvQtOxLZ21umvrY4vu2ZyHp29pMA0AAAAAAAAAAAAANAybNVS1i677JJKpZLbbrtti6+pVCq59tprUyqVsueee269cABAHpn2VHU8fHDPdOxQX2AaivCmcTtnxLCNZbxKJTn/ookFJwIAAAAAAAAAAACA5m+rlrLGjRuXJLn11ltz9913b9E1v/rVr/LYY48lSV7/+tdvtWwAQDJp+qZS1q4j+haYhKLU1NTkUx8YU51fdMl9eXrpmgITAQAAAAAAAAAAAEDzt1VLWccdd1x23HHHlMvlfPSjH83NN9/8gueuWrUqP/jBD/K9730vpVIpu+yySw4//PCtGQ8A2rTVaxoya+7S6nz0zkpZbdV73/Ga9O7ZMUmyanVDfv77ewpOBAAAAAAAAAAAAADNW93WvHl9fX1++MMf5r3vfW+WL1+eM844I0OGDEmfPn2q53z+85/P/Pnzc//992ft2rWpVCrp2rVrzjvvvK0ZDQDavCkzFqVcriRJunRul4H9uxeciKJ06tguH37Pfjn3RxOSJD+66M586gNj0q7dVv2oCAAAAAAAAAAAAAAt1lbdKStJdt9991x00UXp169fKpVKZs2albvvvjulUilJcvnll2fixIlZs2ZNKpVK+vfvn9/+9rcZMmTI1o4GAG3aI9Ofqo532alPampKBaahaB99335p1642SfLEghW59KpHCk4EAAAAAAAAAAAAAM3XVi9lJclee+2Vv//97/mv//qv7LLLLimVSqlUKpt97bTTTjn77LPz97//PaNGjdoWsQCgzapUKpk0bVMpa/SIvgWmoTnYfruueddbdq/Ov//zO1KpVApMBAAAAAAAAAAAAADNV922elDnzp3z/ve/P+9///uzcuXKPPnkk1mxYkU6deqUfv36pWfPntsqCgC0eQueWpUlS9dU57vurJRF8qkPHJhfXXp/kuT+R+bnpjtm5/DXDi02FAAAAAAAAAAAAAA0Q9tkp6z/1KVLl+y8887Ze++9M2rUKIUsANjGJk3ftEvWgO27pnu3DgWmobnYfZd+ef2hw6vz7//89gLTAAAAAAAAAAAAAEDzVUgpCwAo1iPTNpWydh1hlyw2+fQHD6yO/z5+eqbMeOpFzgYAAAAAAAAAAACAtqluWzyksbExM2bMyJIlS7J06dKUSqV07949vXr1ys4775yaGt0wANhWGjY0ZtrMxdX5riO2KzANzc3rxw7P6BF9q8W9H/y/ifnfb7+54FQAAAAAAAAAAAAA0Lxs1VLWP/7xj/zlL3/Jvffem7Vr1z7vOR07dsxee+2V448/PkcfffTWjAMAJJkx++msb2hMkrSrr81OQ3oWnIjmpFQq5dMfPDCnfebKJMn//fmBnPuZI9K3d+eCkwEAAAAAAAAAAABA87FVtqh69NFHc8wxx+Sss87K7bffnjVr1qRSqTzv1+rVq3P77bfnU5/6VN785jfn0Ucf3RqRAIB/mzRtYXU8Yljv1NfVFpiG5uhdb90j/fpuLGGtXbchF/72roITAQAAAAAAAAAAAEDz0uSlrHvuuSfvfOc78+ijj1aLV8nGHbGGDh2aPffcM3vssUeGDBmSjh07Jkn1vOnTp+ekk07Kfffd19SxAIB/mzTtqep49Ii+BSahuWrfvi4fe9/+1flPf3NX1q5tKDARAAAAAAAAAAAAADQvdU15s5UrV+ass87K8uXLkyTdunXLCSeckGOOOSYjRoxITc3mHbByuZxp06blyiuvzJ///OcsX748K1asyFlnnZUrr7wyXbp0acp4ANDmLVu+No/PX1Gd76qUxQs44z375ls/uSVr1m7IwkWr8rvLH8ppJ+1ddCwAAAAAAAAAAAAAaBaadKesH/3oR5k/f35KpVL22Wef/P3vf8/ZZ5+dUaNGPaeQlSQ1NTUZNWpUPvvZz+aqq67K3ntv/EXfJ598Mj/+8Y+bMhoAkGTS9E27ZPXu0TH9+nQuMA3NWZ9enfO+d+xZnZ/3izuqO6ACAAAAAAAAAAAAQFvXZKWsdevW5fLLL0+pVMrgwYPz85//PH37bvnuG9ttt11+8YtfZMiQIalUKrn88suzfv36pooHACR5ZNqmUtauI/qmVCoVmIbm7pMfGFMdT5r2VP5504wC0wAAAAAAAAAAAABA89Fkpaybbropy5cvT5J84QtfSOfOL3/njc6dO+fzn/98kmT58uW58cYbmyoeALR55XIlk2csqs53HbHl5WnappHD++TNR46ozr//izsKTAMAAAAAAAAAAAAAzUeTlbIeeOCBJMmOO+6YQw899BXfZ+zYsRkwYMBm9wQAXr3HnliWlas27kJZU1PKqOF9Ck5ES/Dp0w+sjq+/ZWYenDy/wDQAAAAAAAAAAAAA0Dw0WSlr0qRJKZVK2W+//V71vfbbb79UKpVMmjSpCZIBAEkyadpT1fHQgT3SqWN9gWloKcaOGZK9d9+hOj/v53bLAgAAAAAAAAAAAIAmK2U98cQTSZJRo0a96ns9c4958+a96nsBABtNmr6plLXrzn0LTEJLUiqV8ukPbtot6/dXPJQnF6woMBEAAAAAAAAAAAAAFK/JSlkrVmz85dzu3bu/6ns9c4+VK1e+6nsBAMmatQ15dM7T1fnoEUpZbLkTjhmdHbfvmiRpaCjnJ7/+V8GJAAAAAAAAAAAAAKBYTVbKeqZA1aVLl1d9r2fuoZQFAE1j6qOLUy5XkiSdO9Vn8IAexQaiRamvr80nTj2gOv/ZxXdn1er1BSYCAAAAAAAAAAAAgGI1WSmroaEhSVIqlZrqltmwYUOT3QsA2rJJ05+qjkft1Cc1NU339zVtw+kn75POneqTJEuWrslv/nR/sYEAAAAAAAAAAAAAoEBNVsoCAJqvR6ZtKmWN3rlvgUloqXp075jTTtq7Ov/B/5uYcrlcYCIAAAAAAAAAAAAAKE6Tl7KacqcsAODVW7hoVRYtWV2d7zpCKYtX5sxTD6jusjZj9pL87bppBScCAAAAAAAAAAAAgGLUNfUNP/rRjzb1LQGAV2HS9E27ZPXv1zU9u3csMA0t2bDBvfLWo0flL/+YnCT5/s9vz3FHjSo4FQAAAAAAAAAAAABse02+U1aSVCqVV/UFADSdqTMXV8e77NSnwCS0Bmed/trq+JZ/PZa77p9XYBoAAAAAAAAAAAAAKEaTlrKaqlSlmAUATaNSqWTas0pZI4f3LjANrcGB+wzMgfsMqM6/+7PbCkwDAAAAAAAAAAAAAMWoa6obTZkypalu1eQmTpyYX/3qV3nggQeyevXq9O/fP0cffXROP/30dOrU6RXd85///GcuvvjiTJkyJQ0NDRk8eHCOPfbYvPe97019ff0LXrd48eJceOGFufHGG7Nw4cJ069Yt++23Xz70oQ9ll112adJnLliwINdee23uuOOOTJ48OU899VTq6+szcODAHH744Xnf+96XXr16vaL3B6BleHLhyqxctT5JUiolOw3xc59X76zTX5t3fOjSJMlf/jEpj0xdmNEjtys4FQAAAAAAAAAAAABsO026U1Zz9Nvf/jannHJKbrrpprRv3z7Dhw/PvHnzcuGFF+Yd73hHli5d+rLv+Z3vfCef+MQn8q9//Ss9evTIoEGDMn369Hz3u9/N+9///qxfv/55r5szZ06OPfbY/Pa3v82SJUuy8847p1Kp5Oqrr87xxx+f8ePHN+kzTzjhhJx77rkZP358Vq9enREjRqRXr16ZPn16fvazn+WYY47JpEmTXvb7A9ByTH3WLlkD+3dP507tCkxDa/HWo0dl1xF9kySVSvLNH08oOBEAAAAAAAAAAAAAbFutupT18MMP51vf+laS5Otf/3puuummXHbZZbn++uszevToPProoznnnHNe1j2vu+66XHTRRWnXrl0uuOCCXHfddbnyyivzt7/9LQMGDMhdd92V88477znXVSqVnHnmmVm0aFEOOeSQTJgwIX/9618zYcKEfOQjH0lDQ0POPvvsLFy4sMme2a5du7zzne/MX/7yl0ycODF//etfM378+Fx11VUZPXp0Fi9enI997GNZt27dy/oeANByTHt0UXU8YmjvApPQmtTU1OScTxxanf/xyoczZcZTBSYCAAAAAAAAAAAAgG2rVZeyLrjggpTL5Rx33HE58cQTUyqVkiT9+vXLeeedl5qamlx77bWZMmXKFt/zJz/5SZLkgx/8YMaNG1ddHz58eM4999wkye9+97ssWbJks+vGjx+fyZMnp2vXrvn+97+frl27Jknq6upy5plnZr/99svq1atz0UUXNdkzL7300nz1q1/NbrvtVn33Z6778Y9/nPr6+sybNy+33HLLFr8/AC1HuVzJtFmb/m4YMUwpi6Zz/DGjM3L4xn+mNu6W5fMEAAAAAAAAAAAAAG1Hqy1lrVq1qlo2OuGEE55zfMiQIRkzZkyS5Jprrtmie86ePbta4DrxxBOfc/zAAw/M4MGDs379+owfP36zY1dffXWS5Oijj0737t2fc+0zGZ85ryme2bNnzxd8lx133DHDhg1LksycOfMFzwOg5Xpy4YqsXLU+SVIqJTsP7VVwIlqT2tqafOlZu2X9/vKHMn3W4gITAQAAAAAAAAAAAMC2U1d0gK1l8uTJWb9+fdq1a5c99tjjec/ZZ599cvvtt+eBBx7Yonvef//9SZKBAwemX79+L3jPOXPm5IEHHsjxxx9fXX/mGfvuu+/zXvfM+vz587NgwYLq/V/NM1/KunXrkiQdO3bc4mteiUqlksbGxq36DIBX6tk/n1rSz6pSqZRKZeNuWJXK858z9dFNBZkBO3RLh/Z1KZdf4ORm4KXepyUolZ55j3IqLflFttDxb9o1X//hzZk+a0nK5Uq++aMJ+eX3ji06FgC0WS31sy0AADwfn28BAGgtfLYFAKC18NmW1urV/M5vqy1lzZo1K0nSv3//1NfXP+85gwYN2uzclzJ79uzNrtvSe65fvz7z5s170Wt32GGH1NfXp6GhITNnzqwWsF7pM1/Kww8/XL33CxXFmsqaNWuq5TKA5uyhhx4qOsIW69OnT55esiSPz3085Rf4IHD/I49Xxzv0bZe5c+duq3gvS11NTVbtsV1Wr1r1ou/TEtSUStm+d23mzi1l0aJFRcfZJt715kH56o+WJEku/uuDeeuRvTNg+84FpwIAWtJnWwAAeCk+3wIA0Fr4bAsAQGvhsy1s1GpLWcuWLUuSdO/e/QXPeebYM+c25T2XL19eXVu5cmXK5fKLXlsqldKtW7csXrx4s2tf6TNfTENDQ772ta8lSQ4++ODssssuW3QdAC1HpVLJY0+srM4H9+9SYJq2o6ZUyqABvdOlS+v6fr9YwezoQ3fMLy6ZlnkLVqexXMmv/jwj53zsNdswHQAAAAAAAAAAAABse622lLVu3bokecFdspKkXbt2m53blPdcu3btc6579vGXe+3LfeaL+cY3vpEHH3ww3bp1y9e//vUtuubV6NixY0aOHLnVnwPwSjQ2Nlbb+rvvvntqa2sLTrRlSqVSZj9ZyYCBjXm+jaXmzV+RNWsb/31uMmbfEenU8YX/LilSTU3SuXPndOpcyYCBA573fVqKZ97l4ekrio7SZA7Zf1AGDBjwoud85dOlnP5fVyVJ/n7T4/n+V47LkIE9tkE6AODZWupnWwAAeD4+3wIA0Fr4bAsAQGvhsy2t1dSpU7NmzZpXdG2rLWW1b98+ycZdoV7I+vXrNzu3Ke/ZoUOH51z37OMv99qX+8wX8pOf/CSXXHJJ2rVrlx/96EfZcccdX/KaV6tUKvmBC7QItbW1LernVamU1NSUnrfENGP24up4YP/u6dL5hUvBRaup2fjni71PS/Hsd5k+a3HK5Zb7MjU1pew8tHdqnnmpF3HK8Xvlmz++JXMeX5YNG8r5n/+9PT/77zdvg5QAwAtpaZ9tAQDgxfh8CwBAa+GzLQAArYXPtrQmpVLpFV/70r9l20J17949SbJs2bIXPOeZY8+c+1K6deu2xfd85twk6dKlS/UXml/o2kqlkuXLlz/n2lf6zOdz0UUX5cc//nHq6+tz/vnn58ADD3zR8wFouabN3FTKGjG0d4FJ2q5yuZJKJS326+UUyurra/OFjx1SnV90yX2Z+8QLf3YBAAAAAAAAAAAAgJau1ZayhgwZkiR54oknXnCXqccee2yzc1/K0KFDkyRz5sx5wXOe757t2rVL//79Nzv+n5588slqzmee82qe+Z8uvvjifOc730ltbW2++93v5ogjjnjBcwFo2crlSqY+q5Q1crhSFlvf+96xZwb231gQb2go59s/vbXgRAAAAAAAAAAAAACw9bTaUtYuu+yS+vr6rF+/Pg8++ODznnPPPfckSfbcc88tuudrXvOaJMnjjz+eBQsWvKx7PjO/++67n/e6Z9a33377bL/99k3yzGdceumlOffcc1MqlfLNb34zb3zjG5/3PABahycXrsiq1RuLvqVSstOQXgUnoi1o374un/vIwdX5//vjvZn35PICEwEAAAAAAAAAAADA1tNqS1ldunTJwQdv/MXgSy+99DnHZ8+enYkTJyZJjj766C2659ChQzNixIgkySWXXPKc43fccUfmzJmT+vr6jBs3brNjRx11VJLkmmuuybJly55z7TMZ/zPLq3lmklxxxRX5yle+kkqlkq9+9at561vfuiWvCkALNvXRTbtkDezfPZ061heYhrbktJP2zo7bd02SrF/fmO/+7LaCEwEAAAAAAAAAAADA1tFqS1lJ8pGPfCSlUilXXHFFLrnkklQqlSTJwoUL8+lPfzrlcjlHHnlkRo0atdl1RxxxRI444ohcc801z7nnxz72sSTJL37xi9xwww3V9ZkzZ+ZLX/pSkuTkk09Or16b70py5JFHZuTIkVmxYkXOPvvsrFixIknS2NiY888/P3fddVc6duyYU089tcmeee211+bzn/98yuVyvvjFL+akk07agu8aAC3dtJmbSlkjh/UuMAltTfv2dfmvZ+2W9fPf3ZMnF6woMBEAAAAAAAAAAAAAbB11RQfYmvbYY4987nOfy7e//e18+ctfzoUXXpiePXtmxowZWb9+fYYOHZpvfOMbz7lu3rx5SZLVq1c/59hRRx2V973vffnNb36TD3/4wxk0aFA6deqU6dOnp7GxMfvss0/OOuus51xXU1OT888/P+9617syYcKEHHrooRk6dGjmz5+fxYsXp76+Pv/zP/+Tfv36NdkzP/3pT6exsTEdO3bM1Vdfnauvvvp5v09jx47NGWec8ZLfTwCav3K5kmmzNpWyRihlsY194KS9862f3JL5C1dm7boN+Z+f3ZbzvrJlu5ICAAAAAAAAAAAAQEvRqktZSXLKKadk5MiRueiii/Lggw9m8eLF6d+/f44++uicfvrp6dy588u+5xe+8IXstdde+f3vf5/Jkydn4cKFGT58eI499ticcsopqa+vf97rhg4dmiuvvDIXXnhhbrzxxkybNi3dunXLUUcdlTPOOCO77rprkz6zoaEhSbJmzZrce++9L3jvwYMHv8zvAADN1ZMLV2TV6o0//0ulZKchvV7iCmhaHTvW57NnHJRPf/2fSZKfXXx3/usjB6df3y4FJwMAAAAAAAAAAACAptPqS1lJcuCBB+bAAw/c4vOnTp36kue84Q1vyBve8IaXnaVPnz4555xzcs4557zsa1/uM7fkPQBoXaY+ummXrIH9u6dTx+cvCsPW9KF375NvX3BrFi5alTVrN+T7P7893/3i64uOBQAAAAAAAAAAAABNpqboAABA05k2c1Mpa+Sw3gUmoS3r1LFdPvOh11bnP/3NXXlq8aoCEwEAAAAAAAAAAABA01LKAoBWolyuZNqsTaWsEUpZFOiM9+ybPr06JUlWr2nID35xR8GJAAAAAAAAAAAAAKDpKGUBQCvxxIIVWbW6IUlSKiU7D+1VcCLasi6d2+es0w+szn/8639l8dOrC0wEAAAAAAAAAAAAAE1HKQsAWolpMzftkjVox+7p2KG+wDSQfPR9+6dXj45JkpWr1ueH/29iwYkAAAAAAAAAAAAAoGkoZQFAKzH1WaWsEcN6F5gENurapX0+/cFNu2X96Fd35umlawpMBAAAAAAAAAAAAABNQykLAFqBcrmS6bM2lbJGKmXRTHzslP3To3uHJMnyFevyo1/dWXAiAAAAAAAAAAAAAHj1lLIAoBV4YsGKrFrdkCQplZKdhvQqOBFs1L1bh3zytDHV+Q9/OTHLlq8tMBEAAAAAAAAAAAAAvHpKWQDQCkybuWmXrEE7dk/HDvUFpoHNfeL9B6Rb1/ZJkqXL1ubHdssCAAAAAAAAAAAAoIVTygKAVmDqs0pZI4b1LjAJPFfPHh1z5qkHVOfn/eKOrFi5rsBEAAAAAAAAAAAAAPDqKGUBQAtXLlcyfdamUtZIpSyaoU+eNiZdOrdLkjy9bG1++pt/FZwIAAAAAAAAAAAAAF45pSwAaOGeWLAiq1Y3JElKpWSnIb0KTgTP1atnp3z8lP2r8+/97+1ZucpuWQAAAAAAAAAAAAC0TEpZANDCTX10UXU8aMfu6dihvsA08MI+ffqB6dxp4z+fi59ekx//ym5ZAAAAAAAAAAAAALRMSlkA0MJNm7m4Oh4xrHeBSeDF9enVOR9936bdsr71k1syf+GKAhMBAAAAAAAAAAAAwCujlAUALVi5XMm0WUuq85FKWTRz//Xhg9KrR8ckycpV6/Ol/7mh4EQAAAAAAAAAAAAA8PIpZQFACzZv/oqsXtOQJCmVkp2G9Co4Eby4Xj075WtnHVadX3TJfbnv4SeLCwQAAAAAAAAAAAAAr4BSFgC0YNNmLqqOB+/YPR071BeYBrbMGe/eN7uO6JskqVSST371mlQqlYJTAQAAAAAAAAAAAMCWU8oCgBZs6szF1fGIYb0LTAJbrq6uNuedc1R1PuHOOfnr1ZMLTAQAAAAAAAAAAAAAL49SFgC0UOVyJdNmLqnOlbJoSY46bKe88Yidq/Ozz702a9c2FJgIAAAAAAAAAAAAALacUhYAtFAzH3s6q9dsLLGUSslOQ3oVnAhenu+f8/rU1W38ODp77tL88JcTC04EAAAAAAAAAAAAAFtGKQsAWqj7H5lfHQ/esXs6dqgvMA28fKN26puPvm+/6vybP74lTy5YUWAiAAAAAAAAAAAAANgySlkA0ELd9/CT1fGIYb0LTAKv3Fc+eVh69eiYJFm5an2+9D83FJwIAAAAAAAAAAAAAF6aUhYAtEDlcjkPTF5QnStl0VL17NExXz/r8Or8V5fel3sfeqLARAAAAAAAAAAAAADw0pSyAKAFenDygqxYuT5JUlNTyk5DehWcCF65D717n+w6om+SpFJJPvnVa1KpVApOBQAAAAAAAAAAAAAvTCkLAFqgm+6YXR0P2rF7OnaoLy4MvEp1dbX5wZePqs5v+ddj+cs/JhWYCAAAAAAAAAAAAABenFIWALRAzy5ljRjWu7gg0EReP3anHHPkiOr8M9+8LmvXNhSYCAAAAAAAAAAAAABemFIWALQw5XI5E+6cU52PVMqilfjel16furqNH09nz12aH/y/iQUnAgAAAAAAAAAAAIDnp5QFAC3Mg5MX5Olla5MkNTWlDB/cs+BE0DRGDu+Tj5+yf3X+rZ/ckicXrCgwEQAAAAAAAAAAAAA8P6UsAGhhbrpjdnU8aMfu6dihvrgw0MTOOXNsevfsmCRZuWp9vvjd8QUnAgAAAAAAAAAAAIDnUsoCgBbm2aWskcN6FxcEtoKePTrm62cdXp3/+k/3554HnygwEQAAAAAAAAAAAAA8l1IWALQgjY3l3HznnOp8hFIWrdDp79ono0f0TZJUKsknv3pNKpVKwakAAAAAAAAAAAAAYBOlLABoQR6cvCBLl61NktTWlLLTkJ4FJ4KmV1dXmx985ejq/Na7Hsuf/z6pwEQAAAAAAAAAAAAAsDmlLABoQW66Y3Z1PGJY73TsUF9cGNiKXnfo8Lz5yBHV+We+eW3WrGkoMBEAAAAAAAAAAAAAbKKUBQAtyLNLWXuO3r64ILANfO+c16e+fuPH1TmPL8sP/t8dBScCAAAAAAAAAAAAgI2UsgCghWhsLGfCv+ZU53vtppRF6zZiWJ98/JQDqvNv/eSWPLlgRYGJAAAAAAAAAAAAAGAjpSwAaCEenLwgS5etTZLU1pay+6h+BSeCre+cMw9Nn16dkiSrVjfkC98ZX3AiAAAAAAAAAAAAAFDKAoAW46Y7ZlfH++7RP5061hcXBraRHt075htnH16d//pP9+eeB58oMBEAAAAAAAAAAAAAKGUBQIvx7FLWYQcOKSwHbGsfeOfe2W3kdtX5mV+9OpVKpcBEAAAAAAAAAAAAALR1SlkA0AI0NpYz4V9zqvPDxgwpLgxsY3V1tfnBV46qzm+7a24u/uuDBSYCAAAAAAAAAAAAoK1TygKAFuDByQuydNnaJEltbSkH7Teo4ESwbR15yPAc+7qR1fknvnJ1Hn9yWYGJAAAAAAAAAAAAAGjLlLIAoAW46Y7Z1fE+u/dP1y7tiwsDBfnR19+Qrl3aJUmWLlub086+MpVKpeBUAAAAAAAAAAAAALRFSlkA0AI8u5R12IFDCssBRRo8oEfO/+obqvNrJzyan/327gITAQAAAAAAAAAAANBWKWUBQDNXLpdzy7/mVOdKWbRlp5ywZ4593cjq/Oxzr82MWYsLTAQAAAAAAAAAAABAW6SUBQDN3ENTFubpZWuTJDU1pRy078CCE0FxSqVSfv6dN6dPr05JktVrGvLeT12WxsZywckAAAAAAAAAAAAAaEuUsgCgmbt54uzqeO/ddki3rh2KCwPNQL++XfKz/z6mOr/jnsfzPz+7rcBEAAAAAAAAAAAAALQ1SlkA0MzddMfs6njsmMHFBYFm5O1v3DXvefse1fmXv39jHpg0v8BEAAAAAAAAAAAAALQlSlkA0IyVy+VMuHNOdT52zJDiwkAz86OvvSEDduiWJGloKOe9n7ws69ZtKDgVAAAAAAAAAAAAAG2BUhYANGOTpj2VxU+vSZKUSskh+w8qOBE0Hz26d8xF3zuuOn9w8oJ89Qc3FRcIAAAAAAAAAAAAgDZDKQsAmrGbJ27aJWvP0dunR/eOBaaB5ud1hw7PR9+3X3X+3Qtvy+13P1ZgIgAAAAAAAAAAAADaAqUsAGjGbpo4uzoee8CQwnJAc/adL7wuOw/tlSQplyt57ycvy8pV6wpOBQAAAAAAAAAAAEBrppQFAM1UpVLJhDs37ZQ1dszgAtNA89W5U7v83w/fmpqaUpLk0TlP57PfvK7gVAAAAAAAAAAAAAC0ZkpZANBMTZmxKAsXrUqSlErJoQcoZcELGbP3wHzuIwdX5xf+9u7886YZBSYCAAAAAAAAAAAAoDVTygKAZurmibOr491H9Uuvnp2KCwMtwFc+NTav2bVfdX7q2Vfk6aVrCkwEAAAAAAAAAAAAQGullAUAzdTNE+dUx2PH2CULXkq7dnX57Q/flnbtapMkTyxYkY9/+R8FpwIAAAAAAAAAAACgNVLKAoBmqFKp5KZn7ZQ1dsyQwrJAS7L7Lv3yjbMPr85/d9lD+dNVjxSYCAAAAAAAAAAAAIDWSCkLAJqh6bMWZ/7CldX5oQfYKQu21FmnvzYH7TewOv/wF67K/IUrCkwEAAAAAAAAAAAAQGujlAUAzdDNE+dUx6NH9E3f3p0LTAMtS21tTX5z3lvTuVN9kmTx02vywf/6WyqVSsHJAAAAAAAAAAAAAGgtlLIAoBm6eeLs6njsmCGF5YCWaviQXvn+OUdV51ddPy0XXXJfgYkAAAAAAAAAAAAAaE2UsgCgmalUKpvtlDV2zOAC00DLdfq79snRh+1UnX/yq9dk1mNPF5gIAAAAAAAAAAAAgNZCKQsAmpmZc57O408ur84PPUApC16JUqmU//fdY9Oze4ckycpV63PKpy9PuVwuOBkAAAAAAAAAAAAALZ1SFgA0MzdPnF0djxzeO9tv17W4MNDC7bhDt/z03DdV5xPunJMvffeGAhMBAAAAAAAAAAAA0BooZQFAM3PznXOq48MOHFJcEGglTjput5xwzOjq/L9/emsu/usDBSYCAAAAAAAAAAAAoKVTygKAZubZO2WNPWBIYTmgtSiVSvnFd9+c0SP6VtdO+8yVueOeuQWmAgAAAAAAAAAAAKAlU8oCgGZk9tynM+fxZdX52DGDC0wDrUe3rh1y5UXvTJ9enZIk69c35i0f+GPmPL602GAAAAAAAAAAAAAAtEhKWQDQjNw8cU51vNOQXum/fbcC00DrMmxwr/z15yemvn7jR+CFi1bl2FP/kJWr1hWcDAAAAAAAAAAAAICWRikLAJqRmyfOro4PO3BIYTmgtTrkgMH52beOqc4fnLwg7/7EX1MulwtMBQAAAAAAAAAAAEBLo5QFAM3Is3fKGjtmcIFJoPU69aS9c9bpB1bnV1w7NV/87g0FJgIAAAAAAAAAAACgpVHKAoBmYu4TyzLzsaer87FjhhQXBlq573zhdXnTuJ2r82//9Nb89i8PFJgIAAAAAAAAAAAAgJZEKQsAmombJ86ujocO6pGB/bsXFwZaudramvz+x2/P6BF9q2sf+OyVueOeuQWmAgAAAAAAAAAAAKClUMoCgGbi5olzquOxBwwpLgi0Ed26dsjffnVy+vTqlCRZv74xb/nAHzPn8aXFBgMAAAAAAAAAAACg2VPKAoBm4tk7ZR124JDCckBbMnRQz1z2ixNTX7/xY/HCRaty7Kl/yMpV6wpOBgAAAAAAAAAAAEBzppQFAM3AE/OXZ/qsJdX52DGDC0wDbcvB+w/Oz7/95ur8wckL8u5P/DXlcrnAVAAAAAAAAAAAAAA0Z0pZANAM3DxxTnU8aMfuGTKwZ4FpoO055YS9cvaHXludX3Ht1HzxuzcUmAgAAAAAAAAAAACA5kwpCwCagZvvnF0d2yULivHtzx+ZY44csWn+01vzf3++v7hAAAAAAAAAAAAAADRbSlkA0Aw8e6esw8YMKS4ItGG1tTX53Y/elt1Gbldd++B//S233/1YgakAAAAAAAAAAAAAaI6UsgCgYAueWpkpMxZV52OVsqAw3bp2yN9+9c706dUpSbJ+fWPe8oE/Zs7jS4sNBgAAAAAAAAAAAECzopQFAAWbcOemXbJ23L5rhg3uWWAaYMjAnrnsFyemvn7jR+WnFq/Osaf+IStXrSs4GQAAAAAAAAAAAADNhVIWABTspjtmV8djxwxJqVQqLgyQJDl4/8H5+bffXJ0/OHlB3vXxv2bDhsYCUwEAAAAAAAAAAADQXChlAUDBbp44uzoeO2ZwcUGAzZxywl75zBmvrc6vvG5q3nPmZYpZAAAAAAAAAAAAAChlAUCRFi1ZlUemPVWdH3bgkOLCAM/x3587Mm8+ckR1/scrH7ZjFgAAAAAAAAAAAABKWQBQpAl3zqmOt9+uS3Ye2rvANMB/qq2tySUXHJ/XHTKsunbpVY/k5I//JQ0NilkAAAAAAAAAAAAAbZVSFgAU6OaJm0pZYw8YnFKpVGAa4Pl07FifK375zhw1dnh17U9XTco7P/ZnxSwAAAAAAAAAAACANkopCwAKdNMds6vjsWOGFJYDeHEdO9bn8v93Uo4+bKfq2l/+MTknfuRPWb9+Q4HJAAAAAAAAAAAAACiCUhYAFGTJ06vz0JQF1fnYMYMLTAO8lA4d6nPZL07MG4/Yubp22TVTcuJH/qyYBQAAAAAAAAAAANDGKGUBQEFu+ddjqVQ2jvv27pRddu5bbCDgJXXoUJ+//vzEvGncpmLW5f+ckuPPsGMWAAAAAAAAAAAAQFuilAUABbl54uzqeOyYISmVSsWFAbZY+/Z1+cv/nphjjhxRXbvyuql5x4cuzbp1ilkAAAAAAAAAAAAAbYFSFgAU5KbNSlmDiwsCvGzt29flzz87Ice+bmR17W/XT8vbP3SJYhYAAAAAAAAAAABAG6CUBQAFWLpsTe5/ZH51PvaAIcWFAV6R9u3r8qefHZ/jXr+pmPX38dPzttMvydq1DQUmAwAAAAAAAAAAAGBrU8oCgALcetdjqVQ2jnv37JjRI/sWGwh4Rdq1q8ulFx6ftx49qrr2jxum560fVMwCAAAAAAAAAAAAaM2UsgCgADdPnFMdH3rA4NTU+CsZWqp27epyyQXH5+1v3KW6ds1NM3LcaX/MmjWKWQAAAAAAAAAAAACtkd8AB4AC3DxxdnU8dsyQwnIATaO+vjZ/+Mk78o437Vpdu3bCoznutD8oZgEAAAAAAAAAAAC0QkpZALCNLV+xNvc89GR1PnbM4ALTAE2lvr42v//x23PCMaOra9fdMjPHnvaHrF6zvsBkAAAAAAAAAAAAADQ1pSwA2MZuu3tuyuVKkqRH9w7ZfVS/ghMBTaW+vja/+/HbctKxu1XXrr9lZt70vt9n6bI1BSYDAAAAAAAAAAAAoCkpZQHANnbzxNnV8aH7D05trb+OoTWpq6vNb89/a9553KZi1k13zM6Bb/llHp29pMBkAAAAAAAAAAAAADQVvwUOANvYzRPnVMdjxwwuMAmwtdTV1eb/fvjWvOfte1TXpsxYlAOO/UUmPKuYCQAAAAAAAAAAAEDLpJQFANvQylXrctcD86rzsWOGFBcG2Krq6mrz6/Peki9/cmx1bfHTa3Lkyf+XX196X4HJAAAAAAAAAAAAAHi1lLIAYBu6/e65aWysJEm6dW2fPUdvX3AiYGuqqanJ1846PL/70dvSvn1tkqShoZz3n3VFPvff16VcLhecEAAAAAAAAAAAAIBXoq7oAADQltw8cU51fMj+g1Jbqx8N29KEO2cX8twB/bvlvC8flS9994Y8vWxtkuQ7F9yW2+6emy994pB07FD/su956AFDmjglAAAAAAAAAAAAAFtKKQsAtqGbn1UIGTtmSGE5oC2bPmtxyuXKNn9ufV1NPvvh1+bHv74rT8xfkSS59V+P5YOf/Vs+9r790rNHxy26T01NKTsP7b01owIAAAAAAAAAAADwEmzPAQDbyOo16/Ov++dV52MPGFxgGmi7yuVKKpUU8tWrR6f814cPyu6jtqvmmfvE8nzrJ7dm1tylW3SPIgplAAAAAAAAAAAAAGxOKQsAtpE77nk8DQ3lJEmXzu2y9+47FJwIKEKH9nX5yHv3y7iDh1bXlq1Yl+/97+2556EnCkwGAAAAAAAAAAAAwJZSygKAbWT8rTOr44P3G5S6utoC08CLK5WS7ft2KTpGq1VTU8oJx4zOu966e2pqSkmShoZyfv67e/OPG6anUrEbFgAAAAAAAAAAAEBzVld0AABoK8bfNqs6PvLgYQUmgS034c7ZRUdoMs2xZHboAYPTt3fn/Pzie7J6bUOS5Iprp2b+UyvznrfvkXrlTQAAAAAAAAAAAIBmSSkLALaBpcvW5O4Hn6jOxx08tMA08PJMn7U45XLL3rmptrbULEtZSbLLTn3yXx89KD/99b+ycPHqJMmd983LoiWrc8Z79k23Lu0LTggAAAAAAAAAAADAf6opOgAAtAU3T5xTLbX06dUpe+zSr+BEsOXK5UoqlbTor+ZeKtu+b5f810cOzohhvatrj855Ot/+6a2ZN395gckAAAAAAAAAAAAAeD5KWQCwDYy/bWZ1fPhrh6Smxl/BwOa6dG6XM089IAftO7C6tvjpNfn2T2/LHffMLTAZAAAAAAAAAAAAAP/Jb4QDwDZw/a2bSlnjDhpWYBKgOaurq8l73r5H3vHGXVIqbVxb39CYX//pgfzqkvuydt2GYgMCAAAAAAAAAAAAkEQpCwC2uifmL8/k6Yuq83EHDS0wDdDclUqlvO7Q4fno+/ZL50711fWJ983Lt358S+Y+sazAdAAAAAAAAAAAAAAkSlkAsNXdcPus6njQjt0zfEivAtMALcXuo/rlS584NMMH96yuLVi0Kv/909ty2TVTUqlUCkwHAAAAAAAAAAAA0LYpZQHAVjb+1k2lrHEHDU2pVCowDdCS9OrRMWedfmDecPhOeeZHx4YN5fzw/03M8WdcmqXL1hQbEAAAAAAAAAAAAKCNUsoCgK2oUqlk/G0zq/MjDx5WYBqgJaqtrclbjhqVM089IN26tK+u/+Ufk7PXG/43d973eIHpAAAAAAAAAAAAANompSwA2IpmzF6SuU8sr86POGhogWmAlmyXnfvmS2ceklE79amuzZ67NAe/7aJ872e3pVwuF5gOAAAAAAAAAAAAoG1RygKArWj8rZt2yRo9om+2365rgWmAlq571w755GkH5APv3Cs1NaUkyYYN5Xzmm9flmFN+n6cWryo4IQAAAAAAAAAAAEDboJQFAFvR+NtmVcfjDh5WYBKgtaipKeU9b39Nbv7TKRmwQ7fq+tU3zsieR/0sN98xu7hwAAAAAAAAAAAAAG2EUhYAbCXlcjk3PLuUddDQAtMArc3B+w/O/f88I8ccOaK69sSCFTnipN/kaz+4KY2N5QLTAQAAAAAAAAAAALRuSlkAsJXc/8j8LFm6JsnGnW3GjhlSbCCg1ends1OuvOid+cFXjkp9/caP9uVyJV8976a87uT/yxPzlxecEAAAAAAAAAAAAKB1UsoCgK1k/LN2ydrvNf3TvVuHAtMArVWpVMonP3Bgbr/stAwb1LO6fuPts7PbkRfkD5c/lEqlUmBCAAAAAAAAAAAAgNZHKQsAtpLxt86sjscdNKzAJEBbsO9rdsy9V38oJxwzurr29LK1Ofnjf8nxZ1yahYtWFpgOAAAAAAAAAAAAoHVRygKArWD9+g255V+PVedHHqKUBWx93bt1yB8veEd+/p03p3On+ur6X/4xOaPHXZC//GNSgekAAAAAAAAAAAAAWg+lLADYCibe+3hWr2lIknRoX5cD9x5QcCKgrSiVSvngyfvkoes+ksMOHFJdX7Rkdd7xoUtz8sf+nMVPry4uIAAAAAAAAAAAAEAroJQFAFvB+NtmVccH7z8oHTrUv8jZAE1v6KCeGf/H9+ZHX39DOnaoq67/4YqHs9uRF+Rv100tMB0AAAAAAAAAAABAy6aUBQBbwfjbZlbH4w4aWmASoC2rqanJx99/QB649sN57b4Dq+vzF67Msaf+Iad86rIsXbamwIQAAAAAAAAAAAAALZNSFgA0sRUr1+XO++ZV5+MOGlZgGoBk56G9M+HP78/3vvT6tG9fW13/zZ8fyG5HXpB/3jSjwHQAAAAAAAAAAAAALY9SFgA0sQl3zsmGDeUkSY/uHbL37jsUnAggqa2tyVkfem3uu/qM7Pea/tX1efNX5Oj3XJzT/+vKrFi5rsCEAAAAAAAAAAAAAC2HUhYANLHxt86sjg8bMyS1tf66BZqPXXbum9svPy3f/OwRqa/f9PPpF7+/N7u/7oLccNvMF7kaAAAAAAAAAAAAgEQpCwCa3PjbZlXH4w4eWmASgOdXV1ebL3z80Nzz9w9lr922r67PeXxZxp30f/nYl/6eVavXF5gQAAAAAAAAAAAAoHlTygKAJrRw0co8OHlBdX7kwcMKTAPw4nbfpV/uvPKD+cqnxqaubtO/Gvz0N3dltyMvyD9vmlFgOgAAAAAAAAAAAIDmSykLAJrQjbfPro779+uakcP7FBcGaJVKpWT7vl2a7H719bX56qcPz51XfiC7jdyuuj577tIc/Z6L866P/yULF61ssucBAAAAAAAAAAAAtAZ1RQcAgNZk/G0zq+NxBw9NqVQqMA3Qmk24c3aT3/MHXz0qv/nTA/nDFQ+lsbGSJPn95Q/lquun5SPv2zdHH7bTVvu5dugBQ7bKfQEAAAAAAAAAAAC2BqUsAGhC42+dVR2PO2hYgUmAtmD6rMUplytNes9DDxiUYYN65P/+8mBmz12aJFm+cl2+/dPbcvk1U/Lut+2R7fp0brLn1dSUsvPQ3k12PwAAAAAAAAAAAIBtoaboAADQWsx67OnMfOzp6nzcwUMLTAO0BeVyJZVKmvxrx+275b8+fFBOfPPotG9XW33elEcX52s/uDn/uGFGNmwoN8mzmrpUBgAAAAAAAAAAALAtKGUBQBMZf9vM6njEsN4ZsEP3AtMAvDo1NaUccdDQfPXTh2WPXfpV1xs2lHP5P6fkmz++JbOeVUQFAAAAAAAAAAAAaEuUsgCgiYy/dVZ1PO4gu2QBrUOvHh3zkffum9PftXe6dW1fXZ83f0W+c+Ft+eOVD2ftug0FJgQAAAAAAAAAAADY9pSyAKAJVCqV3HD7s0pZBw8rMA1A0yqVStln9/752qcPyyH7D6quVyrJjbfPzlfPuykPTFpQYEIAAAAAAAAAAACAbUspCwCawMNTFmbholVJklIpOfzAIcUGAtgKOnWsz7vftkfO/tCB2b5vl+r608vW5oL/uys//909WbZ8bYEJAQAAAAAAAAAAALYNpSwAaALjb5tZHe+92w7p1bNTgWkAtq6dh/bOl848JMeM2zm1taXq+j0PPZmvnHdTbp44O+VypcCEAAAAAAAAAAAAAFuXUhYANIHxt82qjscdPKzAJADbRn1dbd78upH50icOzfDBPavra9ZuyO8vfzjfvuDWzH58aXEBAQAAAAAAAAAAALYipSwAeJUaGhpz88TZ1fm4g4YWFwZgG+vfr2vO/tBr86637p4O7euq63MeX5Zv//TW/P7yh7Jq9foCEwIAAAAAAAAAAAA0PaUsAHiV7npgXlas3Fg4aNeuNgfvP6jgRADbVk1NKYceMDhfP+uw7L/njtX1SiW5eeKcfOX7N+WOe+amUqkUmBIAAAAAAAAAAACg6ShlAcCrNP7WWdXxgXsPSKeO7QpMA1Cc7t065LST9sqnPzgm2/ftUl1fsWp9fv2nB/K9/70j8+YvLzAhAAAAAAAAAAAAQNNQygKAV2n8bTOr43EHDSswCUDzMHJ4n5xz5qF569Gj0q6+tro+Y/aSnPujW/Lnv0/K2nUbCkwIAAAAAAAAAAAA8OooZQHAq7B6zfrcce/j1fm4g4cWmAag+airq8nRh+2Ur356bPbctV91vVyu5LpbZuYr378p9zz4RCqVSoEpAQAAAAAAAAAAAF4ZpSwAeBVu/ddjWb++MUnStUu77PeaHQtOBNC89O7ZKR9+73752Cn7pU+vTtX1pcvX5ue/vzfn//JfefzJ5QUmBAAAAAAAAAAAAHj5lLIA4FUYf9us6njsmCGpr68tMA1A87X7qH75yqfG5k3jdk5d7aZ/DZk0/amc8qnL8+Xv3ZA1axoKTAgAAAAAAAAAAACw5ZSyAOBVGH/rzOp43EFDC0wC0Py1q6/Nsa8bmS9/6tDsunPf6nrDhnK+cf6EjD7yp7ny2impVCoFpgQAAAAAAAAAAAB4aUpZAPAKLXl6de59+MnqfNxBwwpMA9By9OvTJZ84df+c/q6906Nbh+r6rMeW5rjT/pg3vvd3mfroogITAgAAAAAAAAAAALw4pSwAeIVuvGN2ntnMZbs+nbPbqO2KDQTQgpRKpeyze/98/ezDctKxo1NbW6oeu+amGdntyAvymXOvzfIVawtMCQAAAAAAAAAAAPD8lLIA4BUaf+vM6viI1w5NqVR6kbMBeD4d2tflw+/dLw/888M54qCh1fUNG8r53v/enhFjf5zf/On+lMvlAlMCAAAAAAAAAAAAbE4pCwBeofG3zaqOxx089EXOBOCljB65Xa7/w3vzl5+fkMEDulfXFzy1Kqd8+vIc9NaLcvcD8wpMCAAAAAAAAAAAALCJUhYAvAKPP7ks02Yurs7HHTSswDQArUOpVMrb3rBrJt3w0Xz104elQ/u66rGJ9z6e/d/8i3zgM1dk4aKVBaYEAAAAAAAAAAAAUMoCgFdk/K2bdskaNqhnhg7qWWAagNalU8d2+cqnDsuUmz6Wd7xp1+p6pZL88o/3ZcTYH+eH/++ONDQ0FhcSAAAAAAAAAAAAaNOUsgDgFRh/28zqeNzBQwtMAtB6DR7QI3/62QkZ/8f3ZvSIvtX1ZcvX5VNf+2f2PPpnuf6WRwtMCAAAAAAAAAAAALRVSlkA8DJVKpXNdsoad9CwAtMAtH5HHDQs911zRs7/2tHp3q19dX3StKfyupN/m7effklmz326wIQAAAAAAAAAAABAW6OUBQAv09RHF+WJBSuq8yMOslMWwCtVKiXb9+3ykufV19fmE6eOyfQJn8gHT947pdKmY3+9enJ2Ofyn+eJ3xmfFynVbMS0AAAAAAAAAAADARnVFBwCAlub6W2dWx3vs0i99e3cuMA1A6zDhztlbfO6737ZH9ntN/5z/yzvzyLSnkiRr123It35yS3528V057aS984bDd0ptbTH/DYpDDxhSyHMBAAAAAAAAAACAbUcpCwBepvG3zqqOx9klC6DJTJ+1OOVyZYvP//j798+d98/LX/4xOctXbNwha8nStfmfn92eP1zxUI4/ZnR22anP1or7HDU1pew8tPc2ex4AAAAAAAAAAABQHKUsAHgZGhvLuWni7Op83MHDigsD0MqUy5VUtryTlVKplDF7Dcieu26fa29+NNdOeDQNG8pJksefXJEf/GJi9tilX97+xl2yfd8uWyn1Ji+nUAYAAAAAAAAAAAC0bEpZAPAy3P3gE1m6bG2SpK6uJoceMLjgRAB0aF+XY18/MgfvPyiX/3NK7rxvXvXYg5MX5OGpCzN2zOAcM25EunRuV2BSAAAAAAAAAAAAoLWoKToAALQkV10/rTp+7T4D07VL+wLTAPBsvXp0zKkn7pXPffSgDB/cs7peLldy4+2zc873bsz1t87Mhn/vpgUAAAAAAAAAAADwSillAcDLcNX4TaWsNx85osAkALyQoQN75jNnvDanv2vv9OnVqbq+ek1D/nTVpHztBzfl/kfmp1KpFJgSAAAAAAAAAAAAaMnqig4AAC3F408uy/2PzK/Oj1HKAmi2SqVS9tm9f/YY1S833D47/7hhetau25AkWbh4dS787d0ZMax3jn/Trhm0Y/eC0wIAAAAAAAAAAAAtjZ2yAGAL/X389Op4+OCeGTm8T4FpANgS9fW1OWrs8HzjM4dn7JjBKZU2HZs2c3G+9ZNb8us/3Z8lS9cUFxIAAAAAAAAAAABocZSyAGALXTV+WnV8zJEjUnr2b/YD0Kx169I+J79l93z5k2MzekTf6nqlktxxz+M553s35s//mJRVq9cXmBIAAAAAAAAAAABoKeqKDrAtTJw4Mb/61a/ywAMPZPXq1enfv3+OPvronH766enUqdMruuc///nPXHzxxZkyZUoaGhoyePDgHHvssXnve9+b+vr6F7xu8eLFufDCC3PjjTdm4cKF6datW/bbb7986EMfyi677NKkzyyXy7nlllvy0EMP5eGHH85DDz2URYsWJUnGjx+fAQMGvKJ3B2iLVq9Zn+tvmVmdHzNuRIFpAHil+vfrmk+cekAenrowf/77pDy5cGWSZMOGcq6bMDO3/uuxHH3YTjnitUPTrl1twWkBAAAAAAAAAACA5qrVl7J++9vf5pvf/GYqlUq233777LDDDpkxY0YuvPDCXHvttfn973+fHj16vKx7fuc738lFF12UJBk0aFA6duyY6dOn57vf/W5uvPHGXHTRRWnXrt1zrpszZ05OPvnkLFq0KJ06dcrOO++c+fPn5+qrr87111+f888/P+PGjWuyZ65cuTKnn376y3o3AJ7fDbfNytp1G5IkXbu0y6EHDC44EQCvxm4jt8suO/XJbXfPzVXXT8uyFeuSJGvWbshl10zJjbfPypvGjchB+w5Mba0NhgEAAAAAAAAAAIDNterfLnz44YfzrW99K0ny9a9/PTfddFMuu+yyXH/99Rk9enQeffTRnHPOOS/rntddd121AHXBBRfkuuuuy5VXXpm//e1vGTBgQO66666cd955z7muUqnkzDPPzKJFi3LIIYdkwoQJ+etf/5oJEybkIx/5SBoaGnL22Wdn4cKFTfbMmpqa7LrrrjnhhBPyjW98I7///e9f1rsCsMlV46dVx0eN3Snt2rX6XjNAq1dbW5NDDxiccz9zRN5y1Kh07LDpZ/vS5evyu8seytd+cHPufejJVCqVApMCAAAAAAAAAAAAzU2rLmVdcMEFKZfLOe6443LiiSemVColSfr165fzzjsvNTU1ufbaazNlypQtvudPfvKTJMkHP/jBzXa1Gj58eM4999wkye9+97ssWbJks+vGjx+fyZMnp2vXrvn+97+frl27Jknq6upy5plnZr/99svq1auru2E1xTO7dOmSyy67LN/4xjdywgknZNSoUVv8ngBsUqlUctX1m0pZx4wbUWAaAJpau3a1ecPhO+XczxyR1x06LHV1m/41acGiVfnf392Tb19wW6Y+uqjAlAAAAAAAAAAAAEBz0mpLWatWrcott9ySJDnhhBOec3zIkCEZM2ZMkuSaa67ZonvOnj27WuA68cQTn3P8wAMPzODBg7N+/fqMHz9+s2NXX311kuToo49O9+7dn3PtMxmfOa8pnglA03hg0vzMm78iSVIqJW84fKeCEwGwNXTp3C7veOOu+cbZh+egfQfm3/9NhyTJ7LlLc94vJub8i+7MY/OWFRcSAAAAAAAAAAAAaBbqig6wtUyePDnr169Pu3btssceezzvOfvss09uv/32PPDAA1t0z/vvvz9JMnDgwPTr1+8F7zlnzpw88MADOf7446vrzzxj3333fd7rnlmfP39+FixYUL3/q3lmc1GpVNLY2Fh0DIDn9eyfTy/0s+rK66ZWx/vvuWN69+xY+M+1UqmUSiUplyupVAqN0mRa0/t4l+arNb1Pa3qXpHm9T49uHfLut+2RcQcNzRXXTs0DkxdUj02a9lQmTXsq++7RP8e+bkT69u5cPVYqPfMe5VSaw4sAbc6WfLYFAICWwudbAABaC59tAQBoLXy2pbV6Nb/v12pLWbNmzUqS9O/fP/X19c97zqBBgzY796XMnj17s+u29J7r16/PvHnzXvTaHXbYIfX19WloaMjMmTOrBaxX+szmZM2aNdVyGUBz9tBDDz3v+p/+dn91vPeuXZrFz7Q+ffrk6SVL8vjcx1Nu4b/4X1dTk1V7bJfVq1a1+PfxLs1Xa3qf1vQuSfN/nzcd1i+vGdUlN06cn7lPrqqu3/3gE7n34Sey166989q9tkvXLvWpKZXSr1dt5s4tZdGiRQWmBnjhz7YAANAS+XwLAEBr4bMtAACthc+2sFFN0QG2lmXLliVJunfv/oLnPHPsmXOb8p7Lly+vrq1cuTLlcvlFry2VSunWrdtzrn2lzwSgaSxeui6PTF9anR+y7/PvWghA6zVg+85593HDcsIbh6Rvrw7V9XI5uefhxbngd1Pyz1vmZfnK9QWmBAAAAAAAAAAAALalVrtT1rp165LkBXfJSpJ27dptdm5T3nPt2rXPue7Zx1/utS/3mc1Jx44dM3LkyKJjADyvxsbGalt/9913T21t7WbHf33p/Xlm05aB/bvl+LccmlKptK1jPkepVMrsJysZMLAxzWxTmZetpibp3LlzOnWuZMDAAS36fbxL89Wa3qc1vUvSst5n0KBk7Gt3zb/un5e/XT8tS5auSZI0liu55+HFeWDy05kzv5y99jg6e+45oOC0QFv0Up9tAQCgJfH5FgCA1sJnWwAAWgufbWmtpk6dmjVr1ryia1ttKat9+/ZJkoaGhhc8Z/369Zud25T37NBh039B/9n3f+b4y7325T6zOSmVSn7gAi1CbW3tc35e/ePGGdXxMeNGpK6u+fzVWSolNTWlZl1g2BI1/963szW8j3dpvlrT+7Smd0la3vvU1JTy2n0HZr89++fWfz2Wa256NEuXb/yPI2xoLOeKa6fmHzdOz2kn7p3Pf+zgDNqxR7GBgTbr+T7bAgBAS+XzLQAArYXPtgAAtBY+29KavJoNO2qaMEez0r179yTJsmXLXvCcZ449c+5L6dat2xbf85lzk6RLly6p+fdvm77QtZVKJcuXL3/Ota/0mQC8euvWbci1Ex6tzo85ckSBaQBoTurranP4a4fm3M8cnpOO2y09um36DyQ0NJTzs4vvzk6H/ChnfP5vmfP40uKCAgAAAAAAAAAAAFtFqy1lDRkyJEnyxBNPvOAuU4899thm576UoUOHJknmzJnzguc83z3btWuX/v37b3b8Pz355JPVnM8859U8E4BXb8Kdc7Jy1cbdCDt2qMvhBw59iSsAaGvq62tz+IFDcu5nD8/Jb9ktfXt3qh5raCjnfy++Jzsf+qN86HN/y+y5TxeYFAAAAAAAAAAAAGhKrbaUtcsuu6S+vj7r16/Pgw8++Lzn3HPPPUmSPffcc4vu+ZrXvCZJ8vjjj2fBggUv657PzO++++7nve6Z9e233z7bb799kzwTgFfnqvHTquMjDx6Wjh3rC0wDQHNWX1ebww4ckt//5O258FtvysD+m3axbWgo5+e/uyc7H/rjfPCzV2bWY8pZAAAAAAAAAAAA0NK12lJWly5dcvDBBydJLr300uccnz17diZOnJgkOfroo7fonkOHDs2IESOSJJdccslzjt9xxx2ZM2dO6uvrM27cuM2OHXXUUUmSa665JsuWLXvOtc9k/M8sr+aZALxylUolf7t+anV+zJEjCkwDQEvRrr42Z7xnv8y45RP5328fk0E7dq8e27ChnP/3h3szYuyPc9rZV+TR2UsKTAoAAAAAAAAAAAC8Gq22lJUkH/nIR1IqlXLFFVfkkksuSaVSSZIsXLgwn/70p1Mul3PkkUdm1KhRm113xBFH5Igjjsg111zznHt+7GMfS5L84he/yA033FBdnzlzZr70pS8lSU4++eT06tVrs+uOPPLIjBw5MitWrMjZZ5+dFStWJEkaGxtz/vnn56677krHjh1z6qmnNtkzAXjlJk9/KrMeW1qdv+kIpSwAtly7dnU5/V37ZvqEj+fn33lzhgzsUT22YUM5F11yX0aM/XGOP+PS3HHP3OKCAgAAAAAAAAAAAK9IXdEBtqY99tgjn/vc5/Ltb387X/7yl3PhhRemZ8+emTFjRtavX5+hQ4fmG9/4xnOumzdvXpJk9erVzzl21FFH5X3ve19+85vf5MMf/nAGDRqUTp06Zfr06WlsbMw+++yTs8466znX1dTU5Pzzz8+73vWuTJgwIYceemiGDh2a+fPnZ/Hixamvr8///M//pF+/fk32zCT58Ic/nHvvvfc5629729tSKpWSJP37989ll1324t9MgDbmqvHTquO9d98hO+7QrcA0ALRU7drV5YMn75NTjt8z//eXB3LujyZk9tylSZJyuZI//31S/vz3SRmz94CcdfqBectRo1JXV1tsaAAAAAAAAAAAAOAltepSVpKccsopGTlyZC666KI8+OCDWbx4cfr375+jjz46p59+ejp37vyy7/mFL3whe+21V37/+99n8uTJWbhwYYYPH55jjz02p5xySurr65/3uqFDh+bKK6/MhRdemBtvvDHTpk1Lt27dctRRR+WMM87Irrvu2uTPXLlyZZYuXfqc9WXLllXHr+R7ANDaXXX9plLWMePskgXAq1NfX5vTTto77337a/LbvzyQb19wa6bPWlI9PvHex3P8GX/KkIE98snTxuTUE/dK1y7tC0wMAAAAAAAAAAAAvJhWX8pKkgMPPDAHHnjgFp8/derUlzznDW94Q97whje87Cx9+vTJOeeck3POOedlX/tKnvnb3/72ZT8HoK1b8vTq3Hb33OpcKQuAplJfX5tTT9o7p5ywZ666flq+//M7MuHOOdXjs+cuzSe/ek2+/P0bc/rJ++QTpx6Qgf27F5gYAAAAAAAAAAAAeD41RQcAgObmmptmpFyuJEn69e2cffbYoeBEALQ2NTU1Ofb1o3Lzn9+fu676YE5+y+6prS1Vjy9fsS7f+9/bM/S1P8zJH/tz7n5gXoFpAQAAAAAAAAAAgP+klAUA/+Gq8dOq4zcdMSI1Nf66BGDr2fc1O+Z3P357Zt3+yXzmjNeme7f21WONjZX84YqHs98xv8jYd/wqV/xzSsrlcoFpAQAAAAAAAAAAgEQpCwA2s2FDY66+aUZ1fsy4EQWmAaAtGdi/e777xddn7p2fzg+/enSGDOyx2fEJd87JWz7wx4wc+5P86KKJWfz06mKCAgAAAAAAAAAAAEpZAPBst901N0uXrU2StGtXm9cdOqzgRAC0NV27tM+Zp43J9Akfz59+dnzG7D1gs+MzZi/JmV+5Jv33/X5O/PCfcu3NM9LYaPcsAAAAAAAAAAAA2Jbqig4AAM3JVeOnVceHHzgkXTq3LzANAG1ZXV1t3vGm0XnHm0bnjnvm5rxf3JG/Xj055XIlSbJ+fWMuveqRXHrVIxm0Y/eccvyeef8Je2bIwJ4FJ2dbmXDn7KIjNJlDDxhSdAQAAAAAAAAAAICXRSkLAJ7l2aWsY44cUWASANjkwH0G5k/7DMzMOUvys4vvzv/95YEseGpV9fhj85bl6z+8OV//4c0Zd/DQnHbi3nnLUaPSsWN9ganZFqbPWlwt6rVEtbWlHLzf4KJjAAAAAAAAAAAAvGxKWQDwbzNmL8mUGYuq8zcdoZQFQPMybHCvfPeLr883PzsuV984Pb/84335+w3T0ti4qZQz/tZZGX/rrPTo3iEnH7d7Tjtpr+y9e/8CU7M1lcuVVFpuJ6taKGtNu34ldv4CAAAAAAAAAIC2QCkLAP7tHzdMr45Hj+iboYN6FpgGAF5YfX1tjn39qBz7+lGZv3BF/u8vD+SiS+7L1EcXV89ZumxtLvi/u3LB/92VPUdvn1NP3Cvvesvu6dWzU4HJ4YW19F2/kqSmppSdh/YuOgYAAAAAAAAAALAN1BQdAACai78/q5R1zJF2yQKgZdh+u6757IcPzuQbP5Zb/3pqTj1xr3TuVL/ZOfc/Mj+f+PLV2WHf7+ctp/0hv/nT/Vn89OqCEsPze2bXr5b81dJLZQAAAAAAAAAAwJazUxYAJFm5uiET7pxTnb/5yJEFpgGAl69UKuWg/QbloP0G5fyvHZ1L//ZILrr0vtx219zqOevXN+aKa6fmimunpqamlEMPGJy3HDUqx71+ZIYMtEMkAAAAAAAAAAAAbCmlLABIcuf9T6WhoZwk6dWjY8bsPaDgRADwynXp3D6nnrR3Tj1p70yZ8VR+den9+c2f78+Cp1ZVzymXK7npjtm56Y7Z+eRXr8meo7fPW44albccNSp77NIvpVKpwDcAAAAAAAAAAACA5k0pCwCS3HLXgur4jUfsnNramgLTAEDTGbVT33znC6/LuZ85IjfcNitXXDsll/9zSp5cuHKz8+5/ZH7uf2R+vnreTRkysEfe8vqNBa2D9huYurragtIDAAAAAAAAAABA86SUBUCb19hYyW33LqzOjxk3osA0ALB11NfX5qjDdspRh+2Un5z7xtz9wBO5/J9Tcvm1UzJ5+qLNzp09d2l++MuJ+eEvJ6Z3z45585Ejc9zrR+bw1w5N924dCnoDAAAAAAAAAAAAaD6UsgBo8ybNWJqnl61PktTWlnLU2OEFJwKAraumpib77zUg++81IN/63JGZ+uii6g5ad9zz+GbnLn56TX79p/vz6z/dn1Ip2WOXfjl4v0Ebv/YflAE7dC/oLQAAAAAAAAAAAKA4SlkAtHm33L2gOj5k/8Hp0b1jgWkAYNsbObxPPvvhg/PZDx+cJxesyJXXTc3l/5yS8bfNTENDuXpepZI8MGlBHpi0ID/9zV1JkkE7dt9U0tpvUEaP7JuampqiXgUAAAAAAAAAAAC2CaUsANq8W+/aVMo6ZtyIApMAQPF26Nc1H3r3vvnQu/fN8hVrc/WNM3L5P6fknzfPyNPL1j7n/MfmLcvv5z2U31/+UJKke7f2ee0+A6slrf1es2M6dqzf1q/Bq1AuV7KhsZwNGzZ+NWxo3DhuLKehulbOhg2NaWyspKamlLramtTWllJbW/PvcU3q6kqbxv8+Xle3cVxTU0qpVCr6VQEAAAAAAAAAAF4xpSwA2rS5TyzLtNnLq/M3v04pCwCe0a1rh5x47G458djdUi6XM2XGotx612O57e65ufVfj2XmY08/55ply9fl6htn5OobZyRJ6utrsvduO2S3kdtl5PA+GTmsd0bt1CdDB/ZMfX3ttn6lVq1crmTtug1ZvaYha9Y2ZPWaf3+t3ZA11XHDxvHaDdXja9Y2ZH3DpuJVY2Nlm+Stq6tJl0712X67runSqV1qa0vp0qldunZpn65d2qVr53+P//1n+3a1ilwAAAAAAAAAAECzoZQFQJv2jxtmVMc7D+2VEcP6FJgGAJqvmpqa7Dpiu+w6Yruc/q59kyRPzF++saB112O57a7Hct8j81Mub17oaWgo58775uXO++Zttl5XV5Phg3tm5LA+GbXTxrLWyOF9MnJ47/Tp1XmbvVdz1dhYztLla7NoyepNX0+v3mw+deaiLHhqZVauWp+VqzeWqyrbpk/VJDZsKGfp8nVZunzdFp1fX1eTrl3ap0vndunWpX369u6Ufn27pF+fztm+b5f06NYhNTVKWwAAAAAAAAAAwLahlAVAm3bV+GnV8RuP2LnAJAC0dKVSsn3fLkXH2Kb6b98txx8zOscfMzpJsmLlutx53+O59a7Hcutdj2XivY9n1eqG5712w4Zypj66OFMfXZwrr5u62bHePTtWd9XaeWjvbNenc3r36Jg+vTpVv3p275ja2pqt/o6vVrlczrLl67Jk6ZoX/Hp62b/Hy9Zk0ZLVWfz0xvl/FtyKVFNTSl1tTerqalJft/HPurqa1NXWpFyupPHfO2xtaNy029bGP8tNVhRr2FCufs+eT31dTbbr07la1OrXp0v69e2cfn06p3Ondk0TAgAAAAAAAAAA4N+UsgBos1atXp8bbptVnb9pnFIWAK/ehDtnFx2hSR16wJAtPrdrl/Y58pDhOfKQ4UmSDRsa88CkBbn7wScy9dFFmTpzcabMWJTZjy990cLR4qfX5Pa75+b2u+e+4DmlUtKz+6ai1rNLW717bvyze9f2qautSU1NKbW1Nal95s/aUmprnll/7rGaUinlSiWr1zQ879eqF1hfvaYhq9c2ZNnytdXy0NLlawvZvapD+7p06lifTh3q0rFjfTp1qN/453+sdepYn44d6tKuXW3qamtTX7+xaPWfxatXWoCrVCr/Lm1V0lguZ8OGTaWt9Q2NWb1mfQb2755Zc5dmxqwlWbFqXVasXJ8VK9dlxar1WbFqfVatXr9F38OGDeXMm78i8+aveM6xLp3bbVbUGjygR4YM6J6OHepf0XsBAAAAAAAAAAAoZQHQZt1w26ysW9+YJOncqS4H7zuo4EQAtBbTZy1uVrscvRI1NaXsPLT3q7pHXV1t9tmjf/bZo/9m6+vWbciM2Usy5dFF1bLW1EcXZcqji7Js+botunelkmrxadrMxa8qZ3NWV1ezsWzWs1N693zWbmE9O2XZirVZvaYhnTu1S5dO7dK508aSVYf2dc1mF7FS6ZniW5LUPud4Tc3G4t/8p1Zm6qOLnrd81dhYzqo1DRuLWis3FrWWLl+bhYtWZsFTq7Jg0cosfYl/blauWp+Vq9bn0TlPPyvbxt3thgzokaGDemTIgB4ZsEO3ZvO9AwAAAAAAAAAAmjelLADarKvGT6uOD9yzb9q1e+4vCgPAK1EuVwrZHakpbc1SWfv2dRk9cruMHrndZuuVSiULF616zq5ai59enUVLVmfx0jVZtGR1Nmwob7VsW8szO3v16rH5V8/uHZ6z1rd35/T5925f3bq2T6lUet57Trhz9gsWmVqT2tqadOvSPt26tH/Bc9au25CFizYWtJ4pai1YtCoLnlqVtes2PO81lUry5MKVeXLhytxx7+NJkvq6mgzs3z1DB/bIkIE9MnRgj/Tp1ekF/zcAAAAAAAAAAADaLqUsANqkSqWSq67fVMo6ZL9+BaYBAJKNuyr169sl/fp2yaFjhjzvOZVKJctXrNtY0np6dRY9U9h6emNha9N8dZavXJfGxkoaG8spVyrVcWP532vlSnXc2FhJY/nfa42V1NSU0qnjxp2nOv/7z+f96vDcta6d26d3z46blbC6d2ufmho7MG0tHdrXZdCO3TNox+6brVcqlSxfuW6zota8J1dk9tylWb224Tn3adhQzszHns7MxzbtqNWlc7sMGbCxpDVsUI8MH9wrHdr7v1MAAAAAAAAAAKCt81tEALRJ9z8yP08sWJFk484VB+2z3UtcAQA0B6VSKd27dUj3bh0yfEivouPQzJVKpXTv2iHdu3bIiGG9q+vP7Mo26/GlmfXY0sx+fGkef2J5NjQ+dxe2lavW5+GpC/Pw1IVJktraUoYN6pldduqbXXfuk0E7dk9trcIdAAAAAAAAAAC0NUpZALRJz94la/eRPdOjW/sC0wAAsC09e1e2MXsNSJI0bGjM408ur5a0Zs1dmoWLVj3n2sbGSqbPWpLps5bkyuumpmOHuowc3ie77NQnu47os1n5CwAAAAAAAAAAaL2UsgBok/52/dTq+JB9+xWYBACA5qC+rjZDB/bM0IE9q2urVq/PnMeXZdbcpzNr7tLMmL0ka9Zu2Oy6NWs35P5H5uf+R+YnSfr16ZxjjhyR1x0yPEccNDR9e3fepu8BAAAAAAAAAABsG0pZALQ5jz+5LHc98ER1rpQFAMDz6dypXXYd0Te7juibJGlsLOexecsyafqiTJ7xVGY+9nQaGyubXbNg0ar88o/35Zd/vC9Jstdu2+fIg4fl9YcOz6EHDE67dv6vGAAAAAAAAAAAaA38JhAAbc4frni4Oh42qGeGD+5aYBoAAFqK2tqaDB3UM0MH9cybxu2ctes2ZPqsxZk8Y1EmT1+UJxaseM419z08P/c9PD//87Pb061r+7zpiJ3zlqNG5ejDdkq3rh0KeAsAAAAAAAAAAKApKGUB0OZc/NcHq+OT37JbSqVSgWkAAGipOrSvy+6j+mX3URt3Xl22Ym2WrViXuU8sz3UTHs2TC1dudv7yFevyhysezh+ueDjt2tVm3EFD85ajRuXY143M9tv5DwUAAAAAAAAAAEBLopQFQJvy0OQFeXDygur85LfsntXL5xaYCADYVibcObvoCE1m+75dio7A8+jRrUMO2GtADj1gSCqVSiZPfyrX3TIz193yaMbfOitr122onrt+fWOuvnFGrr5xRs74/FUZs/eAHPf6UXnLUaMycnifAt8CAAAAAAAAAADYEkpZALQpv7t80y5Z+72mf0YM653771fKAoC2YvqsxSmXK0XHeFVqa0tKWS1AqVTKriO2y64jtsuZp43JqtXrc+3Nj+aKa6fkb9dPy5Kla6rnVirJHfc8njvueTyf++/rM2qnPnnLURsLWvu9pn9qamoKfBMAAAAAAAAAAOD5KGUB0GaUy+X87rKHqvN3v22PAtMAAEUolyuptOxOVosvlbVVnTu1y1vfsEve+oZdsmFDY26967Fc/s8pufyfUzLn8WWbnTtlxqJ8e8at+fZPb80O23XJca8flROPHZ1D9h+c2loFLQAAAAAAAAAAaA6UsgBoMybcOSePP7k8ycYdJk58824FJwIAoC2qq6vNYQcOzWEHDs0PvnJ0Hpg0P5f/c0quuHZq7n9k/mbnPrlwZX528d352cV3Z4ftuuSEN4/OScfulgP2GpBSqVTQGwAAAAAAAAAAAEpZALQZF//1wer49YcOT7++XdLY2FhgIgAA2rpSqZQ9R++QPUfvkK9++vDMnvt0rrh2ai7/55RMuHPOZjujPblwZc7/5Z05/5d3ZvCA7jnxzbvlpGN3y56jt1fQAgAAAAAAAACAbUwpC4A2Ye3ahvzp75Oq83e/dY8C0wAAwPMbMrBnzjxtTM48bUwWLVmVq66flkuveiTX3TIzGzaUq+fNeXxZvnvhbfnuhbdlxLDeOfHNo3P8MbsWmBwAAAAAAAAAANoWpSwA2oSrxk/L8hXrkiSdO9XnuKNGFZwIAABeXJ9enXPKCXvllBP2yqIlq/L/2bvv8DqqA/3j79wm6apLlizLTe7dGGxjTHPo3YSaQIBNWJYkLCyQACHZkP0lS6ghgQQCIQmw1CQQQm8BTAu2sQF3495lSVavt878/rjSSFe6arbkK11/P8+jZ+acOXPmHNnAYaT3nhffXK+/vLJGHyzeLqt1Ay1t3Fqh/33gI/3vAx9p/Oh0nXrscF2fPUoTx+bFb/AAAAAAAAAAAAAAAABAgiOUBQA4JDzzj9X2+flnTFGq1xPH0QAAMPAZhlSQlxbvYQCDSn/+czMkJ1VXf2uOrv7WHO0trdMLb6zTX15Zo0+X74pqt3lHnTbv+Eq/f+YrzZlZqG8unK5Lvz5Dw4am98u4AAAAAAAAAAAAAAAAgEMVoSwAQMKrrGrU6+9vtMuXnTczjqMBAGBw+Wjp9ngPoU8QMMPBdDD+uTls6lAdNnWoSvbVa9Gn27XoX9u0YWtFVJvlq4q1fFWxbrnjn5o9Y5hOOX6cjjtylLwp7h4/5/h5RX08cgAAAAAAAAAAAAAAACAxEMoCACS8519fp2DQlCQNzUvViceMifOIAAAYXDZtq5BpWvEexn5zOg1CWTjoDuY/N0dML9AR0wu0t6xe73/8ldZuqlJ5ld++bpqWlq0s1rKVxUryODVrWoGOOmKEpowfIofDiNmnw2FowpjcgzJ+AAAAAAAAAAAAAAAAYDAilAUASHhPv7jKPr9k4Qy5XM44jgYAgMHHNC1ZgzeTNagDZRi84vHPTX5uqo6Zna9jZufL4c7S56uL9dmXe1RR3WS38QfCWvrlHi39co8y05M097DhOuqI4RoxLEOG0RrQ4p8bAAAAAAAAAAAAAAAAoGuEsgAACW3bzip9smynXb7s/JlxHA0AAABwcAwvSNfIwslaeMokbd5eqaVf7tbnq/eqyRey29TU+fXuJ1v17idbVTg0XUcdMVxHzhqu7MyUOI4cAAAAAAAAAAAAAAAAGBwIZQEAEtqzL622zyePH6IjZgyL42gAAACAg8vhMDRxbK4mjs3VNxdO16qvSrX0iz1avaEsajes4tI6vfjmV/rHW19p4thczT9ihEYWZsZx5AAAAAAAAAAAAAAAAMDARigLAJCwLMvS0/9YZZcvO2+mDMOI44gAAACA+HG7nZo9o1CzZxSqviGgZauKtfTL3dq2s9puY1nShi0V2rClQs+9vEbnnzFFl19wmE45bqxcLmf8Bg8AAAAAAAAAAAAAAAAMMISyAAAJ68s1e/XV5nK7fOnXZ8RxNAAAAMDAkZbq0Qnzi3TC/CKVltdr6Zd7tPTLPSqvbLTb+ANhPffyGj338hrlD0nVJedO1+XnH6YjZgzjww4AAAAAAAAAAAAAAABwyCOUBQBIWE+/2LpL1rFzR2nMqOw4jgYAAAAYmIYOSdPCUybpnJMnasuOKi39co+WrypWY1PQblNW3qAH/rxUD/x5qaZMGKLLzz9M3zpvhkYNz4rfwAEAAAAAAAAAAAAAAIA4IpQFAEhIoVBYz72yxi5/6zx2yQIAAAC6YhiGxhflaHxRjr6xcKoqq336YvVevfbeRgWDpt1u/aZy/eTu9/STu9/TgqNG6/ILDtOFZ05VZkZyHEcPAAAAAAAAAAAAAAAAHFyOeA8AAID+8P6/tqmkrF6S5HY7dNHZ0+I8IgAAAGDwcLucOn7eaL34x2+q5POb9MidZ+uYuSM7tPtwyQ5ddfMrKjjiV/rG95/Xq//coGAwHIcRAwAAAAAAAAAAAAAAAAcXO2UBABLS0/9YZZ+fecIE5WZ74zgaAAAAYPDKyfbqu5fN0Xcvm6OtOyr19D9W6am/r9Lm7ZV2G58/pL+9tlZ/e22thuR49c2F03X5+TM1d9ZwGYYRx9EDAAAAAAAAAAAAAAAA/YOdsgAACaehMaAX31xvly87f2YcRwMAAAAkjrGjc/SzG76mjR9dpyWvXKX//Le5ys1OiWpTXtmoB5/4TPMW/kmTv/ag/vf+D7VtZ1WcRgwAAAAAAAAAAAAAAAD0D0JZAICE8/LbX6mhMShJykhP0tknTYzziAAAAIDEYhiG5h0+Qg/efpaKl/9QL//5m7ro7KlKSnJGtdu4tUI/u2+Rxh7zgI47/zE9+sxyVVU3xWnUAAAAAAAAAAAAAAAAQN9xxXsAAAD0tWdeWm2fX3TWVCUnu+M4GgAAACCxeTwuLTx1shaeOlnVNU164Y11eurvq/TR0h1R7T5ZtlOfLNup6372ps45eaIuO2+mzjxxgjweXk8BAAAAAAAAAAAAAABg8OG3XgAACaWsvF5vf7jZLl92/sw4jgYAAAA4tGRlpuiqS2brqktma/uuKj370mo99eIqfbW53G4TCIT19zfW6+9vrFdOVoq+cc40XX7BYTrqiBEyDCOOowcAAAAAAAAAAAAAAAB6zhHvAQAA0Jf++upahcOWJGnEsAwdP290nEcEAAAAHJqKRmbrJ9cdr3Xv/6eWvfYf+q8r5ykv1xvVprK6SQ8/tVxHf/3PmnDcb/X/fr1Im7dVxGnEAAAAAAAAAAAAAAAAQM8RygIAJJSnX1xln1/69RlyOPhPHQAAANBbhiEV5KX1UV+G5hw2XA/8/AztWfZDvfbEpfrmwulKTorewH3Ljir9/DcfasLxv9Pcsx7VfX/4VLv31vTJGAAAAAAAAAAAAAAAAIC+5uq+CQAAg8PGreX6bMUeu3zZeTPjOBoAAABg8Pto6fY+7zM9zaPvXzFHV1w4Ux8u2aF3PtqiFWtLZFmtbZavKtbyVcW6+ZfvaOaUoTrxmDH62lFFyspM3u/nHj+v6MAHDwAAAAAAAAAAAAAAADQjlAUASBjP/GO1fT5zylDNmDI0jqMBAAAAEsOmbRUyTav7hvth3Ohsff/yOaqsbtJnK/ZoyZd7VFxSZ1+3LGnlulKtXFeqB/68VFPGD9HcWYWaNbVA3hR3j57hcBiaMCa3X8YPAAAAAAAAAAAAAACAQxehLABAQrAsS0+/uMouX3Y+u2QBAAAAfcE0rahdrPpDdmaKTlswXqctGK/i0jp9tmKPlq8q1r6KxqhxrN24T2s37pPLtVrTJ+Vr7mGFmjl5qDweZ5fjBwAAAAAAAAAAAAAAAPoaoSwAQEJY+uVubd1ZJUkyDOmSc6fHeUQAAAAA9kfh0HR9/bTJOvfUSdqxu0bLVhZr+apiVdf67DahkKkVa0u0Ym2JkjxOHTa1QHMPK9TUCXlyuRxxHD0AAAAAAAAAAAAAAAAOFYSyAAAJoe0uWSccPUYjhmXGcTQAAAAADpRhGCoamaWikVm64Mwp2ry9UstWFuvz1cVqaAza7fyBsD5bsUefrdijlGSXDpsyVIdPH6apE/PkcXe+gxYAAAAAAAAAAAAAAABwIAhlAQAGvWAwrL+8ssYuX3bezDiOBgAAAEBfczgMTRybq4ljc/XNhdO0fnO5lq0s1oq1JfL5Q3a7Jl9IS77coyVf7lGSx6npk/M1e/owjSzkQxsAAAAAAAAAAAAAAADQtwhlAQAGvbc/3KyKqiZJUlKSU+efMSXOIwIAAADQX5xOh6ZPytf0SfkKBsNavaFMy1cWa9VXpQoGTbudPxDW56v26vNVe/XECyt15gkTdMGZU3TOyZOUmZEcxxkAAAAAAAAAAAAAAAAgERDKAgAMek+/uMo+X3gKv2AJAAAAHCrcbqeOmD5MR0wfJn8gpDUbyvTlmhKtWl8qfyBstwsEwnrp7a/00ttfye126ORjx+qCM6fq3FMnaUhOahxnAAAAAAAAAAAAAAAAgMGKUBYAYFCrrfPp5Xc22OXLzpsZx9EAAAAAiJckj0uzZxRq9oxCBYNhrdu0T180B7Qam4J2u2DQ1JuLNuvNRZv13VsNfW1+kS44Y6oWnjJJw4dlxHEGAAAAAAAAAAAAAAAAGEwIZQEABrUX31wvnz8kScrJStHpXxsf5xEBAAAAiDe326nDphbosKkFCodNNTQFtWFLhV56+yuVVzba7cJhS+99sk3vfbJN1/z36zpixjCdc/JEnXPyJB0+vUAOhyOOswAAAAAAAAAAAAAAAMBARigLADCoPfPSavv8G+dMk8fDf9oAAAAAtHK5HDpy1nDd9N1j9PAdZ+njz3bq72+s04tvrtfesvqotl+s3qsvVu/Vz3/zoYblp+ns5oDWSceOkTfFE6cZAAAAAAAAAAAAAAAAYCDiN9cBAINWcUmt3vtkq12+7PyZcRwNAAAAgIHO5XLqhKPH6ISjx+i3vzhDiz/frb+/sU4vvfOVtu2sjmq7t6xef3z2C/3x2S+UnOTSSceO0TknT9LZJ03U8GEZ8ZkAAAAAAAAAAAAAAAAABgxCWQCAQeu5l9fIsiLnY0Zlaf7skfEdEAAAAIBBw+Fw6Ji5o3TM3FG672enad3GfXrtvY169d0NWvz5bpmmZbf1+UN6/b1Nev29TZKkw6cX6JyTJ+mckyfqiBnD5HA44jUNAAAAAAAAAAAAAAAAxAmhLADAoGRZlp56caVdvuy8mTIMI44jAgAAADBYGYahaZPyNW1Svn50zbEqr2zQG+9v0mvvbdRbH2xWXX0gqv2Xa0r05ZoS/eL+DzUsP02nLRivU48fp5OPG6u83NQ4zQIAAAAAAAAAAAAAAAAHE6EsAMCg9NGSHVq5rtQuf+u8mXEcDQAAAIBEMiQnVVdcOEtXXDhLgUBIHy3doVffjeyitW1ndVTbvWX1euL5FXri+RWSpCNmDNOpx4/TKceN1TFzRikpiddvAAAAAAAAAAAAAAAAiYjfCgEADEr3/uFf9vlJx47RpHFD4jgaAAAAAInK43Hp5OPG6eTjxun+/3e61m3cp9feiwS0Fn++W6ZpRbX/YvVefbF6r+566BN5U9xacNRonXr8OJ16/DhNmZDHDr8AAAAAAAAAAAAAAAAJglAWAGDQWbuhTK+/t8ku3/zdY+I4GgAAAACHCsMwNG1SvqZNytePrjlW5ZUN+udHW/XOR1v0zkdbVFxaF9W+sSmoNxdt1puLNkuShhek2wGtk48bqyE5qfGYBgAAAAAAAAAAAAAAAPoAoSwAwKDzqz98ap/PnDJUpy4YF8fRAAAAADhUDclJ1SVfn6FLvj5DlmVp3cZ9dkDrwyXb1eQLRbXfU1Knx/+2Qo//bYUMQzp8+jCdML9IC44q0nFHjlJWZkqcZgIAAAAAAAAAAAAAAIDeIpQFABhU9uyt1TMvrbLLN3/vaBmGEccRAQAAAED0Llo3/sd8+XxBffr5Ljuk9eWakqj2liV9sXqvvli9V/c9uliGIR02tUALjhqtrx1VpOPmjVZutjdOswEAAAAAAAAAAAAAAEB3CGUBAAaVBx5bomDQlCSNLMzQN86ZHucRAQAAAEBHyclunXjMWJ14zFjd9eNTVFZer3c/3mqHtPaW1Ue1tyxpxdoSrVhbogf+vFSSNGNyvhYcVaQFR43W8fNGK39IWjymAgAAAAAAAAAAAAAAgBgIZQEABo2aWp8eeXq5Xb7xqvlyu51xHBEAAAAA9Ez+kDRdet5MXXreTFmWpbUbyvT+p9v04ZId+mjpDpVXNna4Z/VXZVr9VZkefOIzSdLUiXlaMG+0HdQqyE8/2NMAAAAAAAAAAAAAAABAM0JZAIBB49FnP1ddfUCSlJWZrKsuOSLOIwIAAAAw0BmGVJA3sHaYMgxD0ycP1fTJQ/VfVx4l0zS1flO5Pli8XR8u3a4Pl+xQWXlDh/vWbdyndRv36eGnIh9WMWZUluYfMVJHzx6p+bNHaOaUoXK5+OAKAAAAAAAAAAAAAACAg4FQFgBgUAgEQrr/T0vs8vcvm6P0tKQ4jggAAADAYPLR0u3xHkK3ZkzJ14wp+frPf5urncU1Wrm2VCvWlWjF2hJVVDV1aL9tZ7W27azWsy+tliR5U9yae1hhc0grEtQakpN6sKcBAAAAAAAAAAAAAABwSCCUBQAYFJ59abWKS+skSR6PU/915bw4jwgAAADAYLNpW4VM04r3MHps0rhcTRqXq4vPnqqyigZt3FqpTdsqtHVndcydtBqbgvpwyQ59uGSHXTdhTE4koHXECM2fPVLTJ+XL6XQczGkAAAAAAAAAAAAAAAAkJEJZAIABzzRN3fuHT+3yFRccpoL89DiOCAAAAMBgZJqWrMGTyWrDUH5umvJz03TckaM0adwQjRmZrU+X79LiL3Zp8ee79cWavQqFzA53btpWqU3bKvXkCyslSelpHs09bLjmHlaoOTMLNfew4Ro1PFOGYRzsSQEAAAAAAAAAAAAAAAxqhLIAAAPem4s2a93GfXb5h1fPj+NoAAAAACD+RhZm6hsLM/WNhdMlSU1NQX2+uliLv9itxZ/v0qef71Lpvo67adXVB/T+v7bp/X9ts+vycr2aM7M1pDVnZqGGDeWDMAAAAAAAAAAAAAAAALpCKAsAMODd8/C/7PNzT52kyePz4jgaAAAAABh4UlLcOvbI0Tr2yNGSJMuytH1XtRZ/vssOaq1YV6JwuONWYfsqGvXmos16c9Fmu254QXp0UOuwQuVmew/afAAAAAAAAAAAAAAAAAY6QlkAgAHtsy9366OlO+zyzd87Jo6jAQAAAIDBwTAMjRmVrTGjsnXpeTMlSQ2NAS1fWaxlK/do2cpiLV9VrK07q2Lev6ekTntKNujldzbYdWNGZWn2jEIdPq1Ah08fpsOnFaggnx21AAAAAAAAAAAAAADAoYlQFgBgQLv3D5/a50fPGalj5o6K42gAAAAAYPBK9Xq0YH6RFswvsusqqhr1+apIQKslqLV7b23M+7ftrNa2ndV64fV1dt3QvFQdPm1YVFBr7OhsORyO/p4OAAAAAAAAAAAAAABAXBHKAgAMWJu3Vejvb7T+st/N3z06jqMBAAAAgMSTm+3VqQvG69QF4+26krI6LW8T1Fq2co/2VTTGvL90X4Pe+mCz3vpgs12XnubRrKkFmjWtIBLYml6gqRPy5PHwKhIAAAAAAAAAAAAAACQOfhMCADBg/fqPi2VZkfOJY3O18NRJ8R0QAAAAAMSZYUgFeWn9+oyC/HSdffIknX1y5P/BLMvS7r21WrZyj75YvVcr1pXoyzUlKi6ti3l/XX1AH3+2Ux9/ttOu83icmjohTzOnDNXMyUMjxylDNbSf5wIAAAAAAAAAAAAAANBfCGUBAAaksvJ6Pf63FXb5pu8eLYfDEb8BAQAAAMAA8tHS7Qf9mUNyvDp1wTidumCcJKmyukmbt1dq07YKbdpWqU3bKrV7b23MewOBsFasLdGKtSVR9dmZyZo9szAqqDVl/BAlJ7v7fT4AAAAAAAAAAAAAAAAHglAWAGBAeuj/lsnnD0mShual6vLzZ8Z5RAAAAAAwsGzaViHTtOI6hsz0JM2ZWag5MwslST5/SLuKa7WruEY7m4/FpXUKh2OPs6rGp3c/3qp3P95q1zmdhiaNG2IHtWZMztfMKUM1sjBThmEclHkBAAAAAAAAAAAAAAB0h1AWAGDAaWgM6MEnPrPL//WdeXxKOgAAAAC0Y5qWrPhmsjpI8rg0vihH44ty7LpQyFRxaZ32lNRpT0mtdpfUas/eOtXW+2P2EQ5bWrdxn9Zt3Ke/vLLGrs/MSIraUWvmlKGaPilfaalJ/T4vAAAAAAAAAAAAAACA9ghlAQAGnMf/9qUqq5skSalet75/+dw4jwgAAAAAsL9cLodGDc/UqOGZUfX1DX7lZHm1bFWxtu6o1JYdVdq+q1rBkBmzn5pavz7+bKc+/mxnVP3wgnSNHZWtcaOzNW50jsaOzlbh0HQ5HPHZVev4eUVxeS4AAAAAAAAAAAAAADi4CGUBAAaUUCis+x5dbJf/45LZys5KieOIAAAAAAD9ISM9SUfPGamxo7O1aVuFTNNSOGyqtLxBu/fWak9JnXbvrdXuvbWqqvF12k9kB666qLCWx+3U8IJ0jRiWoeEF6SosSNfwoelKT+u/XbUcDkMTxuT2W/8AAAAAAAAAAAAAAGBgIZQFABhQ/v7Gem3fVS1JcjoN3XDVUfEdEAAAAACg35mmJcuSHA6HhuWna1h+uuYe1nq9oTGg4tI67S6p0569tdpdUqvikjr5A+GY/QWCYW3bVa1tzf9/2SI9zaPCoZGAVmFBugqHZqhwaJpSkt19MgcAAAAAAAAAAAAAAHDoIJQFABgwLMvSPY/8yy5/c+F0jR6RFb8BAQAAAAAGhFSvRxPG5EbtRGWaliqqGiO7aTWHtfaU1GpfZaOsTvJRdfUBbaiv0IYtFVH1OVkpKhzauqNW4dB0FeSnyeN29ue0AAAAAAAAAAAAAADAIEYoCwAwYCz6dJu+WL3XLt/8vWPiOBoAAAAAwEDmcBjKy01VXm6qDp8+zK73+UPaW1qn3SW12r23TntL67SntE71DYFO+6qsblJldZPWbCiz6wxDys9NjQ5rFaQrPzdVTqejX+cGAAAAAAAAAAAAAAAGPkJZAIAB456HW3fJOvX4cTpsakEcRwMAAAAAGIySk1waMypbY0Zl23WWZamuPqA9pXUqLqlVcXNQq7ikTv5AOGY/liWVljeotLxBX64tsetdTocK8lJVWJCuwqEZKhyaruEF6crNTun3uQEAAAAAAAAAAAAAgIGDUBYAYEBYtb5Eb3+4xS7f/L2j4zgaAAAAAEAiMQxDGelJykhP0pTxQ+x6y7JUWd0UCWmV1Km4Oai1d1+9QiEzZl+hsKndJXXaXVInqdiuT/I4NXZUtubPHqnpk/Ltr4L8NBmG0d9TBAAAAAAAAAAAAAAABxmhLADAgHDvI5/a54dPL9BJx46N42gAAAAAAIcCwzCUm+1VbrZXMyYPtevDYVP7KhtVXNK8o1ZzWKusokGmacXsyx8Ia/3mcq3fXB5Vn5OVoumT8jVjcmtQa9rEfGVnsbMWAAAAAAAAAAAAAACDGaEsAEDc7dxTrb+8ssYu3/zdY/gUcQAAAABA3DidDhXkpakgL01HzBhm1weDYZXsa1BxaW3U7loVVU2d9lVZ3aSPlu7QR0t3RNUPL0iP2lFr+qR8TZmQp1Svp9/mBQAAAAAAAAAAAAAA+g6hLABA3N3/pyUKhUxJ0ugRmbro7KlxHhEAAAAAAB253U6NLMzQyMKMqHqfP6S9ZXUyTUuBgKk1G8u0ZkOZSsrqO+1rT0kk1PX2h1vsOsOQxozM1rSJeZo6MU9TJ0S+Jo8forTUpH6bFwAAAAAAAAAAAAAA6D1CWQCAuKqqbtIfn/vCLv/gP+bL5XLGcUQAAAAAAPROcpJLY0dla9K4ITp+XpFdX17ZoLUb9mnNhjL7a/WGUtXU+mP2Y1nS1p1V2rqzSq++uzHq2ugRmXZIa+qESGhryvg8ZWYk9+fUAAAAAAAAAAAAAABAJwhlAQDi6pGnl6u+ISBJys5M1pXfODzOIwIAAAAAoG8MyUnVgvmpWjC/yK6zLEvFJXVRQa01G8q0dmOZmnyhTvvasbtGO3bX6M1Fm6PqhxekR4W0powfosnjhygvN1WGYfTX1AAAAAAAAAAAAAAAOOQRygIAxE15ZYN+9YdP7fJ//tuRSktNiuOIAAAAAADoX4ZhaPiwDA0flqHTvjberg+HTW3fVa3VX5Vq/eZyrdu0T+s27dP6Tfu6DGvtKanTnpI6/fPjrVH12ZnJmjx+iCaPGxJ1HDsqmx2qAQAAAAAAAAAAAADoA4SyAABxc/Pt/1RldZMkKdXr1rXfPjLOIwIAAAAAYP8YhlSQl7bf9zudDo0rytG4ohx9vU29aZrasbvGDmmt27jPPm/ZeTqWqhqfFn++W4s/3x1V73Y7NL4oJxLSahPYmjRuiDIzkvd7/AAAAAAAAAAAAAAAHGoIZQEA4uLDxdv1xPMr7PL/3nSihh7AL68BAAAAADAQfLR0e7/0m57m0bzDh2ve4cMlSZZlaV9Fo3bsrtb23dXavrtGO3ZXa8fuGtXW+zvtJxg0tX5TudZvKu9wLTszWSOGZWhkYaZGDEvXaQvGa+KYXI0bnaOUFHe/zAsAAAAAAAAAAAAAgMGKUBYA4KDz+0P63k9es8uzphXouu+wSxYAAAAAIDFs2lYh07QOyrMy0pM0c8pQzZwy1K6rawiopKxeJfvqW4/76lVe2Siri2FV1fhUVePT6q/KJEmPPvOFpMguYCMLMzVhTI4mjsnVxLG5mtB8LBqRJbfb2a9zBAAAAAAAAAAAAABgICKUBQA46O595F/6anPkE7kNQ/rDnWfL5eIXuAAAAAAAicE0rS7DT/0tzevR+KIcjS/KiaoPBsMqq2hoDms12GGt0n318gfCnfZnWdLOPTXauadG732yLeqay+VQ0YgsjRudrfFFORo3OkfjRmdr3OgcjR2VzQ5bAAAAAAAAAAAAAICERSgLAHBQbd5Wodt/95FdvuaKuTry8BFxHBEAAAAAAIcGt9up4QUZGl6QEVVvWZaqa30qK29QaXmDysob1NgUVEV1k7bsqFQwaHbaZyhkavP2Sm3eXqm3P9zS4Xrh0HQ7pBV1LMpRTlaKDMPo83kCAAAAAAAAAAAAAHAwEMoCABw0lmXpmv9+XX5/5NO3h+Wn6Ze3nBTnUQEAAAAAcGgzDEPZmSnKzkzRpHFDZBjSpHFDdPy8IoVCYe3cU6ONWyu0aXulNm6taD6v0PZd1d3uCFZcWqfi0jp9/NnODtcyM5I0bnSOikZkaczILI0Zma2ikZHz0SOylOr19NOMAQAAAAAAAAAAAAA4cISyAAAHzV9fWaN/frzVLt///05XZkZyHEcEAAAAAAC64nI5NXZ0jsaOztHp7a75/SFt2RHZJWvLjipt2dF63L67ussdtiSpptavL1bv1Rer98a8nj8ktTWwNSrbPi8amaXRw7OUlMTrbQAAAAAAAAAAAABA/PBTawDAQVFd06Qbfv6WXT79a+N10dnT4jgiAAAAAABwIJKSXJo6MV9TJ+Z3uBYOm9pVXNMhrNVyrKsPdNt/WXmDysob9NmKPR2uGYY0LD9dIwszNGp4pkYVZkYdRxZmakiOV4Zh9MlcAQAAAAAAAAAAAABoj1AWAOCg+Mnd76l0X4MkKTnJpYduP5NfjAIAAAAAIEE5nQ4VjcxW0chsnXTs2KhrlmWpvLJRm7dXatvOKm3fXa1tu6ojx51V2rGnRqFQ17tsWZZUXFqn4tI6Lf2yY2hLirx/GDU8s0NoqyXINXJYplJS3H02ZwAAAAAAAAAAAADAoYVQFgCg3y39crceeXq5Xf7ZDQs0dnROHEcEAAAAAAA6YxhSQV5aP/ZvKC83VXm5qZo/e2SH6+GwqeLSuujA1q5qbdtVpW27qrV7b61M0+r2OT5/SBu3Vmjj1opO2+TleqN217LDW80BrqF5qXI4HAc0XwAAAAAAAAAAAABAYiKUBQDoV6FQWN+99VVZzb8rNXVinn549fz4DgoAAAAAAHTro6Xb4zsAQyoamaWikVlR1aGQqbKKBpXuq1dpeYPKyhvsY+S8Xk2+UI8esa+iUfsqGvX56r0xr7vdDo0YlhG109aIYRn21/CCDA3J8bIbOAAAAAAAAAAAAAAcgghlAQD61QN/XqqV60rt8iN3nC2Ph//8AAAAAAAwGGzaVtGjXaniwZvi1piRWRrTLrRlWZYam4KqrPapsrpJ1bU+eVPc2rqzyg5wlVc29mhewaCpbTurtW1ndadtPG6HhuSkakiOV3m53sguYC3nOakakutVTlaKXM6+23Hr+HlFfdYXAAAAAAAAAAAAAGD/8FvxAIB+s3NPtX523yK7fOU3Dtdx80bHcUQAAAAAAKA3TNOyd78ePAx5Uzzypng0YliGHI5IiKlkX70dMguHTVXX+lVV06TK6lhfPjU2BXv0tEDQVHFpnYpL6zofkSFlpicrKzNZ2c1fWRnJys5MiZxnJis7I1lut7PLZzkchiaMye3VdwMAAAAAAAAAAAAA0D8IZQEA+s1//exN+xeYhuR4dc9/nxLnEQEAAAAAgENZS8jM4XAoJytFOVkpGtfJ58f4/KEOYa2q6iZV1fpUXeNTVY1PgWC4R8+1LKm61qfqWp+27+q8XarX3RrUymgOb2WmKDsjEtzKykiSNfhScgAAAAAAAAAAAACQkAhlAQD6xctvf6WX39lgl3/101OVm+2N44gAAAAAAAB6LjnJpcKh6Socmh7zumVZavKFVFXTpKqaSOCqqsan6pom+7yqpuc7bklSQ2NQDY1B7d5b22kbj8epEQUZ9tgKh6arsCBdw/LTourS05JkGEav5w0AAAAAAAAAAAAA6BlCWQCAPlff4Nd1P3vDLn9tfpGuuPCwOI4IAAAAAACgbxmGIW+KW94Ut4YXZHTaLhAIq6q2KbK7lr3LVmu5qsanunq/eroBViAQ1tadVdq6s6rLdqled3RwK8bXsKHpSvV6ejNtAAAAAAAAAAAAAEAzQlkAgD73P/d9oF3FkU90drsdeviOs/hkZgAAAAAAcEjyeJwaOiRNQ4ekddomHDZVU+dvDWs1f0V23IrU1dT5FQqbPX5uQ2NQm7ZVatO2yi7bZWYkRQJa+bGDWwV5aRqal6q01KQePxsAAAAAAAAAAAAADgWEsgAAfWrF2r164LEldvnWa47V5PF5cRwRAAAAAADAwOZ0OpSTlaKcrJRO21iWpSZfUONG58jjdqm4tC7m196yOoXDPdx2S1JNrV81tX6t31TeZbtUr1sFeWkqyI8EzAry0uzAVst5y7WkJH70AAAAAAAAAAAAACDx8ZNRAECfCYdNfffW1+xf/Bk3Ols//s/j4jwqAAAAAACAwc8wDKWlejRp3BCV7KvXuKJsjSvK7tDONC1V1/pUUdWoiqomlVc2qryqURWVjSqvamo+NqqqxifT7Hl4q6ExqC07qrRlR1W3bdNSPcrJTFZWZoqyM5OVmZGs7MxkZWUkK6v52FLOSEvSCUeP7dX3AgAAAAAAAAAAAAAGAkJZAIA+84enl+uzFXvs8sN3nK2UFHccRwQAAAAAAJCYNm2r6DZUlZ0ZCT9NGJPT4Vo4bKquIaDqWp+qa33NO2ZFzqvrWs/rGwKyep7dkiTVNwRU3xDQzuLabtsahjQkx6u83FTl56YqL9ervJxU5WanKDfb23rMai1nZiTLMIzeDQoAAAAAAAAAAAAA+hihLABAnygpq9OP737PLl9y7nSdcvy4OI4IAAAAAAAgcZmm1euwVFsOh0OZ6cnKTE/W6OGdtwuHTdU3BlRb51dtvV+1dX7V1PmjyrX1kbrGpmCvx2FZ0r6KRu2raNQ67evRPU6noezMlJiBrZysFGVnprTuxmXvzBWpS0rixyIAAAAAAAAAAAAA+gY/fQQA9Ikbf/62auv8kqTMjCT9+menxXlEAAAAAAAAOFBOZ2t4qzvBUFh19a0BrrqGgOrq/apvPtY1BOy6uoaAQiFzv8YUDlsqr2xUeWWjpIpe3ZuS7FJWRiSsFRXeyojMMT3No/TUpOhjWpLSUyPHjLQkpaV65HQ69mvsAAAAAAAAAAAAABIHoSwAwAF7+4PN+ssra+zyXbeerIL89DiOCAAAAAAAAAeb2+VUTlZkt6ruWJalQDCsITlejRmZrbLyBu2rbIwcKxpUUd2kiqpGVVS1Hqtqmg5odzBJavKF1OSr196y+gPqx5vijh3ganfMSEuKCnV1OKZ5lJLslmEYBzYxAAAAAAAAAAAAAAcdoSwAwAHZtK1Cl13/ol0+6ogRuvpbs+M4IgAAAAAAAAx0hmEoOcml4QUZOuqIkT26Jxw2VV3r6xDWso/Vjaqq9qmqpknVtT5V1/pUVRM57u+uXJ1pbAqqsSmo0n0NB9yXw2Eo1etWmtejtFSPUr0epXk9kbrUlvOWaz1vR9gLAAAAAAAAAAAA6F+EsgAA+62svF5nXP60yisbJUlut0OP3Hm2HA5HnEcGAAAAAACARON0OpSb7VVutrdX91mWpYbGQCSoVdMa1IqEtiIBrqpqn2rr/apr8KuuPtDhWFvvVyAQ7pd5maYVeVZ9oE/7NQwpJdmt5CSXUpJbvtxKSXYpOcltl5NbriW1uZ7s0rxZI+zglx0IS2VnLwAAAAAAAAAAAKAFoSwAwH5paAzo7G8/qy07quy6J+77ug6bWhDHUQEAAAAAAGCwMAypIC/tIDzHUFpqktJSkzRiWOZ+9xMIhFTXEFBdfezgVl2DX6u/KtXukjr5fEE1+ULy+UPy+yNHnz/cfAzJHwjJsvpwkjFYVuuOXn3JMNS6I1eKO2rXrra7ebW0ab+bV0Z6kjLSkqKOBL0AAAAAAAAAAAAwGBHKAgD0WigU1sXff17LVhbbdXf/5GRdet7MOI4KAAAAAAAAg9FHS7fHewj7LSXFpZQUl/KHpKogL02zphVow5bybgNXlmUpEAw3h7bC8gfC8gdCzV/h5rqQXR9oPvr8YQXs+ug2fn9YgWD/7OYVPXapviGg+oa+29nL6TSiglqZ6ckdw1vtglwtx8w256leD+EuAAAAAAAAAAAAHDSEsgAAvWJZlr7/k9f1xvub7Lprv32kbv7eMXEcFQAAAAAAAAazTdsqZJr9vHVUP3I6jV7t+mUYhpI8LiV5XFJ6343DNCNhr5Ygl88fViAYCWz5ugt3+UPyB8MKBMJyuRwKBk3VNwbU0BhQQ2Pf7rbVXjhsqarGp6oa3wH1YxjqNMSVmZ6szPTWwFfLeWZG67WWdklJ/PgMAAAAAAAAAAAA3eOnSgCAXvnfBz7Un577wi6fd/pk3f//TucTaAEAAAAAALDfTNPqdnepgWygBMocDkPJSS4lH0CoyOGQjp9XpJJ99XadaVryB0Jq8oXU5AvK52s+90fKTb6QfC3H5rpGX6i5XWt9Y1NQjb6gGhuDamgMKNzH3zfLkmpq/aqp9R9QP0lJztagVlqSMjOSO4S4IvVtwl4Z0e29KW7emQIAAAAAAAAAACQ4QlkAgB577C9f6H/u+8AuHzN3pJ757QVyOh3xGxQAAAAAAACAftHVDmZut0Nut0cZaZ796tuyLAVDZiS45Y8OerWti4S82h5bQ16+5vahkHkg0+zA7w+rzN+gsvKG/e7D5XJEBbcy0pKiwlstAa9IfXKHgFdGWpLS0zxyOHj3CgAAAAAAAAAAMFARygIA9Mibizbp6ltftcuTxuXq5T9fopQUdxxHBQAAAAAAAKC/9O8OZobcLqfcaU6lpyUdUE/BUFh+fzhqV66WAJc/EFJBXrpK9tWroXmHrvrGgH3e0NR8bAz26Y5noZCpyuomVVY37XcfhiF5U9xK9XqU6nUrzeuRN8WtMSOzo0Nc6cnKSE+KOk9L9Sg91aO0VI9SvR527QIAAAAAAAAAAOgHhLIAAN1avnKPLvre3xQOR34poSA/TW89dZlys71xHhkAAAAAAACAQ53b5ZTb5VRaasdduxwO6fh5RSrZV9/lzl+WZckfaA12NflC8tnnrXVNvqCa/DHqmo8t71D7gmWpOTwWjKpf+uWeXvVjGFKqtzWklZ6WpDSvR+lpnuZjm3KqR+mpraGu9LTogFfLNbfb2WfzBAAAAAAAAAAAGKwIZQEAurR1R6XO+vaz9g/+01I9euP/vqWikdlxHhkAAAAAAAAA9FzXO38ZSvK4lORxKStj/58RDIY7BLWafKF2Qa6gfFEBr+hrwaC5/wOIwbKk+oaA6hsCfdZnUpKzQ6DLm+KWN9kdOXb2FeN6Svu6ZLeSk/kRJgAAAAAAAAAAGPj4iQYAoFPllQ06/fKnVVbeIElyuRz6+x8u1uHTh8V5ZAAAAAAAAAAw8LjdTrndTmWkJ+13H+GwGTPY5fOHlJ6WpPzcVNXU+VRT51dNbfOxzqfaOr9q6vyqa/Crrj7Q6a5gfcHvD8vvb1JFVVO/9G8YUkqyWx63oeQkp7IyPpXX6+kQ6kpJdik5ydUcqHMqKaml7FSSp815rPqkdm3a1Dscjn6ZFwAAAAAAAAAASCyEsgAAMTU2BXTOd57Tpm2Vdt2f7lmoUxeMj+OoAAAAAAAAACCxOZ0OpaV6lJbqiap3OKTj5xVp4tgh3fZhWZZ8vpDqGvyqbwiornmnrLp6v+obA6qrDzQf211v376lXB+Qzx/qrynHGL/U2BRUY3Pmq2Rf/4S/OuNyOaLCWklJzujwl8clt9shj9spt8spt9sRdfS4O9b1ZXuXyyG3y9F8bC273U4ZhnFQv1cAAAAAAAAAABzKCGUBADoIh01deu3fteSL3Xbd7TefqH+7aFb8BgUAAAAAAAAA0EdLt+/3vV6vW16vW/lDUnt9byhs2rt2NTY17+LVFFSTL6jGpqB8/rD8gciOXn5/SL5AuPXcH5I/ELkeKUfOA8GwAsGwGpuCCgbN/Z5XXwuFTNWHAqpviPdIes/hMOR2O+RyRkJaLmdrYCtS1+5am3KsoFdL2W7XTSiss2d0dV+HZzTf17LLWZLHKZfLGe9vLQAAAAAAAAAAHRDKAgBEsSxL1932hl5+Z4Nd993LZusn1x0Xx1EBAAAAAAAAAFps2lYh07TiOgaHIaV63Ur1uvfrfqfT0LFzR6tkX72kSBDKDnUFwmryhbRvX6UCgbDcSd4Oga+WsFcwZCrYHO4KBMMKBs3mY+QrEDIVCIQVDEVfa2kfDsf3+9jXTNOS3x+WX2FJwXgPp884HEZUSKvtrmWd1if1oF2M+1KSXfKmuJWS7G4+uuxzt5twGAAAAAAAAACgFaEsAECUux76RA8/tdwun3PyRD34v2fKMIw4jgoAAAAAAAAA0MI0LVmDPEvUNlQWK2RmmpbqamslSXl52XI4kvttHKFwJNgVCpsKhSJfwTbHYCgcqQ+bCgYj9WHTVDhsKRw2ZVmWRgzLVHWtL3Jf2FS4+di2T/s8bCocNhUKWQqGwpHzsBV1reX54XD7+wb5H/x+Mk0rsjubLxTXcTgdRmuQK0agKznJKY/HpWT7Wvt2kbBYssclj8fZ2i4pck/LV5LHKafT0ek4jp9XdPAmDQAAAAAAAADoFKEsAIDtqb+v1E/ufs8uzzt8uP7y+wvlcvHJjwAAAAAAAACA/hErZGZZktlcaVnqtxCaYRhyu5xyH8B7cIcjEpIp2Vff77uYWZYl07QUNpuPYVPh5mOk3KbOtGS2hMda2oZb7jdlhiPHcPN9Lf2ZlqVRhVmqrm1SWXmDQrH6bqlrqTfN1vG0PM9+RptxhNs9zx5f6zMGsrBpqbEpqMam/t+FzOV0yONxyuN2ytMc8PK4ncrKTNaIggx5UyK7d6V6PZHz5MjOdT2tT0l2yeHoPPgFAAAAAAAAAOgeoSwAgCTp+dfW6sqbXrbL44ty9Orjl8qb4onjqAAAAAAAAAAAGDz6fxczQw6Hof7M0rQNmW3YUn5Qd2VrGzpru2NY253GInXtdjZruyNZy65mzTuNFeSlqbrWp30VDV22DTX3GwhGdkcLBMIKhsyDN/l2QmFToSYzZgDs81V7++QZyUmujoGt5JbzNvUpnjZtelDf3E9yskuGYfTJWAEAAAAAAABgICKUBQCHOL8/pJtuf0cPPvGZXZc/JFVvPXWZ8nJT4zgyAAAAAAAAAABwKDEMQ06nIadTktuplAPs70ADZqZpKRQ2mwNakaBWdGirY12g5VqsupCpYLBjXUtfBzMAJ0k+f0g+f0gVVU390r9hSCntd+rqTcAruc2OX831KcluJSe5or48HifhLwAAAAAAAABxQSgLAA5hW7ZX6hvXPK/PV7d+omJGepJee/xSjSvKiePIAAAAAAAAAAAA4svhMORxOOVxO/v9WZZl2QGtQEtwKxiWPxCyy8FQWKOHZ6msoqE5UBWW3x9Skz8kf3PAquXLHwjL5wvKF2htEwiE+30e0XOSGpuCMXf76mvJSS4lJ7s6BLZifaW0b9eD+5KSXPK4nUryRP4+eDxOJXma65IidS5X//89AQAAAAAAADCwEMoCgEPUC6+v1b/f/Ipq6/x23axpBfrbwxdpwpjcOI4MAAAAAAAAAADg0GIYRiTs00UArO3OX5u2Vcg0e7e1lmlaCobC8gfCUeEvf0sILBBSIGi2hsHaBcQi9W0DY+2uB8IKhc0D/Vbsl5YwWjw5HEZUSCsS4nI1B7hil6PCXZ7octu+OuunbVAsKjjWXOd2tZ67XA52FAMAAAAAAAD6GKEsADjE+HxB3XT7O3ro/5ZF1V9zxVzdd9upSk52x2lkAAAAAAAAAAAA6AnTtGT1LpPVHPxyyeN2San9M65w2LQDXB13/QpH7fo1vCBDqV6PGhoD9o5aDY1BNfpaztvUN5d9/pCCwfgEv7pjmtaACId1xe12RAW13C5HzABXS73b1Roec7scbc6b27k71rVt63a3BtR63LZdndPpiPe3DQAAAAAAAOgUoSwAOIRs3lahi695Xl+uKbHr0tM8+tM9C3XxOdPjODIAAAAAAAAAAAAMdk6nQylOh1K6+RDAtrt+9VY4bCoYMqN28Iq1q1fULmDt20WFxULdtgkGTYVCYQVDkWf3dpeygSIYNBUMmmpsCsZ7KD3mcBhyuRxyOR1yuxz2ucsVCZi5XIZcrkiQy9nSxr7ukNPl0MhhmVHBsJhhsTb1UWG17trGqGNXMgAAAAAAgEMHoSwAOET89ZU1+o8fvaK6+oBdd8SMYfrrQxdq/JjcOI4MAAAAAAAAAAAAh6pN2yr6LOTkdjvkdjuUqq5DYQfKNC0FQ6bCYVOhkClLlmZNHabi0jpt2VGpQDAcuRa2FAqFm4+mQs3tW+4LtT3a16yO15rvCYZNhe06K/paS79hs9e7qA1kpmlFwnEKx3sovdLTAFhUWKybXcy629msN21j1Tkc7EoGAAAAAADQW4SyACDB+XxB/eAXb+vhp5ZH1V/77SP1q5+eqqQk/lMAAAAAAAAAAACA+DBNa9CFiAzDkMftlNxOSZGdv0YNz5TH45Q/EIrrfCzLkmlaCpuWHf4Km5Yd3op5bkZCXuGwKdMyNX50rsqrGrWnpLY5GGYpbEYCYWEzEgYLd9JvqPk8Zlv73LSDamEzEkQbrLuPdaZlVzJp8OxK5nQa0aEut7PTAFeHAFjbtu7oejuAth9t3a5IaC3WsWU3NLfbyc5kAAAAAAAgbvhNfABIYJu2Veji7z+vFWtL7LqM9CT9+d6FuvCsaXEcGQAAAAAAAAAAAIC+ZhiGnE5DTqfs0FhvOBzS8fOKVLKvXhu2lB+0gFkkSBYJaLXs+NX2PBRqud68m1g4+jyqfXMIzDRNjRiWqeqaJgXb7DpmnwdNBUNhe6exttfDLe2adzoLhsLRO5g1X08kke9fSD5/KN5D6bWWQJnb7ZDLGQlqtQS22h67vNYSAmt3LXJPu2BYV9faj6GrazHG4HI65HQ65HAYhM0AAAAAABgECGUBQIL6y8ur9R8/elX1DQG7bvaMYfrr7y/SuKKcOI4MAAAAAAAAAAAAAFo5HIYcDqfcffhbLG0DZpu2VfT5blyW1bIjWdsgWXRoLNR8re157N3DrNZdzTrZiSxsmsrJ9Kq+wa+qWl9zAK25ffNOZp0+r835YNuZridaA2XxHknfcrkccjoNuZyRwJbT0Ta4ZdjnXV1zOtu2aa5v176nz2nbV5fP6aSvtteczfc7Hc1HZ2R8Dkfreaw2Djt4SnANAAAAADAwEMoCgATT1BTUjb94S394+vOo+uu+c6Tu/e9TlZTEv/oBAAAAAAAAAAAAHDpM0+qHMJIRCY44tF+7kvVWX+1iZpqxw1qtYbJuQmbdBsDa3GNazW2jz03TUqrXo8amgL0TWevuZJE2LeeJHCbrTmRXNsmvcLyHMmA5moNcDkfkn0fDaD1ve82b4m6ujw6BtT1GAmGx27T0ub9hMsnSvrIyORyGhn1QI5fTKcOIHr+jeewtc2hbF6lXjLqO7ey27eocRru+o56pTp7Z8/4N48DaGQYhOwAAAACDE7+ZDwAJwrIsvfvxVt10+ztatb7Urs/MSNJjvzpX558xNY6jAwAAAAAAAAAAAADEm70r2UEIknU+ht7vYtYSJgu3HFsCYm2PzedmVF37ezq/1vUzYtQ1B8xM05LX61aTL9S6u1lzWC0Ujg6XhdrsgoYD1/L9H1w2xnsAA1ZLOCxWGKwnobRY4bL2IbeetInVV6xAW6xgXft2htq1cRgy1CZM2Bzga9nNrn2or2XHufZBwaj2be7rbCe6lt3tOm3f7tktO9u1f3ak3kGADgAAAGiDUBYADHLhsKl/vLVedz30iT5fvTfq2tzDCvWXhy7U2NE5cRodAAAAAAAAAAAAAACx9XQXM8Mw5HI5B+QvOu1PyMyymkNgbUNhLXVhS5bVGjAz27RtKYebw0iRr0jQyzLb18duZ3bRxpKloUPSVNcQUGVVY8z+op5jWTKbg2wt4zSbQ2xWJ+OMer5lyTJl34tDm2VJ4bAlib8LA51hqGOIqzehsj4Iibk62bmuJTjWq7DafgbYehOCa1vXEgYEAABAYhiI7yoAAD3g94f01Isrdc/D/9KmbZUdrt/w70fp7p+cLI+Hf9UDAAAAAAAAAAAAANDfehoyk71TjuR2xW/XsvbaBsw2bCnv4Vz6TktYrX1Yy65rLluWoupNs+VadB+SpRmTh2pfZaOsmEG1WAEyM2a72EG25t3SLMW8z+47bMnv98syLbk9Hnt+liIhN9NSm7k1z89qnadlRebjcTvl84fU0Bi06yxTklr7sDo5tvQnK1bblvPotp31Zzb/xWgp49BjWVIoZCoUkqRwvIczKDlaAmSxwmwxwl4tATefPyiHw9G621rzV1SdM0Zdc31Xdc42O7o5Y9U5O9a11Eff29o2epwd646cNSLm94Hd2gAAwGDCb+oDwCBTV+/Xo898rl//cbGKS+s6XD/jhPH6ybXH6dgjR8dhdAAAAAAAAAAAAAAAAL1nGM1hgj7qz+GQ5h42vFe7mPUH07S0e9duSdKIkSPkcPQ+TOB0Gjp27ui4BeY6EzO41Vl9S6DLkmRYmjdrhErLG7R5e4UdqOusD7M5fNYaWIsOkvUkQNb6jK7HaDUH19QuIGff1yY819y7ikZkq7beZ4/TDghakeCdpbYBu0jfUQG+cMed5Fp20osVCAybZoyQYGv7DrvUhWPvXNf+mTh4TNNSIECgbX8ZhuRyRXYga3t0u5zR9THadLynk+td3uPs1T1udxfj6PQeZ8y2BNIAABh4CGUBwCBRXtmg3z62VA8+8ZmqanxR1xwOQxefPU0/uuYYzZo2LE4jBAAAAAAAAAAAAAAAGHh6votZ34sOB2m/xjFQAzOGYSiSD+hdSMDhkIbmpcmSVFXTNGBCZvuj7Q5z8Qz/HSjLsuRwGDrqiJEqLq3Tpq0VCrWEwqzo8FZL2KzDtebwW6x72u5iZ4bbXG/ZJa4lJGb3rZjPbdtX2GzZba6TdpJyMlPU2BSM2uHODreFe1bXGnRrVxeOrhvMf48HG8uSgkFTwaAZ76EcdC27rPU4XOZ0yONxKsnjksftVJLHKY/H2XzuanPefEyKtIucO5Wc5FJKslvJSa7mc1eb89b6lmtJSS6CYwCAQw6hLAAY4HbuqdZ9jy7WH5/9XE2+UNQ1j8ep71w8SzddfbTGj8mN0wgBAAAAAAAAAAAAAACAQ9vgDuZEQhQedySE4fE45bb6at+6+DjYgTmrQ0Ct5Vwy7d3N1G1ArUO4zLQkQ5o0Lk8VVY3aXVyjcHM/4XCbIFsn97dcbw2PWfZYTNNsDdO1CduFo9rFCt+1PFMKm6Z93tn4Y93fIhQ27TAcuteyy1pAA3enNY/bIY/HpZQkl5LbhLjsr+TItaSktm1aAl5OpSS75U2J/kpNccvjce5X4Ov4eUV9P0kAANoglAUAA9T6Tft0z8P/0tP/WKVQKPpTPdJSPfr+5XN041XzNWxoepxGCAAAAAAAAAAAAAAAAAAD28EJzBlyOAw5HH3fc9uA2YYt5YM4/BfRMp+JY4fYdfYOaM0hrUhYK7ITWYe6sKWwaSoUMhUMRY6hcPOx7XmMYzAY7ljf7T0x6tu12VfRoLqGgD2+2LutRebSoc5MrGBaIGgqEAyoviHQp/06HEa7gJezOczlbA17JbuVkuySN9mt1FS35s0aodQUjzLTk5SVmazM9GS53YM7cAoAGHgIZQHAALJzT7Xe/nCLXn7nK73x/qYO/wOdl+vV9VcepWuumKvsrJT4DBIAAAAAAAAAAAAAAAAAgAPw0dLtfd6n4ZDcDofc7n5Ix3WiIC+tTwJzlhUJD4bNNsGtcGtwq22YqyXcFRX8ilHXEmSLhMcibYKhtnWt4bKWEFx2Zorq6v2qqmlSMBQJpQVDYYVCpgLBcCQIFzQVaK47WEzTUmNTUI1NwR7f8/CTn3eoS0l2Kc3rUVqqR6nNxzSvR+lpHmWkJykjLUnpaUnKTE9SeppHmenJSk+LtHE6D97fq86w8xcADDyEsgAgjny+oD7+bKfe+mCz3vpws9Zt3Bez3ajhmbr5e0frym8cLm+K5yCPEgAAAAAAAAAAAAAAAACAvrVpW8Wg3iHK6TRUkJfWJ30ZhiHDkByO+O3k1Ntd2VrCYIFg2N65LBAMR74CrUd/IKxAMBQ5BsLyB8MKBJrLbds01/n8Ifurr3eGa/KF1OQLaV9lY6/uMwwpJdmtNK9bXq9HqSnuSLArxa1Ur0ep3tZjmtcjr9et1BS3UpLdcjiMAx63w2FowpjcA+4HAND3CGUBwEFkWZY2b6+MhLA+2KxFn25Tky/UafupE/N06zXH6psLp7NtLgAAAAAAAAAAAAAAAAAgYZim1eehm4NpMAfK+oLDYcjhcPbb7zZalqVAMCyfLxQV1Or4FZbPF2wOXAXV2Hw0TUu19X7VNwQO+O+ZZal1p66Knge6DEPyprQGtdK8sYJcHqU1n0d28HLL43bKMFrDXIf63zUAGMgOiVDWkiVL9Pjjj2vlypVqbGxUYWGhTj/9dF199dXyer371efbb7+tp59+Wl999ZWCwaBGjx6thQsX6oorrpDb7e70voqKCj388MNatGiRysrKlJGRoblz5+q73/2upkyZMuCeCeDA1Tf4tejT7XYQa+vOqi7bTxiTo9O/Nl5nnzRRJx83Vg5H/Le8BQAAAAAAAAAAAAAAAAAAOFgMw1CSx6Ukj0uZvby37a5f6zftk88f2SGrsSkYCW41NQe4mssNTUE1NAbV0BiIHJsCdvlAAl2WpeZ+gr26z+VyKK1NWCs11aMRBel6+4Mtys1OUW62V0NyvPZ5blaKsjKT+X1TAIiDhA9lPfXUU/rlL38py7JUUFCgYcOGafPmzXr44Yf1zjvv6Nlnn1VWVlav+rz77rv12GOPSZJGjRqllJQUbdq0Sffcc48WLVqkxx57TB6Pp8N9O3bs0KWXXqry8nJ5vV5NmDBBJSUlevPNN/Xuu+/qgQce0EknnTRgngmg93y+oDZtq9T6zfu0fnO5Plq6Qx9/tkPBoNnpPalet046ZqxO/9p4nbZgnMaOzjmIIwYAAAAAAAAAAAAAAAAAAEhMDoehlGS3UpLdyslK6dW9pmnJ5w/FDGvZx6aO5cam4AGFuUIhU9W1PlXX+uy6L1bv1Sv/3NjpPQ6HoezM5EhIKztFQ7K99nn7Y05WirIzI0dvijtqVy4AQO8kdChrzZo1uuOOOyRJv/jFL3TxxRfLMAyVlpbq+9//vtauXavbbrtNv/vd73rc5z//+U87AHX//ffbgaYtW7bo6quv1rJly/TrX/9at956a9R9lmXp+uuvV3l5uY477jj95je/UXp6ukKhkB566CH9/ve/10033aS3335b+fn5cX8mgK5V1zRp/eZyfbW53A5grd+0T9t2Vfdom9iZU4bq9K+N1+lfG6+jZ49UUlJC/+sYAAAAAAAAAAAAAAAAAABgUHE4DHlT3PKmuJWX2/P7TNOK7MDVJqhV3xhQY2Pk2DbYFSlHzn3+0H6P1TQtVVQ1qaKqqVf3ud0OO6CVnZms7MzIsSW41f48KyNZmRnJykxPUlqqh925ABzyEjoF8Pvf/16maerrX/+6vvGNb9j1Q4cO1a9//WudccYZeuedd/TVV19p8uTJPerzwQcflCT9x3/8R9QOU+PGjdPtt9+ub3/723rmmWd09dVXKyendbeb9957T+vXr1d6erruu+8+paenS5JcLpeuv/56LVu2TMuWLdNjjz3WIVwVj2cChzrLslRb51dZRYN27K7uEMAqKavvVX9Zmck69bhxOv1r43Xq8eM0fFhGP40cAAAAAAAAAAAAAAAAAAAA8eJwGEr1epTq9UhK7fF9oZCphsaAHdxqG9hK8jiVkuxWeWWjKqqbVFHVqIqqJlVWN/VoM4HOBIOmysobVFbe0Ot7DUN2QCszPXJsG9rKTE9WVmbreVqqR+mpHqWnJdnHtFQPu3UBGNQSNpTV0NCgjz/+WJJ08cUXd7heVFSko446Sp9++qneeuutHoWytm/frq+++kqSokJeLebPn6/Ro0drx44deu+993TRRRfZ1958801J0umnn67MzMwO91588cVatmyZ3nzzzaiAVDyeCSQqny+ofZWNkcVjRUO3x0AgvF/PcbsdmjAmV1PGD9GMyUN16vHjNPewQrlczj6eEQAAAAAAAAAAAAAAAAAAABKBy+WIBJoykqPqDUOaNG6Ijp9X1OEe0zRVU+uPhLSaw1rllY3Nu2Y1H6ujy1U1TWpoDB7weC1Lqq7xqbrGJ6lmv/txOAw7sBU5Jik9LXJMS/UoPc0jb7Lb3rWsw1eyW6leT8xrKckudvMC0K8SNpS1fv16BQIBeTwezZw5M2ab2bNn69NPP9XKlSt71OeKFSskSSNHjtTQoUM77XPHjh1auXJlVECq5Rlz5syJeV9LfUlJiUpLS+3+4/FMYCAKBEL69PNdqqr2qaGpdevWrrZxbXu9tt6v2jp/n44pPc2jyeOGaMqEPE0ZP0RTxudpyoQhGjsqmwAWAAAAAAAAAAAAAAAAAAAA+pXD4VB2Voqys1I0vhf3BQIhVdX4VFkdCWn19Lym1qcmX6hP52Calmrr+v73fFu43Q4leVxKTop8JXmcredJndR7XPJ4nHK7HHK7nXI5HXK7Hc3HSL3L5ZDb1e68TZuWe9wuZ/P1zuvb3u90OORwGPYXu4gBA1vChrK2bdsmSSosLJTb7Y7ZZtSoUVFtu7N9+/ao+3raZyAQ0J49e7q8d9iwYXK73QoGg9q6dasdkIrHM/uaZVkKh/dvxyFAimzHetTCP2nFutKD/myHw9DQIamaODay89Xk5q8p44eocGh6pwsd/s4PHm3/rAbTn5thGLKadxy2rP3fenhgiPxzlBjzYS4DVyLNJ5HmIiXWfBJpLlJizSeR5iIl1nwSaS5SvOdjWaYchmGfW9aBfNpXIv3ZJNJcpMSaTyLNRUqs+STSXKTEmk8izUVKrPkwl4ErkeaTSHORuptP365v+9uh9WczuCTSXKTEmk8izUVKrPkwl4ErkeaTSHOREms+iTQXaaDMp2/WtgNjLn0nkebDXAauRJpPIs1FSqz5JNJcpMSaTyLNpfX3BU3T7LO5OJ2GhuSkaEhOSq/vDQTCqqnzqabO3/wVCWvV1LaWq2v9qm3TprbOp/qGgOqav+obAjLNg/PnEgyaCgYjzxys2oa0HIZxAGVFl42O4S/7V6NbynbRkGFIjY2NMiR5vV/IcBj2tbb3Gm3u7fRad+Vu2uZmp+im7x6t6ZPyD/TbCxzQv1sTNpRVUxPZAjEzM7PTNi3XWtr2ZZ+1tbV2XX19vUzT7PJewzCUkZGhioqKqHvj8cy+4vdH0spNTU32jl/A/gibln747xMlTeyT/hwOQy6nIafDETk6DbmcjsjRZcjpbK13xkyY12pfSa32lfTJcDCArF69Ot5D6DGn0ymPwpo+1lDrknfwqqverSTDTIj5MJeBK5Hmk0hzkRJrPok0Fymx5pNIc5ESaz6JNBcp3vNxaNbEzj/UpbcS6c8mkeYiJdZ8EmkuUmLNJ5HmIiXWfBJpLlJizYe5DFyJNJ9EmovU3Xz6dn3b3w6tP5vBJZHmIiXWfBJpLlJizYe5DFyJNJ9EmouUWPNJpLlIA2U+fbO2HRhz6TuJNB/mMnAl0nwSaS5SYs0nkeYiJdZ8EmkuERVatap6wH34vFNSjjfypQJJSmr+6pplWc1BM0umZck0m8+7KluWrObzqKNlyWq+blqDP4SHntu8eaNCTcXxHgYSSEsGpjcSNpTV8s3obJcsSfJ4PFFt+7JPn8/X4b6213t778F8Zl9pCYUBB8rpMDRlXFa8hwEMKOFwWJ7O/9Mw+FhhuRNlVcJcBq5Emk8izUVKrPkk0lykxJpPIs1FSqz5JNJcpMSaD3MZuBJpPok0Fymx5pNIc5ESaz6JNBcpsebDXAauRJpPIs1FSqz5JNJcpMSaTyLNRUqs+STSXKTEmg9zGbgSaT6JNBcpseaTSHOREms+iTQXKbHmw1wGrkSaTyLNRUqs+STSXKTEmk8izaXZQAtkHYiWXZccjkQIzAFIFPuTgUmw/9S0SkqKJGyDwWCnbQKBQFTbvuwzOTm5w31tr/f23oP5zL7idrsVDAblcDh6/D0GAAAAAAAAAAAAAAAAAAAAAAAADga/3y/TNLvcTKkzCRvKyszMlCTV1NR02qblWkvb7mRkZPS4z5a2kpSWliaHwyHTNDu917Is1dbWdrg3Hs/sKzNmzOjzPgEAAAAAAAAAAAAAAAAAAAAAAIB4c8R7AP2lqKhIklRcXNzpLlM7d+6MatudMWPGSJJ27NjRaZtYfXo8HhUWFkZdb2/v3r32OFueE69nAgAAAAAAAAAAAAAAAAAAAAAAAOhcwoaypkyZIrfbrUAgoFWrVsVs8/nnn0uSZs2a1aM+DzvsMEnS7t27VVpa2qs+W8rLly+PeV9LfUFBgQoKCuL6TAAAAAAAAAAAAAAAAAAAAAAAAACdS9hQVlpamo499lhJ0t/+9rcO17dv364lS5ZIkk4//fQe9TlmzBhNnDhRkvTXv/61w/XFixdrx44dcrvdOumkk6KunXbaaZKkt956SzU1NR3ubRlj+7HE45kAAAAAAAAAAAAAAAAAAAAAAAAAOpewoSxJuuaaa2QYhl5++WX99a9/lWVZkqSysjL94Ac/kGmaOvnkkzV58uSo+0488USdeOKJeuuttzr0ee2110qS/vjHP+r999+367du3aqf/vSnkqRLL71UOTk5UfedfPLJmjRpkurq6nTTTTeprq5OkhQOh/XAAw9o2bJlSklJ0ZVXXjkgngkAAAAAAAAAAAAAAAAAAAAAAAAgNsNqSSolqCeeeEJ33XWXLMvSsGHDlJ2drc2bNysQCGjMmDF69tlnO4SZJk2aJEm68847df7553fo84477tD//d//SZJGjRolr9erTZs2KRwOa/bs2Xr88ceVlJTU4b5t27bpW9/6lioqKuT1ejVmzBiVlJSooqJCbrdbv/nNb3TKKafEnEc8ngkAAAAAAAAAAAAAAAAAAAAAAACgo4QPZUnS4sWL9dhjj2nVqlVqbGxUYWGhTj/9dF199dVKTU3t0L67UJYkvfnmm3r22We1fv16BYNBjRo1SgsXLtS3v/1tud3uTsdSXl6uhx9+WIsWLVJZWZkyMjI0Z84cfe9739PUqVO7nEc8ngkAAAAAAAAAAAAAAAAAAAAAAAAg2iERygIAAAAAAAAAAAAAAAAAAAAAAACAvuKI9wAAAAAAAAAAAAAAAAAAAAAAAAAAYDAh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AAAAAAAAAAAAAHqBUBYAAAAAAAAAAAAAAAAAAAAAAAAA9IIr3gMAACAeiouL9fLLL2vRokUqLi5WdXW1cnNzNXLkSJ1yyik655xzlJOTE+9hAgAAYADZvXu3TjrppF7fN2bMGL311ls9br9lyxa9/PLL+uSTT7R3717V19crLy9PY8aM0emnn64zzjhDaWlpvR6HJK1evVovv/yyli5dqrKyMvl8PuXn52vChAk688wzdeqpp8rj8exX30uWLNErr7yiFStWqKysTOFwWPn5+Zo2bZrOOussnXDCCXI4+HwgAACA/lRfX6+1a9dq7dq1WrNmjdauXasdO3bIsixJ0pFHHqmnnnrqgJ7Rn+9WWQsDAACgrf5Y3x6s97wS61sAAAC08vv9+uKLL7RkyRKtW7dOW7ZsUVVVlYLBoNLT01VYWKhZs2bpjDPO0Jw5c/brGaw/o5mmqUWLFun111/X2rVrVVZWJqfTqfz8fB1++OE655xzdNRRR+3XmIG2DKvl/1IBADhEPPXUU/rVr34ln8/XaZusrCz9z//8j84888yDODIAAAAMZP39w/pQKKQHH3xQjz76qMLhcKftCgsLdeedd/bq5WBjY6Puuusu/fWvf+2y3cSJE3Xvvfdq8uTJPe67srJSt912m959990u282ZM0d33323RowY0eO+AQAA0HOnnXZa1C+oxnKgoaz+erfKWhgAAADt9df69mCEsljfAgAAoEV5ebnuuOMOLVq0SI2NjT26Z9asWbrjjjs0bty4HrVn/dnRrl27dOutt2r58uVdtjvllFP0i1/8gk0ccEAIZQEADin333+/Hn744ai6oqIi5efnq6SkRDt37oy6dscdd+iCCy44mEMEAADAANX+h/Vz585VUlJSt/cNGzZMt99+e7ftfvSjH+mll16yy4ZhaNy4ccrOztbu3bu1d+9e+5rL5dIf/vAHHXvssd32GwwGddVVV2nJkiV2ndvt1tixY5Wenq7t27ervLzcvpaamqpnn322Ry9L6+rqdOmll2rjxo12XXJyssaNGyePx6Nt27apurravjZ06FD97W9/U0FBQbd9AwAAoHcmTZrUbZsDCWX157tV1sIAAABor7/Wt/39nldifQsAAIBWq1ev1oUXXtihvqCgQEOHDlVycrJKS0u1ffv2qOter1d/+tOfNHv27G6fwfoz2t69e3XxxRerrKwsamzjx4+XZVnasmWLGhoa7GsTJ07Uc889t9+7iAGEsgAAh4x33nlH1113nV0eP3687rnnHk2bNs2uW716tX70ox9py5YtkiILjJ+ToQAAHyBJREFU0Oeee04zZ8486OMFAADAwNL+h/Xvvfden30S6OOPP6677rrLLs+dO1e33367ioqK7Lp//etfuvXWW+0Xh2lpaXrllVc0fPjwLvu+/fbbo34x4bTTTtN///d/a+jQoZIk0zT11ltv6bbbblN9fb2kyAvg119/vduXjt/73ve0aNEiu3zppZfq+uuvV1ZWliQpEAjo+eef15133qlgMChJmjp1ql544QU5nc5uvisAAADojZZfWk1NTdXUqVM1bdo0TZ8+XY899pjWrVsnaf9DWf35bpW1MAAAAGLpr/Vtf77nlVjfAgAAIFrbUNYRRxyh888/X8cdd1yHcNGuXbt0//3367XXXrPrsrKy9Oabb3a5ixPrz2jhcFgXXnih/f8MhmHo2muv1ZVXXimv1ytJamho0GOPPaaHHnrI3pn3xBNP7PChZEBPOeI9AAAADoZAIKB77rnHLhcUFOjZZ5+N+qUBSZoxY4aeffZZe9EYCoWi7gMAAAD6WlVVlR566CG7PHXqVD322GNRL0kl6ZhjjtEzzzxjvyisr6/XAw880GXfW7du1bPPPmuXTzjhBD3wwAP2eleSHA6HzjzzTP3xj3+0X16WlJToz3/+c5d9L168uMNL0v/5n/+xX5JKksfj0be+9a2oNfW6dev0j3/8o8u+AQAA0Hu/+tWv9Oabb+rzzz/X008/rR//+Mc655xzDvjTPfvz3SprYQAAAHSmv9a3/Yn1LQAAANpzOBw6+eST9dJLL+m5557TRRddFHO3p5EjR+q+++7Td77zHbuuurpajz76aKd9s/7s6MUXX7QDWZJ000036dprr7XnLkU++OG6667TD37wA7vu/fffj9oRDOgNQlkAgEPC66+/rl27dtnlW2+9VZmZmTHbZmVl6dZbb7XLy5Yt07Jly/p9jAAAADg0PfPMM6qrq7PLP//5z+XxeGK2HTVqlK655hq7/Oqrr2r37t2d9v3HP/5R4XBYkuR2u/Xzn/9chmHEbHvEEUfo4osvtstPPPGEmpqaOu3797//vX2ek5OjW265pdO2Z555po4//ni7/Mgjj3TaFgAAAPvnnHPO0dixYztd7+2v/ny3yloYAAAAnemv9W1/Yn0LAACA9qZNm6aHHnpIU6ZM6VH7H/zgB1GhrbfffrvTtqw/O2p7feLEibryyis7bXvVVVdp4sSJMccF9AahLADAIeGtt96yz/Pz83XKKad02f7UU09VXl5ezPsBAACAvtR2rTlz5kzNnDmzy/YXXXSRkpKSJEmmaeqdd96J2S4YDOq9996zyyeffHLUp1bFctlll9nnjY2N+uijj2K2q6io0PLly+3y+eefr5SUlB73vWvXLq1Zs6bL9gAAABgY+vPdKmthAAAAJBLWtwAAADhQHo8nKoRUXFzcacCJ9We01atXRwXNLrnkEjkcncdlHA6HvvnNb9rlZcuWqbKyssuxALEQygIAJDyfz6dPP/3ULh933HFyuVxd3uNyuXTcccfZ5ffff7/fxgcAAIBD165du7Rp0ya7/LWvfa3be7KysjRr1iy73Nladfny5aqpqelV3+PHj9eIESO67XvRokUyTdMun3DCCd32PX/+fPsFb1d9AwAAYODoz3errIUBAACQSFjfAgAAoK9kZWVFlevr6zu0Yf3ZUfv6nvTdto1pmlq0aFG39wDtEcoCACS8zZs3KxAI2OUjjjiiR/e1bVdcXKzq6uq+HhoAAAAOcevWrYsq789adf369THbtK+fPXt2r/tuP75Yfbvd7m4/cUuKfKLX9OnTu+0bAAAAA0d/vltlLQwAAIBEwvoWAAAAfWXPnj32ucPhUHZ2doc2rD+77nvYsGEaNmxYt30XFhaqoKAgZh9ATxHKAgAkvM2bN0eVi4qKenRf+3bt+wEAAMCh7d5779U555yjOXPmaPr06TrmmGN0wQUX6Je//KU+++yzHvXRF2vV+vp6lZSUdNm32+3W8OHDe9T36NGj7fPt27crHA532XdBQYE8Hk+v+96yZUuP7gEAAED89Oe7VdbCAAAAGAj64j2vxPoWAAAAfcPn8+nDDz+0yzNmzJDL5erQjvVnR237btu+N33ze8LYH4SyAAAJr+2nBkjqUfpdiiTgu+oHAAAAh7a33npLGzduVF1dnYLBoMrLy7VmzRo9+eSTuvzyy3XRRRdp48aNXfbRdo3pdDqVn5/fo2e3X6vu3r27y77z8/PlcPTsNVDbF6qBQED79u3rsu+erq/b9836GgAAYODrz3errIUBAAAwEPTFe16J9S0AAAD6xpNPPqn6+nq7fO6558Zsx/qzo+LiYvu8/TwPtG+gK4SyAAAJr+0CVZIyMjJ6dF96enpUuaGhoc/GBAAAgMEvKytLM2fO1Pz583XYYYcpOzs76vqqVat00UUXadGiRZ320XatmpqaKqfT2aNn92St2rbvnq6B+7vvtLQ0+zwcDsvn8/X4XgAAABx8/flulbUwa2EAAICBoC/e80qsb1nfAgAAHLiNGzfqwQcftMujRo3SRRddFLMt68/o9WdjY2PUzlztx9LTvvk9YeyPjnvZAQCQYBobG6PKSUlJPbovOTk5qsxiCwAA4NBmGIamT5+u888/X8cff7xGjhzZoc2aNWv06KOP6u2335Yk+Xw+3XjjjXruuec0ZcqUDu3brlV7uk6N1TbWWrVt3+3XtvHqO9Yauzf3AwAA4ODqz3errIVZCwMAAMRDf7znlVjfsr4FAAA4MFVVVbr22mvl9/slRXa/uvPOO+XxeGK2Z/0Zvf5s/y57f/vm94SxP9gpCwCQ8EKhUFTZ5epZJrn9Jwe07wcAAACHluHDh+vvf/+7vvWtb8X8Qb0kTZ8+Xb/97W/105/+1K5ramrS7bffHrN92zVmT9epsdrGWqu2revpp2LF6jsYDPZZ36yxAQAABpf+fLfKWpi1MAAAQDz0x3teifUt61sAAID95/P5dM0112jHjh123Q033KA5c+Z0eg/rz1CX5f3tm3Ut9gehLABAwktJSYkqt3ySQHfat2vfDwAAANCZyy+/XBdccIFdXr58uVavXt2hXds1Zk/XqbHaer3eQdF3IBDotB8AAAAMPP35bnUgrldZCwMAAKCtnr7nlQbmGpT1LQAAwMAXCAR07bXX6osvvrDrLrvsMl199dVd3jcQ14jxXH/u77vs9m1Z12J/EMoCACS81NTUqHJTU1OP7vP5fF32AwAAAHTl+9//flT5448/7tCm7UvI9uvPrrRf08Zaqw7WvgEAADBw9Oe71cG6XmUtDAAAcGjpyXteafCuQVnfAgAAxE8wGNT1118ftca8+OKLo3Zs7cxgXSP2V9/tA2C96bttW9a12B+EsgAACS87OzuqvG/fvh7dV1ZW1mU/AAAAQFdGjhyp4cOH2+WtW7d2aJOTk2OfNzY2qr6+vkd9t1/Txlqrtu27p2vgg9l3RkaGnE5nj+8FAADAwdef71ZZC7MWBgAAGAx68p5XYn3L+hYAAKB3QqGQfvjDH+r999+36y644AL94he/kGEY3d7P+jN6/el2u5Wenn7AffN7wtgfhLIAAAlv7NixUeXi4uIe3de+Xft+AAAAgO7k5eXZ51VVVR2u98Va1eFwqKioqMu+q6ure/wStm3feXl5US8uY/W9Z8+eHvXbvm/W1wAAAANff75bZS0MAACAwaK797wS61sAAAD0XDgc1k033aS3337brjv//PN1++239yiQJbH+jIW1LeKFUBYAIOFNmDAhqrx27doe3bdu3Tr73O12a/To0X06LgAAACS+pqYm+zw5ObnD9fZr1bZr0K60bTd8+PCYfY8fPz6qvH79+h713Xa9PG7cuJht2vZdXV3d4xe8PekbAAAAA0d/vltlLQwAAIDBorv3vBLrWwAAAPRMOBzWzTffrDfffNOuO++88/TLX/5SDkfPox2sP7vue/PmzQoEAt32GwgEtGnTpm77BrpCKAsAkPCGDRumkSNH2uVly5b16L7PPvvMPp89e3aH7U4BAACArgQCAe3cudMuDxkypEOb6dOny+v12uW2a9CutF3THnnkkTHbtK/vSd9+v1+rVq3ql76Li4ujPo2qs74BAAAwcPTnu1XWwgAAABgMevKeV2J9CwAAgO6Fw2Hdcsstev311+26r3/967rjjjt6FciSWH9213f78XRm5cqVUeGtefPmdXsP0B6hLADAIeGUU06xzz/77LNu0/XFxcVRi89TTz2138YGAACAxPTOO+9EfYLq7NmzO7RJTk7Wcccd1+k9sSxfvly7du2yy6eddlrMdoWFhZo2bZpdfuWVV2RZVpd9v/XWW/L5fN32PXv2bOXm5trll19+uct+Jemll16yz91ut0488cRu7wEAAED89de7VdbCAAAAGAx68p5XYn0LAACArpmmqVtvvVWvvfaaXXfuuefqzjvv7HUgS2L9GcsJJ5wgt9sd876e9D1kyBAdccQR3d4DtEcoCwBwSDj//PPthatpmvr973/fZfuHHnpIpmlKklJTU3XGGWf0+xgBAACQOMrLy3XffffZZa/XG/VCtK0LLrjAPq+rq9MTTzzRab+WZemhhx6yy4WFhZo/f36n7S+88EL7fPv27Xr11Vc7bRsIBPToo4/a5VmzZmn8+PEx2zocDp133nl2efHixVq+fHmnfVdVVemZZ56xy6eeeqoyMjI6bQ8AAICBoz/frbIWBgAAwEDWm/e8EutbAAAAxGaapn7yk5/olVdesesWLlyou+66a78CWS1Yf0bLzMzUySefbJdfffVV7dixo9O+t2/fHhWSa/suHOgN/tYAAA4JEyZM0MKFC+3y888/r+effz5m27/85S964YUX7PKVV16pnJycfh8jAAAABq4vv/xSP/vZz7R169Zu227YsEH/9m//FrWDwHe+8x1lZ2fHbL9gwQLNnTvXLj/00EP68MMPY7a9//779emnn9rl//qv/5LH4+l0LBdddJFGjx5tl2+//XatWrWqQ7tQKKTbbrtNmzdvtut++MMfdtqvJF199dX2y07LsnTLLbdo586dHdo1NDTohz/8ocrLyyVJLpdL119/fZd9AwAAYODoz3errIUBAABwMPXne16J9S0AAAA6sixLP/vZz/SPf/zDrjvnnHN09913H3AAiPVnRzfccINcLpckyefz6cYbb1RlZWWHduXl5brhhhvs3b0yMzN11VVXddk30BnD6m4vOQAAEkRFRYUuvvhi7d6926478cQTddZZZyk/P1+lpaV6/fXXtWjRIvv6jBkz9NRTTyklJSUeQwYAAMAAsXTpUl1xxRWSpMmTJ+uoo47SpEmTNGTIEKWmpqqxsVE7d+7Uxx9/rA8//NDeGUCSjjnmGD3yyCNdvtDcunWrLrnkElVXV0uSnE6nzjrrLJ188snKysrS7t279eKLL0Z9QtSJJ56ohx56qNsXtcuXL9d3vvMdBQIBSVJSUpIuvPBCHX300UpNTdW2bdv017/+VV999ZV9z2WXXabbbrut2+/LG2+8oR/84Adqeb2UkZGhb37zm5o9e7Y8Ho82bNigZ555Rrt27bLv+dGPfqQrr7yy274BAADQO7///e/18MMPd6gPBoP2es0wDLnd7g5tzj33XN1+++2d9t2f71ZZCwMAACCW/ljf9vd7Xon1LQAAAKK98cYbuvHGG+2yYRiaP39+rwJZN998syZPnhzzGuvPjv785z/rnnvusct5eXm69NJLNWPGDFmWpdWrV+u5557Tvn37JEX+TH7zm9/ojDPO6LZvIBZCWQCAQ8qWLVt01VVXRX2aVWcmTZqkxx9/XLm5uQdhZAAAABjI2v6wvjfOO+88/exnP5PX6+227fLly/Wf//mf9svSrhx11FF65JFHevzhAW+//bZ+9KMfqampqdu2Z599tu69994evwR+6qmndOeddyocDnfb9qqrrtLNN9/co34BAADQO7/73e/04IMP7te95513nu66664u2/Tnu1XWwgAAAGivP9a3B+M9r8T6FgAAAK1efPFF/fjHPz6gPp588knNmzev0+usPzu655579Oc//7nbdi6XSz/+8Y912WWX9bhvoL0D2/MOAIBBZty4cXr11Vd1ySWXdPrCNCsrS9///vf1wgsvEMgCAACAJGn48OE644wzlJeX121bl8ulE088UU888YTuuuuuHv+gfs6cOXr11Vd19tlnd/ppqwUFBfrxj3+sxx9/vFe7uZ522ml66aWXtGDBAjmdzphtioqKdM899+i+++7r1adyXX755frLX/6i2bNnyzCMmG2mTJmiP/3pT/yQHgAAYBDrz3errIUBAABwMByM97wS61sAAAAcXKw/O7rlllv0xz/+UVOmTIl53TAMzZkzR8899xyBLBwwdsoCAByyfD6fli5dquLiYtXW1io7O1sjR47U3Llz5XK54j08AAAADFClpaXasmWLiouLVV1dLb/fr5SUFGVkZKioqEjTp09XcnLyAT2jrq5OS5cuVWlpqRoaGpSbm6sxY8bo8MMP7/RlZE9VVFRo2bJlKi0tld/vV35+viZMmKBp06YdUL+StGfPHq1YsUJlZWUyTVN5eXmaNm2axo0bd8B9AwAAYODoz3errIUBAABwMByM97wS61sAAAAcXKw/O9qyZYvWrl2rffv2yeFwKD8/X7NmzdLw4cMPuG9AIpQFAAAAAAAAAAAAAAAAAAAAAAAAAL3S8/3hAAAAAAAAAAAAAAAAAAAAAAAAAACEsgAAAAAAAAAAAAAAAAAAAAAAAACgNwhlAQAAAAAAAAAAAAAAAAAAAAAAAEAvEMoCAAAAAAAAAAAAAAAAAAAAAAAAgF4g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GMB+97vfadKkSZo0aZKWLl0a7+EAAAAAAAAAAABAhLIAAAAAAAAAAAAAAAAAAAAAAAAAoFcIZQEAAAAAAAAAAAAAAAAAAAAAAABALxiWZVnxHgQAAAAAAAAAAAAAAAAAAAAAAAAADBbslAUAAAAAAAAAAAAAAAAAAAAAAAAAvUAoCwAAAAAAAAAAAAAAAAAAAAAAAAB6wRXvAQAAAAAAAAAAAAAD3dKlS3XFFVdIkq699lpdd9112rBhg55++mktXrxYZWVl8nq9mjx5si688EKdffbZMfvZvXu3TjrpJEnSeeedp7vuukulpaV69tln9f7776ukpES1tbX2MyTpd7/7nR588EFJ0pNPPql58+Z1Os5QKKTXXntN77//vtasWaPKykqFQiHl5uZq0qRJOvroo3XOOecoNze30z42bdqkF154QUuWLNHevXvV2Nio7OxsTZs2TWeeeabOPvtsORx89iMAAAAAAAAAADi0EcoCAAAAAAAAAAAAeumll17SbbfdpkAgYNf5/X4tXrxYixcv1quvvqrf/va3SkpK6rKfjz/+WD/84Q9VU1NzwGNavXq1fvCDH2jnzp0drpWUlKikpEQffvih3nvvPT311FMd2oRCId1111165plnZJpm1LWysjKVlZVp0aJFevrpp/XQQw8pLy/vgMcMAAAAAAAAAAAwWBHKAgAAAAAAAAAAAHph9erV+sMf/iBJuuCCCzR37lw5HA6tXr1af//739XY2KgPPvhAN998s37729922s+OHTt0/fXXq6mpSWeeeabmz5+vtLQ07d69W/n5+b0a0/Lly/Xv//7v8vl8kqRRo0bpjDPO0NixY+XxeFRWVqZVq1bpgw8+iHm/ZVm64YYb9M9//lOSlJeXp7POOkuTJ09WcnKyiouL9frrr2vt2rVauXKlvv3tb+uFF15QSkpKr8YJAAAAAAAAAACQKAhlAQAAAAAAAAAAAL3w4YcfKjU1VY899phmzZpl15977rm67LLLdPnll6usrExvv/223n77bZ122mkx+/niiy/k9Xr15JNPau7cufs9nrq6Ot1www12IOuqq67SjTfeKJer448Cm5qatHz58g71Tz75pB3IWrhwoX7xi190CFxdeeWVuv/++/XII49o8+bNeuihh3TTTTft97gBAAAAAAAAAAAGM0e8BwAAAAAAAAAAAAAMNrfccktUIKtFUVGRfvnLX9rlxx57rMt+brzxxgMKZEnSM888o3379kmSzj77bN18880xA1mSlJKSouOOOy6qzu/32zt/zZgxQ3fffXfMHbAMw9CNN96oOXPmSJKee+45+f3+Axo7AAAAAAAAAADAYEUoCwAAAAAAAAAAAOiFzMxMnX/++Z1eP/744zV+/HhJ0ooVK+zAVHspKSm68MILD3g8r776qiTJ4XDohhtu6PX9H3/8sSoqKiRJ3/72t+VwdP0jxIULF0qS6uvrtWLFil4/DwAAAAAAAAAAIBHE/og8AAAAAAAAAAAAADHNnj1bHo+nyzZHHXWUNm/eLElavXq1TjzxxA5tpkyZIq/Xe0Bjqa6utp8zYcIEjRw5std9fP755/Z5TU2N3n333S7bl5aW2udbtmzRvHnzev1MAAAAAAAAAACAwY5QFgAAAAAAAAAAANALo0eP7rbNqFGj7POysrKYbYYOHXrAY2kbkBo3btx+9bFnzx77/Be/+EWv7q2trd2vZwIAAAAAAAAAAAx2jngPAAAAAAAAAAAAABhMkpOTu23TdgesxsbG/e6nO/X19TGf2Rt1dXX7/fxgMLjf9wIAAAAAAAAAAAxm7JQFAAAAAAAAAAAA9ILP5+u2Tdsg1v6GpXoiLS0t5jN7o+343n33XY0cOfKAxwUAAAAAAAAAAJDo2CkLAAAAAAAAAAAA6IUdO3Z022bnzp32eX5+fr+NZejQoTIMQ5K0ZcuW/e6jRWlpaZ+MCwAAAAAAAAAAINERygIAAAAAAAAAAAB64YsvvlAwGOyyzdKlS+3zGTNm9NtYsrKyNH78eEnSpk2btGvXrl73MXfuXPv8k08+6bOxAQAAAAAAAAAAJDJCWQAAAAAAAAAAAEAvVFdX6x//+Een1z/55BNt2rRJknT44YcrLy+vX8ezcOFCSZJpmrr//vt7ff+CBQuUnZ0tSXruuedUVlbWl8MDAAAAAAAAAABISISyAAAAAAAAAAAAgF66++67tWrVqg71O3fu1E9+8hO7/J3vfKffx3LJJZcoPz9fkvTaa6/p3nvvVSgUitnW5/N12A3L6/Xq2muvlRQJnF111VXavn17l89cuXKl7rnnngMfPAAAAAAAAAAAwCDlivcAAAAAAAAAAAAAgMFkwYIF+vTTT3XppZfq61//uubMmSOHw6HVq1frhRdeUGNjoyTptNNO02mnndbv40lPT9dvfvMbXXnllfL7/frTn/6kd955R2eeeabGjh0rt9ut8vJyrV69Wh988IEmT56sY489NqqPyy67TKtXr9ZLL72kDRs26KyzztKJJ56oOXPmKC8vT6ZpqrKyUhs3btTixYu1e/dujRo1Srfccku/zw8AAAAAAAAAAGAgIpQFAAAAAAAAAAAA9MKMGTN01lln6ac//amef/55Pf/88x3aLFiwQPfee+9BG9OcOXP01FNP6cYbb9SePXu0c+dOPfLIIzHbGoYRs/6uu+7S6NGj9fDDDysQCOidd97RO++80+kzCwoK+mTsAAAAAAAAAAAAgxGhLAAAAAAAAAAAAKCXzj33XE2ePFlPPfWUlixZorKyMqWkpGjy5Mm68MILdc455xz0MR122GF666239NJLL+m9997TunXrVFVVJcMwlJeXp4kTJ+q4447TWWedFfN+wzB0zTXX6MILL9Tzzz+vJUuWaNu2baqurpbD4VB2drbGjh2rWbNmacGCBZo1a9bBnSAAAAAAAAAAAMAAYliWZcV7EAAAAAAAAAAAAMBAtnTpUl1xxRWSpGuvvVbXXXddnEcEAAAAAAAAAACAeHLEewAAAAAAAAAAAAAAAAAAAAAAAAAAMJgQygIAAAAAAAAAAAAAAAAAAAAAAACAXiCUBQAAAAAAAAAAAAAAAAAAAAAAAAC9QCgLAAAAAAAAAAAAAAAAAAAAAAAAAHqBUBYAAAAAAAAAAAAAAAAAAAAAAAAA9IJhWZYV70EAAAAAAAAAAAAAAAAAAAAAAAAAwGDBTlkAAAAAAAAAAAAAAAAAAADA/2/fjgUAAAAABvlbj2F/eQQAAIOUBQAAAAAAAAAAAAAAADBIWQAAAAAAAAAAAAAAAACDlAUAAAAAAAAAAAAAAAAwSFkAAAAAAAAAAAAAAAAAg5QFAAAAAAAAAAAAAAAAMEhZAAAAAAAAAAAAAAAAAIOUBQAAAAAAAAAAAAAAADBIWQAAAAAAAAAAAAAAAACDlAUAAAAAAAAAAAAAAAAwSFkAAAAAAAAAAAAAAAAAg5QFAAAAAAAAAAAAAAAAMEhZAAAAAAAAAAAAAAAAAEOtkRyWAiS4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data:image/png;base64,iVBORw0KGgoAAAANSUhEUgAADWUAAAPLCAYAAACNFgrLAAAAOXRFWHRTb2Z0d2FyZQBNYXRwbG90bGliIHZlcnNpb24zLjcuMSwgaHR0cHM6Ly9tYXRwbG90bGliLm9yZy/bCgiHAAAACXBIWXMAABcSAAAXEgFnn9JSAAEAAElEQVR4nOzde7iVZYE28Htt2JwPgiaKghAqoqIhBw9pU2KJmdrnaJpOnpq01LTSr2lKnbTG0fzy0JhUGo5ZeWi0yZrAFC3PAh7AA+IRFFSQg4CC7M3e6/vDWEGA8uLeLPbm97uufbWe932f57kXV9f2/WPf11Mql8vlAAAAAAAAAAAAAAAAALBOaqodAAAAAAAAAAAAAAAAAKAlUcoCAAAAAAAAAAAAAAAAKEApCwAAAAAAAAAAAAAAAKAApSwAAAAAAAAAAAAAAACAApSyAAAAAAAAAAAAAAAAAApQygIAAAAAAAAAAAAAAAAoQCkLAAAAAAAAAAAAAAAAoAClLAAAAAAAAAAAAAAAAIAClLIAAAAAAAAAAAAAAAAAClDKAgAAAAAAAAAAAAAAAChAKQsAAAAAAAAAAAAAAACgAKUsAAAAAAAAAAAAAAAAgALaVjsArdcTTzyR+vr61NTUpH379tWOAwAAAAAAAAAAAAAAABXLli1LY2NjamtrM3jw4EJzlbJoNvX19SmXy2loaMiSJUuqHQcAAAAAAAAAAAAAAABWU19fX3iOUhbNpqamJg0NDSmVSunYsWO14wCsUblcztKlS5MkHTt2TKlUqnIiAABYP95tAQBoTbzfAgDQWni3BQCgtfBuS2u1dOnSlMvl1NTUFJ6rlEWzad++fZYsWZKOHTtm0KBB1Y4DsEYNDQ15/PHHkyQDBw5MmzZtqhsIAADWk3dbAABaE++3AAC0Ft5tAQBoLbzb0lpNnTo1S5YsSfv27QvPLV7jAgAAAAAAAAAAAAAAANiEKW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NC22gEAAJLknoenVztCk/nYnv2qHQEAAAAAAAAAAAAAaEZKWQDARuO5l+alsbFc7RjrraamlB36b17tGAAAAAAAAAAAAABAM1PKAgA2Go2N5ZRbbierRRfKAAAAAAAAAAAAAIB1V1PtAAAAAAAAAAAAAAAAAAAtiV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EDbagfYEB566KFce+21mTx5cpYsWZLevXtn1KhROfnkk9OpU6f1WvP222/PL3/5yzzzzDOpr6/Pdtttl0MPPTTHHXdcamtr1zpv3rx5GT16dO6+++7MmTMn3bp1y/Dhw3PKKadk0KBBzbLnypYuXZrPfOYzmTlzZpLkF7/4Rfbcc891/+IAAAAAAAAAAAAAAACwiWv1J2Vdf/31OeGEE/LnP/857du3z4ABAzJr1qyMHj06RxxxRN58883Ca1588cU544wzMmHChGy22Wbp27dvnnvuufzgBz/IiSeemLq6ujXOmzFjRg499NBcf/31mT9/fnbYYYeUy+WMHTs2Rx55ZMaPH9/ke/69yy+/vFLIAgAAAAAAAAAAAAAAAIpr1aWsJ598MhdeeGGS5IILLsif//zn/Pa3v82dd96ZXXbZJS+88ELOPffcQmvecccdGTNmTNq1a5errroqd9xxR2677bb8/ve/z7bbbpuJEyfm0ksvXW1euVzOmWeemblz52a//fbLPffck1tvvTX33HNPTj311NTX1+fss8/OnDlzmmzPvzdlypRcf/31GTlyZKHvDAAAAAAAAAAAAAAAAPxNqy5lXXXVVWlsbMxhhx2Wo446KqVSKUnSq1evXHrppampqcmf/vSnPPPMM+u85pVXXpkk+dKXvrRKuWnAgAH5/ve/nyT51a9+lfnz568yb/z48Zk6dWq6du2aH/7wh+natWuSpG3btjnzzDMzfPjwLFmyJGPGjGmyPVe2fPnynHPOOWnfvn3OO++8df6+AAAAAAAAAAAAAAAAwKpabSnr7bffzr333psk+dznPrfa/X79+mWvvfZKkowbN26d1pw+fXqlwHXUUUetdn/vvffOdtttl7q6uowfP36Ve2PHjk2SjBo1Kt27d19t7oqMK55rij1Xds0112TatGk588wzs9VWW73X1wQAAAAAAAAAAAAAAADeQ9tqB2guU6dOTV1dXdq1a5fddtttjc8MHTo0DzzwQCZPnrxOaz7++ONJkj59+qRXr15rXXPGjBmZPHlyjjzyyMr1FXsMGzZsjfNWXH/99dcze/bsyvofZM8VXnrppVx11VXZZZdd8oUvfOH9v2gTK5fLaWho2OD7AqyLlX8/+V1VPaVSKeVy0thYTrlc7TTrr1TKX79HY8ot+YsAAC2Sd1sAAFoT77cAALQW3m0BAGgtvNvSWn2Qv/lttaWsl156KUnSu3fv1NbWrvGZvn37rvLs+5k+ffoq89Z1zbq6usyaNes952699dapra1NfX19XnzxxUoBa333XKFcLue8885LfX19zj///LRp02at6zSXpUuXVsplABuzJ554otoRNllbbLFFFsyfn5mvzExjCy4z1ZRK6dWzTV55pZS5c+dWOw4AsAnzbgsAQGvi/RYAgNbCuy0AAK2Fd1t4V021AzSXhQsXJkm6d+++1mdW3FvxbFOuuWjRosq1t956K42Nje85t1QqpVu3bqvNXd89V7j55pszYcKEHHvssRk8ePBa1wAAAAAAAAAAAAAAAADWTas9KWvZsmVJstZTspKkXbt2qzzblGu+8847q81b+X7RuUX3TJI5c+bkkksuSa9evfK1r31trfObW8eOHTNw4MCq7Q/wXhoaGipt/cGDB1flREHeLSdPf62cbfs0pAUflJVSKenRs2f69OmTbbfdttpxAIBNjHdbAABaE++3AAC0Ft5tAQBoLbzb0lpNmzYtS5cuXa+5rbaU1b59+yRJfX39Wp+pq6tb5dmmXLNDhw6rzVv5ftG5RfdMkgsuuCCLFy/OhRdemC5duqx1fnMrlUp+4QItQps2bfy+qqJSKampKbX4Uta736PVHkYKALQQ3m0BAGhNvN8CANBaeLcFAKC18G5La1IqldZ7bqv9i+Hu3bsnSRYuXLjWZ1bcW/Hs++nWrds6r7ni2STp0qVL5Y+z1za3XC5n0aJFq81d3z3Hjx+fO+64I5/4xCfyqU99au1fCgAAAAAAAAAAAAAAACik1Z6U1a9fvyTJq6++mvr6+tTW1q72zMsvv7zKs++nf//+SZIZM2as9Zk1rdmuXbv07t07M2fOzMsvv5w99thjtXmvvfZa5TSsFft8kD2ffvrpJMmkSZPy0Y9+dK1zv/rVr6a2tjYHHXRQzjnnnLU+BwAAAAAAAAAAAAAAALyr1Z6UNWjQoNTW1qauri5TpkxZ4zOPPPJIkuQjH/nIOq25++67J0lmzpyZ2bNnF1pzxXjSpElrnLfi+lZbbZWtttqqSfZMksWLF2fu3Lmr/aywcOHCzJ07N2+99dYa1wYAAAAAAAAAAAAAAABW1WpLWV26dMm+++6bJLn55ptXuz99+vQ89NBDSZJRo0at05r9+/fPjjvumCS56aabVrv/4IMPZsaMGamtrc3IkSNXuXfggQcmScaNG5eFCxeuNndFxr/Psr57fvWrX820adPW+rPCL37xi0ybNi0XXXTROv0bAAAAAAAAAAAAAAAAwKau1ZaykuTUU09NqVTK7373u9x0000pl8tJkjlz5uQb3/hGGhsbc8ABB2SnnXZaZd7++++f/fffP+PGjVttzdNPPz1JcvXVV+euu+6qXH/xxRdzzjnnJEmOOeaY9OzZc5V5BxxwQAYOHJjFixfn7LPPzuLFi5MkDQ0NueKKKzJx4sR07NgxJ510UpPtCQAAAAAAAAAAAAAAADS9ttUO0Jx22223fOtb38pFF12U8847L6NHj06PHj3y/PPPp66uLv3798/3vve91ebNmjUrSbJkyZLV7h144IE5/vjjc9111+UrX/lK+vbtm06dOuW5555LQ0NDhg4dmrPOOmu1eTU1Nbniiity7LHH5p577snHPvax9O/fP6+//nrmzZuX2traXHLJJenVq1eT7QkAAAAAAAAAAAAAAAA0vVZdykqSE044IQMHDsyYMWMyZcqUzJs3L717986oUaNy8sknp3PnzoXX/Pa3v50hQ4bk17/+daZOnZo5c+ZkwIABOfTQQ3PCCSektrZ2jfP69++f2267LaNHj87dd9+dZ599Nt26dcuBBx6YL3/5y9l5552bfE8AAAAAAAAAAAAAAACgabX6UlaS7L333tl7773X+flp06a97zMHHXRQDjrooMJZtthii5x77rk599xzC89d3z3XZF2+IwAAAAAAAAAAAAAAALC6mmoHAAAAAAAAAAAAAAAAAGhJ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QCkLAAAAAAAAAAAAAAAAoAClLAAAAAAAAAAAAAAAAIAClLIAAAAAAAAAAAAAAAAAClDKAgAAAAAAAAAAAAAAAChAKQsAAAAAAAAAAAAAAACgAKUsAAAAAAAAAAAAAAAAgAKUsgAAAAAAAAAAAAAAAAAKUMoCAAAAAAAAAAAAAAAAKEApCwAAAAAAAAAAAAAAAKAApSwAAAAAAAAAAAAAAACAApSyAAAAAAAAAAAAAAAAAApQygIAAAAAAAAAAAAAAAAooG21AwAA6+eeh6dXO0KT2epDXaodAQAAAAAAAAAAAABgnSllAUAL9txL89LYWK52jA+kTZuSUhYAAAAAAAAAAAAA0KIoZQFAC9bYWE65ZXeyWnypDAAAAAAAAAAAAADY9NRUOwAAAAAAAAAAAAAAAABAS6K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AAAAAAAAAAAAAABQgFIWAAAAAAAAAAAAAAAAQAFKWQAAAAAAAAAAAAAAAAAFKGUBAAAAAAAAAAAAAAAAFKCUBQAAAAAAAAAAAAAAAFCAUhYAAAAAAAAAAAAAAABAAW2rHWBDeOihh3Lttddm8uTJWbJkSXr37p1Ro0bl5JNPTqdOndZrzdtvvz2//OUv88wzz6S+vj7bbbddDj300Bx33HGpra1d67x58+Zl9OjRufvuuzNnzpx069Ytw4cPzymnnJJBgwY16Z4vvPBCbrvttkyZMiUvv/xy5s+fn/r6+my55ZYZMmRI/umf/ilDhgxZr+8PAAAAAAAAAAAAAAAAm6pWf1LW9ddfnxNOOCF//vOf0759+wwYMCCzZs3K6NGjc8QRR+TNN98svObFF1+cM844IxMmTMhmm22Wvn375rnnnssPfvCDnHjiiamrq1vjvBkzZuTQQw/N9ddfn/nz52eHHXZIuVzO2LFjc+SRR2b8+PFNuue9996bn/zkJ3nwwQfzzjvvpF+/funTp0/mzp2bP/zhD/n85z+fn/70p4W/PwAAAAAAAAAAAAAAAGzKWnUp68knn8yFF16YJLngggvy5z//Ob/97W9z5513ZpdddskLL7yQc889t9Cad9xxR8aMGZN27drlqquuyh133JHbbrstv//977Pttttm4sSJufTSS1ebVy6Xc+aZZ2bu3LnZb7/9cs899+TWW2/NPffck1NPPTX19fU5++yzM2fOnCbbc/Dgwbn00kvzwAMP5P77789vf/vbjB07Nvfff3++8IUvpFwu57LLLsuUKVMK/RsAAAAAAAAAAAAAAADApqxVl7KuuuqqNDY25rDDDstRRx2VUqmUJOnVq1cuvfTS1NTU5E9/+lOeeeaZdV7zyiuvTJJ86UtfysiRIyvXBwwYkO9///tJkl/96leZP3/+KvPGjx+fqVOnpmvXrvnhD3+Yrl27Jknatm2bM888M8OHD8+SJUsyZsyYJttz6NChOfjgg9OzZ89Vrnft2jXf+c53Kid13X777ev8/QEAAAAAAAAAAAAAAGBT12pLWW+//XbuvffeJMnnPve51e7369cve+21V5Jk3Lhx67Tm9OnTKwWuo446arX7e++9d7bbbrvU1dVl/Pjxq9wbO3ZskmTUqFHp3r37anNXZFzxXFPs+V5KpVL69++fJHnnnXfWeR4AAAAAAAAAAAAAAABs6lptKWvq1Kmpq6tLu3btsttuu63xmaFDhyZJJk+evE5rPv7440mSPn36pFevXoXWXDEeNmzYGuetuP76669n9uzZTbLne1m2bFmeeuqpJMmuu+66zvMAAAAAAAAAAAAAAABgU9e22gGay0svvZQk6d27d2pra9f4TN++fVd59v1Mnz59lXnrumZdXV1mzZr1nnO33nrr1NbWpr6+Pi+++GKlgLW+e67N4sWL8+yzz+bHP/5xZs2alSFDhuSQQw5533kfRLlcTkNDQ7PuAbC+Vv791JJ+V5VKpZTLSWNjOeVytdM0jdbwfUqlFd+jMeWW/EUAgBappb7bAgDAmni/BQCgtfBuCwBAa+Hdltbqg/zNb6stZS1cuDBJ0r1797U+s+Leimebcs1FixZVrr311ltpbGx8z7mlUindunXLvHnzVpm7vnuubNGiRRk+fPhqc77+9a/nxBNPTNu2zft/g6VLl1ZO/ALYmD3xxBPVjrDOtthiiyyYPz8zX5mZxhZe/mlbU5O3d9syS95+u8V/n5pSKb16tskrr5Qyd+7cascBADZhLendFgAA3o/3WwAAWgvvtgAAtBbebeFdNdUO0FyWLVuWJGs9JStJ2rVrt8qzTbnmO++8s9q8le8XnVt0z5W1adMme+yxR/bYY4/069cv7dq1y8KFC/PHP/4xkydPXuu6AAAAAAAAAAAAAAAAwOpa7UlZ7du3T5LU19ev9Zm6urpVnm3KNTt06LDavJXvF51bdM+Vde7cOTfccENl/NZbb+Xqq6/OT3/605x00km5/vrrM2TIkLWu/0F17NgxAwcObLb1AT6IhoaGSlt/8ODBadOmTZUTrZtSqZTpr5WzbZ+GtOCDpZIkNTXv/reqU+dytu2zbYv+PqVS0qNnz/Tp0yfbbrttteMAAJuYlvpuCwAAa+L9FgCA1sK7LQAArYV3W1qradOmZenSpes1t9WWsrp3754kWbhw4VqfWXFvxbPvp1u3buu85opnk6RLly6pqalJY2PjWueWy+UsWrRotbnru+d76dKlS77+9a9nwYIFuemmm/KjH/0o11577TrNXR+lUskvXKBFaNOmTYv6fVUqJTU1pRZdYkreLWUlreP7lEorvkerPYwUAGghWtq7LQAAvBfvtwAAtBbebQEAaC2829KalEql9Z7bav9iuF+/fkmSV199da2nTL388surPPt++vfvnySZMWPGWp9Z05rt2rVL7969V7n/91577bVKzhX7fJA918UnPvGJJMlTTz1VaB4AAAAAAAAAAAAAAABsylptKWvQoEGpra1NXV1dpkyZssZnHnnkkSTJRz7ykXVac/fdd0+SzJw5M7Nnzy605orxpEmT1jhvxfWtttoqW221VZPs+X4aGhqSJMuXLy80DwAAAAAAAAAAAAAAADZlrbaU1aVLl+y7775Jkptvvnm1+9OnT89DDz2UJBk1atQ6rdm/f//suOOOSZKbbrpptfsPPvhgZsyYkdra2owcOXKVewceeGCSZNy4cVm4cOFqc1dk/PssH2TP93P77bcnSXbeeedC8wAAAAAAAAAAAAAAAGBT1mpLWUly6qmnplQq5Xe/+11uuummlMvlJMmcOXPyjW98I42NjTnggAOy0047rTJv//33z/77759x48attubpp5+eJLn66qtz1113Va6/+OKLOeecc5IkxxxzTHr27LnKvAMOOCADBw7M4sWLc/bZZ2fx4sVJ3j2t6oorrsjEiRPTsWPHnHTSSU2257nnnpuJEydWTsRa4c0338zFF1+c2267LUly/PHHr/HfDwAAAAAAAAAAAAAAAFhd22oHaE677bZbvvWtb+Wiiy7Keeedl9GjR6dHjx55/vnnU1dXl/79++d73/veavNmzZqVJFmyZMlq9w488MAcf/zxue666/KVr3wlffv2TadOnfLcc8+loaEhQ4cOzVlnnbXavJqamlxxxRU59thjc8899+RjH/tY+vfvn9dffz3z5s1LbW1tLrnkkvTq1avJ9hw7dmxuvvnmdOjQoTJn0aJFmTFjRhoaGtKmTZt87Wtfyyc/+cn1+ecFAAAAAAAAAAAAAACATVKrLmUlyQknnJCBAwdmzJgxmTJlSubNm5fevXtn1KhROfnkk9O5c+fCa37729/OkCFD8utf/zpTp07NnDlzMmDAgBx66KE54YQTUltbu8Z5/fv3z2233ZbRo0fn7rvvzrPPPptu3brlwAMPzJe//OXsvPPOTbrn97///TzwwAN5/PHH88Ybb2TRokXp0KFDtt9++wwfPjxHHXVUdtxxx8LfHwAAAAAAAAAAAAAAADZlrb6UlSR777139t5773V+ftq0ae/7zEEHHZSDDjqocJYtttgi5557bs4999zCc4vuOWrUqIwaNarwPgAAAAAAAAAAAAAAAMDa1VQ7AAAAAAAAAAAAAAAAAEBLopQFAAAAAAAAAAAAAAAAUIBSFgAAAAAAAAAAAAAAAEABSlkAAAAAAAAAAAAAAAAABShlAQAAAAAAAAAAAAAAABSglAUAAAAAAAAAAAAAAABQgFIWAAAAAAAAAAAAAAAAQAFKWQAAAAAAAAAAAAAAAAAFKGUBAAAAAAAAAAAAAAAAFKCUBQAAAAAAAAAAAAAAAFCAUhYAAAAAAAAAAAAAAABAAUpZAAAAAAAAAAAAAAAAAAUoZQEAAAAAAAAAAAAAAAAUoJQFAAAAAAAAAAAAAAAAUIBSFgAAAAAAAAAAAAAAAEABSlkAAAAAAAAAAAAAAAAABShlAQAAAAAAAAAAAAAAABSglAUAtDoLF72Tt5fUpVwuVzsKAAAAAAAAAAAAANAKta12AACAptLQ0Jgbfvdk7p3wcpKkQ/u22bxHx2zeo9O7/7vZSp97dErnTrUplUpVTg0AAAAAAAAAAAAAtDRKWQBAq1Bf35Brbng0jz89u3LtnWXLM+v1xZn1+uI1zmnfrs1KJa13i1pb9OyUXQdumXa1bTZUdAAAAAAAAAAAAACghVHKAgBavKXv1Gf0LyZl2ovzCs1bVteQV2cvzquzVy1t9dysY77+z3tlyy06N2VMAAAAAAAAAAAAAKCVUMoCAFq0xW8ty4+unZCXZy2sXNttUK8c89lds3DxssxbsCTzFixd6X/f/bysrmGta85/c2kuu+ahnH3K3tm8R6cN8TUAAAAAAAAAAAAAgBZEKQsAaLHmv7k0l//8ocx+4+3Ktb2GbJPjjtg9bdrUpEf3jum37WarzSuXy3l7SX3mLliSeQuWZP6CpZm7YGnmzn87T057o7L2u8WsfbJZtw4b6isBAAAAAAAAAAAAAC2AUhYA0CK9PuetXP7zh7Jg4TuVayM/2j9HHLxzampK7zm3VCqlS+d26dK53WqlrbsfeCk33vZUkuSNeUty2dUP5axT9k63Lu2b/DsAAAAAAAAAAAAAAC1TTbUDAAAUNX3mm/nBT+5fpZB16CcH5sjPvH8h6/18Yp/+OfygQZXx62+8lSuueShvL6n7QOsCAAAAAAAAAAAAAK2HUhYA0KI88/zcXPqzB/P2kvokSamUHPPZXXPwyB1SKn2wQtYKB/7DgBxywI6V8czXF+eKMQ9n6Tv1TbI+AAAAAAAAAAAAANCyKWUBAC3Go0++lv+8dkKW1TUkSWpqSvni0UPyD3v1a/K9Dh65Qw78hwGV8YyZC/Of107IO8uWN/leAAAAAAAAAAAAAEDLopQFALQI9018OT/71SNZ3tCYJGlX2yanHT88w3ffpln2K5VK+T+jdsr++/SrXHthxoJcdd3E1NU3NMueAAAAAAAAAAAAAEDLoJQFAGz0bv/LC7n+likpl98dd+pQm6/9857ZdeCWzbpvqVTK5w7ZJfuN6Fu5Nu3FefnJ9ZNSv1wxCwAAAAAAAAAAAAA2VUpZAMBGq1wu55axU3Pr2KmVa927ts/ZX947A7bruUEylEqlHPPZwdlryN9O5Hrq2Tdy9a8fTcNfT+0CAAAAAAAAAAAAADYtSlkAwEapsbGcX946JX/6ywuVax/avFP+75f3yTZbddugWWpqSjnuiN0zdPDWlWuTn56dMTc9nsbG8gbNAgAAAAAAAAAAAABUX9tqBwAA+Hv1yxvy8xsey2NPvV65tu3W3XLGSSPSvWuHqmRq06YmXzx6SJYvb8zkqbOTJJOmvJratjU57ojdU1NTqkouAAAAAAAAAAAAAGDDc1IWALDRufn3T61SyNq+X8+cdfLeVStkrdCmTU2+dMwe2XmHD1WuPfjozNzwuydTLjsxCwAAAAAAAAAAAAA2FUpZAMBGZfbct3LvhJcr48E7bZkzT9oznTrWVjHV39TWtslXvjAsO35488q1ex6ekd/84WnFLAAAAAAAAAAAAADYRChlAQAblT+Ofy4ruk0f2rxTvvxPw9KuXZvqhvo77dq1yWnHD8+H+/aoXBt//0v5n9unKWYBAAAAAAAAAAAAwCZAKQsA2Gi8/sZbefjxWZXxwfvvmLZtN87XlQ7t2+arJ45I3226V66Nvfv5/Oq3T1QxFQAAAAAAAAAAAACwIWycf+UMAGyS/nelU7K23KJzRnykd3UDvY9OHWtz5kl7ZputulauXXPDo3n8qdeqmAoAAAAAAAAAAAAAaG5KWQDARmHGrDczYeVTskbukDZtNv5XlS6d2+VrX9wrW/TslCQpl5Mz/21cyivaZQAAAAAAAAAAAABAq7Px/6UzALBJuO43kyunZPX6UOeM2H2b6gYqoFvX9vn8YbtWxvc8PCP//b9PVzERAAAAAAAAAAAAANCclLIAgKp77qV5uev+lyrjz4zcMTU1pSomKm7XgVtm8E5bVsZnf/9PWbK0roqJAAAAAAAAAAAAAIDmopQFAFTdj6+bWDkla+stu2TYbr2rG2g9fe4zO6dt23dfr16etTD/76cPVDkRAAAAAAAAAAAAANAclLIAgKqa9fqijPvz85XxwS3wlKwVen2oS4749KDK+KIf35dXXl1YxUQAAAAAAAAAAAAAQHNQygIAqur3dzxXOSWrd6+uGTp46+oG+oCOO2L3bLlF5yTJ0neW55v/fkeVEwEAAAAAAAAAAAAATU0pCwCompmvLcojT7xWGX/mgB1a7ClZK3Tu1C7/8S8jK+Mbb3sy9z48o4qJAAAAAAAAAAAAAICmppQFAFTNH+58tvL5w317ZI9dW/YpWSuc8LmPrHLi15nfHZuGhsYqJgIAAAAAAAAAAAAAmpJSFgBQFa+8ujCPPfV6ZXzi5z7S4k/JWqGmpiY/uuCgyvixJ1/PtTc/VsVEAAAAAAAAAAAAAEBTUsoCAKri9yudkrXT9ltk3xF9q5im6e0zrG+O+ezgyvjbF4/PwkXvVDERAAAAAAAAAAAAANBUlLIAgA3u5VkLM/np2ZXxV08Y0WpOyVrZxd8+IJ061iZJ3pi3JBdc/pcqJwIAAAAAAAAAAAAAmoJSFgCwwa18Slbf3t0yct/+VUzTfLbdunv+9bR9K+MfXftwpr0wt4qJAAAAAAAAAAAAAICmoJQFAGxQ02e+mSlT/3ZK1iGf3DGlUus7JWuFs07eJ/36bJYkWb68MV8/f1x1AwEAAAAAAAAAAAAAH5hSFgCwQf1h5VOytume3XfuVcU0za9jx9r8v3M+VRmPvfv5/PGuZ99jBgAAAAAAAAAAAACwsWvWUtaLL77YnMsDAC3MS68syBPPzKmMD23lp2StcPhBg/LxvftVxl8///bU1S2vXiAAAAAAAAAAAAAA4ANp1lLWwQcfnC984Qu57bbbUldX15xbAQAtwMqnZPXrs1l2HbhlFdNsOKVSKVecPyo1Ne8W0J59cV7+89oJVU4FAAAAAAAAAAAAAKyvZi1llcvlTJo0Kf/yL/+S/fbbL9///vfz7LPPvv9EAKDVeWHGgjw57Y3K+JADNo1TslbYbdBWOeXYoZXxBVf8JbPfeKuKiQAAAAAAAAAAAACA9dWspayPf/zjqampSblczsKFC/OrX/0qhx12WI466qjccsstWbp0aXNuDwBsRFY+Jat/n82yy44fqmKa6vje/90/Pbp3SJIsWrws3/nB+ConAgAAAAAAAAAAAADWR7OWsn7yk5/krrvuyhlnnJFtttkm5XI55XI5U6ZMyTnnnJN99903//Zv/5annnqqOWMAAFX2woz5efq5lU7J+uSmdUrWCpv36JTzz/pEZTzmpsfyyJRXq5gIAAAAAAAAAAAAAFgfzVrKSpJevXrl1FNPzfjx4zNmzJiMGjUqbdu2Tblczttvv52bb745RxxxRA4//PDceOONeeutt5o7EgCwgf3+jr+dkjVgux7ZeYdN75SsFb78T8Oy819PCSuXkzO/OzblcrnKqQAAAAAAAAAAAACAIpq9lLWyffbZJ5dffnn+8pe/5Jvf/GY+/OEPV07Pmjp1as4///zst99++c53vpPHH398Q0YDAJrJ89PnZ+rzcyvjQw7YNE/JWqG2tk2u+O6oyvj+ia/kxt89WcVEAAAAAAAAAAAAAEBRG7SUtULPnj1z0kkn5Y9//GN++ctf5rDDDkv79u1TLpezdOnS3Hrrrfn85z+fQw45JNdff30WLVpUjZgAQBO47Y5plc/b9+uZnbbfooppNg4H7Dcgh31qYGX8zQvvyNtL6qqYCAAAAAAAAAAAAAAooiqlrJUNGzYsF198ce69994cc8wxlevlcjnPP/98LrzwwvzDP/xDzjvvvMycObOKSQGAop59cV6mvTCvMt7UT8la2Q/PPTDt2rVJksx8bVEuvuq+KicCAAAAAAAAAAAAANZV1UtZy5Yty//8z//klFNOyQ033JBSqZRyuZzk3WLWitOzfvOb3+TTn/50fvGLX1Q5MQCwrn6/0ilZO/TvmYEDNq9imo3LgH49840v7V0ZX/KTBzL9lQVVTAQAAAAAAAAAAAAArKuqlbKmTp2a888/P/vuu2/+9V//NY899lilhLXnnnvmsssuy8MPP5zvfe972WWXXVIul1NXV5f/+I//yJ133lmt2ADAOpr2wtw8+9L8ytgpWav79un7ZestuyRJ3lm2PN+88I4qJwIAAAAAAAAAAAAA1sUGLWW9/fbbufHGG3P44Yfn8MMPz4033pjFixenXC6ne/fuOfHEEzNu3Lhcd911Oeigg9K9e/cceeSRueWWW/LjH/84Xbt2Tblczs9//vMNGRsAWA933vdS5fPAD2+egQO2qGKajVPXLu1z0b8eUBn/5g9P5+ln51QxEQAAAAAAAAAAAACwLtpuiE0ee+yx3HzzzRk3blzeeeedJEm5XE6S7LHHHjn66KMzatSotGvXbq1rjBw5Ml/84hdz+eWX58UXX9wQsQGA9fT2kro8tVK56MCPD6himo3bPx2+Wy75yQN5ctq7/14/GH1//uuy/1PlVAAAAAAAAAAAAADAe2nWUtZ//dd/5ZZbbsnzzz+f5G9FrK5du+awww7LUUcdlR122GGd19tpp52SJIsWLWr6sABAk3n8qdfT0PDX/+53aZednJK1VjU1NfmXUz+aL5z52yTJr/7niXzv/+6fPr27VzkZAAAAAAAAAAAAALA2zVrKuuiii1IqlSplrMGDB+foo4/OwQcfnA4dOhRer02bNk0dEQBoBhOnvFr5vMeuW6dNm5oqptn4HXXIrvnOD+7Ky7MWZvnyxlz6swdz2XdHVTsWAAAAAAAAAAAAALAWzVrKSpKOHTvmM5/5TI4++ujsvPPOH2itESNGZPz48U2UDABoDoveWpZnnp9bGQ/fvXcV07QMtbVtcvYp++SM88YmSa6+4ZGcc+bHsnmPTlVOBgAAAAAAAAAAAACsSbMeW/Hd73439957by644IIPXMhKkvbt22ebbbbJNtts0wTpAIDm8NiTr+Wvh2Rms24dMmC7ntUN1EJ88egh2aLnuyWst5fU58fXTahyIgAAAAAAAAAAAABgbZq1lHX00Uenc+fOzbkFALCRmTj51crnYbv1Tk1NqYppWo5OHdvlqyeOqIx/NObhvL2kroqJAAAAAAAAAAAAAIC1adZS1nHHHZfjjjsujz76aKF5U6ZMyXHHHZfjjz++mZIBAM1hwcKleX76/Mp4+O69q5im5Tnt+BHp3Kk2STJvwdKMuemxKicCAAAAAAAAAAAAANakWUtZEyZMyMSJE7NgwYJC8xYuXJgJEyZkwoQJzZQMAGgOj0x5LeXyu5+36Nkp223bvbqBWpjNe3TKlz4/tDL+4c8eSH19QxUTAQAAAAAAAAAAAABr0qylLABg0zJxyquVz8N2651SqVTFNC3TN07eO23bvvuKNmPmwtz0+yernAgAAAAAAAAAAAAA+HsbZSmrrq4uSVJbW1vlJADAupo7f0mmv/JmZTx8997VC9OC9endPcd+dnBlfPFV96e84vgxAAAAAAAAAAAAAGCjsFGWsqZNm5Yk6d69e5WTAADratJKp2RtvWWXbLNV1yqmadm++ZWPVj4/OW1O/njXc1VMAwAAAAAAAAAAAAD8vbZNtdCrr76aWbNmrfHec889l27dur3n/HK5nKVLl+app57KNddck1KplEGDBjVVPACgmU2c/LdS1rDdeqdUKlUxTcu2845b5tBPDsxtd7xbVL/4qvty8Mgdq5wKAAAAAAAAAAAAAFihyUpZt956a3784x+vdr1cLueKK64otFa5XE6pVMpnP/vZJkoHADSn1+YszszXFlXGw3bvXcU0rcO3Ttu3Usq6d8LLuX/iy/no8L5VTgUAAAAAAAAAAAAAJElNUy5WLpdX+Vnb9ff7adu2bU4++eR8+tOfbsp4AEAzmbTSKVl9tu6WrT7UpYppWoe9h/bJfiP+VsK6+Kr7qpgGAAAAAAAAAAAAAFhZk52UNWLEiJx++umrXLvyyitTKpVy0EEH5cMf/vB7zi+VSuncuXO23XbbDB06ND169GiqaABAMyqXy5k05bXK2ClZTedbp+2beyf8Okny+zufzVPT5mSXgVtWORUAAAAAAAAAAAAA0KSlrBEjRqxy7corr0ySHHzwwRk5cmRTbQUAbERmvrY4r7/xVmU8bDelrKZy0Cd2yOCdtswTz8xJkvzgJ/fnusv+T5VTAQAAAAAAAAAAAAA1zbn46aefntNOO+19T8kCAFquSVNmVT7377tZtujZqYppWpdSqZR/OXXfyvjX//NEXp71ZvUCAQAAAAAAAAAAAABJNkAp6/TTT0///v2bcxsAoErK5XImTn61MnZKVtM76pBd0q/PZkmS5csbc+nVD1Y3EAAAAAAAAAAAAADQvKUsAKB1m/7Km5m3YGmSpFRKhg7eusqJWp+2bdvkrJP3royv/vWjmbdgSRUTAQAAAAAAAAAAAABKWQDAeps45W+nZO3Qr2d6dO9YxTSt10lHDckWPTslSZYsrc+V/zWhyokAAAAAAAAAAAAAYNPWtikWGTlyZJKkVCrlzjvvXO36+vr79QCAjUdjYzmPrFTKGrb7NlVM07p16tguZ5y4Z8774d1Jkv+89uGcfco+6dypXZWTAQAAAAAAAAAAAMCmqUlKWbNmzUrybonq76+XSqWUy+X1Wvfv1wMANh7PT5+fNxctS5LU1JSyx65bVTlR63ba8cNz8ej78vaS+sxbsDQ/v/HRnHHSXtWOBQAAAAAAAAAAAACbpCYpZfXu3bvQdQCg5Zu00ilZOw3YIl27tK9imtavZ49OOfmYobnsmoeSJD/82YP5yheGp7a2TZWTAQAAAAAAAAAAAMCmp0lKWXfddVeh6wBAy9bQ0JhHn3itMh62uyL2hvCNk/fOlddNSH19Y16etTA33vZkvvCPu1c7FgAAAAAAAAAAAABscmqqHQAAaHmmvTgvi9+uS5K0aVPKkF22qnKiTcO2W3fPsZ/drTK++Kr70tjYWMVEAAAAAAAAAAAAALBpUsoCAAqbNPnVyuddd9wynTrWVjHNpuWbX/lo5fNTz76RP971XBXTAAAAAAAAAAAAAMCmSSkLACikfnlDHnvy9cp42O69q5hm0zNohw/lsE8NrIwvvur+KqYBAAAAAAAAAAAAgE1T22oHmD9/fq655po8+uijWb58eXbaaaeceOKJGTBgQLWjAQBr8PSzc7PknfokSW1tTXYb1KvKiTY93zpt3/zuT9OSJPdNfDn3TZiRfUdsV+VUAAAAAAAAAAAAALDpaNaTsiZNmpQRI0Zkzz33zCOPPLLa/TfeeCNHHHFErr322kyePDlPPfVUbrnllhx++OF58MEHmzMaALCeJk2ZVfm820690qF91Tvem5y99uiTj+35txLWxaOdlgUAAAAAAAAAAAAAG1KzlrLuvPPOLFq0KJ07d87QoUNXu3/RRRfl1VdfTblcXuVn2bJlOeuss/LWW281ZzwAoKC6uoZMfnp2ZTxs995VTLNp+9Zp+1Y+/+HOZ/PkM7Pf42kAAAAAAAAAAAAAoCk1aynriSeeSKlUykc/+tHV7s2fPz/jxo1LqVTKzjvvnD/84Q957LHHcvbZZydJFixYkP/+7/9uzngAQEFPTJudZXUNSZIO7dtm14FbVjnRpmvUx7fPboN6VcY/+InTsgAAAAAAAAAAAABgQ2nWUtbcuXOTJDvttNNq9+6+++40NLz7R93//u//nu233z4dO3bMP//zP2fYsGEpl8u55557mjMeAFDQpMmvVj5/ZOdeaVfbpoppNm2lUin/8pW/Fd9vvO3JvDZ7cRUTAQAAAAAAAAAAAMCmo1lLWQsWLEiS9OzZc7V7kyZNSpJst912GTRo0Cr39t9//yTJc88915zxAIAClr5TnyeemVMZD9u9dxXTkCSfO2SX9OndLUlSX9+Y0ddPrHIiAAAAAAAAAAAAANg0NGspa8mSJe9uUrP6No8++mhKpVL22muv1e5tueWWSZKFCxc2ZzwAoIDJU2enfnljkqRTx9oM2v5DVU5E27ZtctrxIyrjn/xyUt55p76KiQAAAAAAAAAAAABg09CspazOnTsnSebMmbPK9dmzZ2fGjBlJkiFDhqwe6q8lrnK53JzxAIACJk1+tfJ5j123Stu2zfoawTr60uf3SMcObZMkb8xbkht+92SVEwEAAAAAAAAAAABA69esf03dv3//JMn999+/yvWxY8dWPg8dOnS1eW+88UaSZLPNNmu+cADAOnt7SV2efu6NynjY7ttUMQ0r69mjU447YvfK+PKfP6TYDgAAAAAAAAAAAADNrFlLWfvss0/K5XL+8pe/ZMyYMVm8eHEeffTR/OxnP0upVMr222+fbbfddrV5zzzzTJJku+22a854AMA6euyp19PQ8G7Rp1uX9hn44c2rnIiVnXHinpXPU6bOzl8eml69MAAAAAAAAAAAAACwCWjWUtbRRx+dTp06JUkuueSSjBgxIscee2zmz5+fJDnhhBNWm1Mul3PvvfemVCpll112ac54AMA6mjT51crnPQZvlZqaUhXT8Pd23nHLfOpjAyrjy695qIppAAAAAAAAAAAAAKD1a9ZS1pZbbplLL700HTt2TLlcrvwkyWc+85n84z/+42pzHnzwwcydOzdJMnz48OaMBwCsg0WLl+WZF+ZWxsN336aKaVibM7/4t9OybrtjWl6cMb+KaQAAAAAAAAAAAACgdWvb3Bt8/OMfz9ixY/O///u/mTFjRjp27Jh99tknH/vYx9b4/GOPPZbhw4enVCpln332ae54AMD7ePTJ1/LXTnV6dO+QD/ftUd1ArNGoj2+fHT+8eZ59cV7K5eQ/r52Qy747qtqxAAAAAAAAAAAAAKBVavZSVpL06tUrJ5100jo9e9ppp+W0005r5kQAwLqaOPnVyudhu/VOTU2pimlYm5qampxx4p45/dw/Jkl+ftOjOf+sj6db1w5VTgYAAAAAAAAAAAAArU9NtQMAABuvBQuX5vnp8yvjYbv1rmIa3s/xR+6e7t3aJ0kWv1WX//rN49UNBAAAAAAAAAAAAACtlFIWALBWj0x5rfJ5i56dst223auYhvfTpXP7/PPRe1TGPxrzcBobG6uYCAAAAAAAAAAAAABap7YbesO6urosXrw4y5YtW6fne/d2IgcAVMsT0+ZUPg/bbeuUSqUqpmFdnH7CiFx2zUNpbCznhRkL8r/jn8shnxxY7VgAAAAAAAAAAAAA0KpskFLWSy+9lOuvvz733XdfZs6cmXK5vE7zSqVSnn766WZOBwCsybK65Xn+pfmV8eCdelUxDeuqX58e+eyBO+XWsVOTJFeMeUgpCwAAAAAAAAAAAACaWE1zb3DLLbfksMMOyw033JBXXnkljY2NKZfL6/wDAFTHsy/Oy/KGxiRJh/Zt07/PZtUNxDr72hf3qnwef99LeWLq7CqmAQAAAAAAAAAAAIDWp1lPypoyZUrOPffcSsGqQ4cO2XXXXdOrV6+0a9euObcGAD6gp599o/J5p+23SJs2zd7lponsO6Jvhuy6VR578vUkyY+ufThX/+DQKqcCAAAA/j979x1lZ1WoD/g9U9J7IRDSA0kggHSClABBQUWwUcSGoIgVFfTasKJXvYpiAa/+RL1iAQtFFARCCS1Ib+mkEAJJSEJ6m8w5vz8iJ0RagEm+Kc+z1qzsvb/2fiNrcnDNywYAAAAAAABaj61ayvrlL3+ZcrmcUqmU97znPfnkJz+Zzp07b81HAgBN5JHpm0pZo0f0LTAJL1epVMonTxuT933q8iTJxX99MP/9uXHp08vnMAAAAAAAAAAAAABoClt1y4t77703pVIphx56aL74xS8qZAFAC7H46dVZ8NSq6nzXnZWyWpoT37xb+vXd+Nlr7boN+fnv7ik4EQAAAAAAAAAAAAC0Hlu1lLV06dIkyete97qt+RgAoIk9Mm3TLlnb9emcPr06FZiGV6J9+7p8+D37Vec//c1daWhoLDARAAAAAAAAAAAAALQeW7WU1atXrySxQxYAtDCTnlXKsktWy3XGu/dNu3a1SZInFqzIn/8+qeBEAAAAAAAAAAAAANA6bNVS1ujRo5Mkjz322NZ8DADQhBoby5ny6KLqfPQIpayWql/fLnnnsbtV5z/85cQC0wAAAAAAAAAAAABA67FVS1nvfOc7U6lUcsUVV6RcLm/NRwEATWTW3KVZs3ZDkqS2tpQRw3oXnIhX48zTxlTH/7p/XibeO7fANAAAAAAAAAAAAADQOmzVUtYhhxySk046KTNnzswXv/jFbNiwYWs+DgBoApOmPVUd7zS4Vzq0ryswDa/WXrvtkEP2H1Sdn//LOwtMAwAAAAAAAAAAAACtw1b9LesnnngiH/jAB7JixYpcfvnlefDBB/POd74zr3nNa9KzZ8/U1Lx0J6x///5bMyIA8B8emb6plLXriL4FJqGpfPIDY3LLvx5Lkvzp74/kf770ugzYoXvBqQAAAAAAAAAAAACg5dqqpawjjjgipVKpOp85c2a++c1vbvH1pVIpkyZN2hrRAIDnsWr1+sx5fGl1Plopq1U47vWjMnhA98x5fFkaGyu54Dd35VufO7LoWAAAAAAAAAAAAADQYr30VlWvUqVSeVVfAMC2M3nGojzz12+3Lu2z4/bdig1Ek6itrcnHTzmgOv/f392T1WvWF5gIAAAAAAAAAAAAAFq2rbpT1lvf+tateXsAoIlNmvZUdbzrzn1SU1N6kbNpSU47aa985bwbs2p1Q5YsXZPfXfZQPnjyPkXHAgAAAAAAAAAAAIAWaauWsv77v/97a94eAGhClUoljzy7lDWib4FpaGo9unfMKcfvmZ/+5q4kyfm/nJgPvHPvlEqKdwAAAAAAAAAAAADwctUUHQAAaB6eXLgyS5evrc532Vkpq7X5+PsPqI4fmfZUxt86s8A0AAAAAAAAAAAAANByKWUBAEmy2S5Zg3bsnm5d2heYhq1h5PA+eeMRO1fnP/zlxALTAAAAAAAAAAAAAEDLpZQFACRJJj2rlLWrXbJarTNP3bRb1t/HT8/0WYsLTAMAAAAAAAAAAAAALVPdtnrQ0qVLc+mll+bWW2/NzJkzs2zZsjQ2NmbSpEmbnXfHHXdk0aJF6dmzZw4++OBtFQ8A2rT1DY2blXN23blPgWnYml536PDssnOfTJ6+KEnyo4vuzI+/8caCUwEAAAAAAAAAAABAy7JNdsq6/PLLc8QRR+QHP/hB7rrrrixatCgNDQ2pVCrPOXfGjBn5zGc+k4997GNZsWLFtogHAG3e9FmL07ChnCRp3642wwf3KjgRW0upVMqZp46pzn916X1ZumxNgYkAAAAAAAAAAAAAoOXZ6qWsSy65JJ///OezevXqVCqV9O3bN0OGDHnB89/61remvr4+69aty/jx47d2PAAgySPTnqqORw7vk7q6bdLbpiDvefse6dm9Q5Jk1eqGXHTJfQUnAgAAAAAAAAAAAICWZav+xvW8efNy7rnnplKppH///vn1r3+dCRMm5Oyzz37Ba7p06ZL9998/SXLnnXduzXgAwL9NelYpa9cRfQtMwrbQqWO7nP6ufarzH/3qzmzY0FhgIgAAAAAAAAAAAABoWbZqKeviiy9OQ0NDOnbsmN/85jcZM2bMFl23xx57pFKpZMqUKVszHgCQZMnSNXly4crqfPTOSlltwcdO2b+6I9qcx5flsmt87gIAAAAAAAAAAACALbVVS1m33XZbSqVSjjvuuAwcOHCLr3vm3CeeeGJrRQMA/m3y9E27ZPXp1Snb9elcYBq2lQE7dM8Jx4yuzr//89tTqVQKTAQAAAAAAAAAAAAALcdWLWU9+eSTSZI999zzZV3XpUuXJMmqVauaOhIA8B8eeVYpa/QIu2S1JZ/+4IHV8Z33zcvtd88tMA0AAAAAAAAAAAAAtBxbtZS1bt26JEmHDh1e1nWrV69OknTs2LHJMwEAm5TLlUyevqg633Vnpay2ZJ89+mfsmMHV+Xm/uKPANAAAAAAAAAAAAADQcmzVUlavXr2SJAsWLHhZ182YMSNJ0qdPnybPBABsMufxpVm9piFJUlNTysjhvQtOxLZ21umvrY4vu2ZyHp29pMA0AAAAAAAAAAAAANAybNVS1i677JJKpZLbbrtti6+pVCq59tprUyqVsueee269cABAHpn2VHU8fHDPdOxQX2AaivCmcTtnxLCNZbxKJTn/ookFJwIAAAAAAAAAAACA5m+rlrLGjRuXJLn11ltz9913b9E1v/rVr/LYY48lSV7/+tdvtWwAQDJp+qZS1q4j+haYhKLU1NTkUx8YU51fdMl9eXrpmgITAQAAAAAAAAAAAEDzt1VLWccdd1x23HHHlMvlfPSjH83NN9/8gueuWrUqP/jBD/K9730vpVIpu+yySw4//PCtGQ8A2rTVaxoya+7S6nz0zkpZbdV73/Ga9O7ZMUmyanVDfv77ewpOBAAAAAAAAAAAAADNW93WvHl9fX1++MMf5r3vfW+WL1+eM844I0OGDEmfPn2q53z+85/P/Pnzc//992ft2rWpVCrp2rVrzjvvvK0ZDQDavCkzFqVcriRJunRul4H9uxeciKJ06tguH37Pfjn3RxOSJD+66M586gNj0q7dVv2oCAAAAAAAAAAAAAAt1lbdKStJdt9991x00UXp169fKpVKZs2albvvvjulUilJcvnll2fixIlZs2ZNKpVK+vfvn9/+9rcZMmTI1o4GAG3aI9Ofqo532alPampKBaahaB99335p1642SfLEghW59KpHCk4EAAAAAAAAAAAAAM3XVi9lJclee+2Vv//97/mv//qv7LLLLimVSqlUKpt97bTTTjn77LPz97//PaNGjdoWsQCgzapUKpk0bVMpa/SIvgWmoTnYfruueddbdq/Ov//zO1KpVApMBAAAAAAAAAAAAADNV922elDnzp3z/ve/P+9///uzcuXKPPnkk1mxYkU6deqUfv36pWfPntsqCgC0eQueWpUlS9dU57vurJRF8qkPHJhfXXp/kuT+R+bnpjtm5/DXDi02FAAAAAAAAAAAAAA0Q9tkp6z/1KVLl+y8887Ze++9M2rUKIUsANjGJk3ftEvWgO27pnu3DgWmobnYfZd+ef2hw6vz7//89gLTAAAAAAAAAAAAAEDzVUgpCwAo1iPTNpWydh1hlyw2+fQHD6yO/z5+eqbMeOpFzgYAAAAAAAAAAACAtqluWzyksbExM2bMyJIlS7J06dKUSqV07949vXr1ys4775yaGt0wANhWGjY0ZtrMxdX5riO2KzANzc3rxw7P6BF9q8W9H/y/ifnfb7+54FQAAAAAAAAAAAAA0Lxs1VLWP/7xj/zlL3/Jvffem7Vr1z7vOR07dsxee+2V448/PkcfffTWjAMAJJkx++msb2hMkrSrr81OQ3oWnIjmpFQq5dMfPDCnfebKJMn//fmBnPuZI9K3d+eCkwEAAAAAAAAAAABA87FVtqh69NFHc8wxx+Sss87K7bffnjVr1qRSqTzv1+rVq3P77bfnU5/6VN785jfn0Ucf3RqRAIB/mzRtYXU8Yljv1NfVFpiG5uhdb90j/fpuLGGtXbchF/72roITAQAAAAAAAAAAAEDz0uSlrHvuuSfvfOc78+ijj1aLV8nGHbGGDh2aPffcM3vssUeGDBmSjh07Jkn1vOnTp+ekk07Kfffd19SxAIB/mzTtqep49Ii+BSahuWrfvi4fe9/+1flPf3NX1q5tKDARAAAAAAAAAAAAADQvdU15s5UrV+ass87K8uXLkyTdunXLCSeckGOOOSYjRoxITc3mHbByuZxp06blyiuvzJ///OcsX748K1asyFlnnZUrr7wyXbp0acp4ANDmLVu+No/PX1Gd76qUxQs44z375ls/uSVr1m7IwkWr8rvLH8ppJ+1ddCwAAAAAAAAAAAAAaBaadKesH/3oR5k/f35KpVL22Wef/P3vf8/ZZ5+dUaNGPaeQlSQ1NTUZNWpUPvvZz+aqq67K3ntv/EXfJ598Mj/+8Y+bMhoAkGTS9E27ZPXu0TH9+nQuMA3NWZ9enfO+d+xZnZ/3izuqO6ACAAAAAAAAAAAAQFvXZKWsdevW5fLLL0+pVMrgwYPz85//PH37bvnuG9ttt11+8YtfZMiQIalUKrn88suzfv36pooHACR5ZNqmUtauI/qmVCoVmIbm7pMfGFMdT5r2VP5504wC0wAAAAAAAAAAAABA89Fkpaybbropy5cvT5J84QtfSOfOL3/njc6dO+fzn/98kmT58uW58cYbmyoeALR55XIlk2csqs53HbHl5WnappHD++TNR46ozr//izsKTAMAAAAAAAAAAAAAzUeTlbIeeOCBJMmOO+6YQw899BXfZ+zYsRkwYMBm9wQAXr3HnliWlas27kJZU1PKqOF9Ck5ES/Dp0w+sjq+/ZWYenDy/wDQAAAAAAAAAAAAA0Dw0WSlr0qRJKZVK2W+//V71vfbbb79UKpVMmjSpCZIBAEkyadpT1fHQgT3SqWN9gWloKcaOGZK9d9+hOj/v53bLAgAAAAAAAAAAAIAmK2U98cQTSZJRo0a96ns9c4958+a96nsBABtNmr6plLXrzn0LTEJLUiqV8ukPbtot6/dXPJQnF6woMBEAAAAAAAAAAAAAFK/JSlkrVmz85dzu3bu/6ns9c4+VK1e+6nsBAMmatQ15dM7T1fnoEUpZbLkTjhmdHbfvmiRpaCjnJ7/+V8GJAAAAAAAAAAAAAKBYTVbKeqZA1aVLl1d9r2fuoZQFAE1j6qOLUy5XkiSdO9Vn8IAexQaiRamvr80nTj2gOv/ZxXdn1er1BSYCAAAAAAAAAAAAgGI1WSmroaEhSVIqlZrqltmwYUOT3QsA2rJJ05+qjkft1Cc1NU339zVtw+kn75POneqTJEuWrslv/nR/sYEAAAAAAAAAAAAAoEBNVsoCAJqvR6ZtKmWN3rlvgUloqXp075jTTtq7Ov/B/5uYcrlcYCIAAAAAAAAAAAAAKE6Tl7KacqcsAODVW7hoVRYtWV2d7zpCKYtX5sxTD6jusjZj9pL87bppBScCAAAAAAAAAAAAgGLUNfUNP/rRjzb1LQGAV2HS9E27ZPXv1zU9u3csMA0t2bDBvfLWo0flL/+YnCT5/s9vz3FHjSo4FQAAAAAAAAAAAABse02+U1aSVCqVV/UFADSdqTMXV8e77NSnwCS0Bmed/trq+JZ/PZa77p9XYBoAAAAAAAAAAAAAKEaTlrKaqlSlmAUATaNSqWTas0pZI4f3LjANrcGB+wzMgfsMqM6/+7PbCkwDAAAAAAAAAAAAAMWoa6obTZkypalu1eQmTpyYX/3qV3nggQeyevXq9O/fP0cffXROP/30dOrU6RXd85///GcuvvjiTJkyJQ0NDRk8eHCOPfbYvPe97019ff0LXrd48eJceOGFufHGG7Nw4cJ069Yt++23Xz70oQ9ll112adJnLliwINdee23uuOOOTJ48OU899VTq6+szcODAHH744Xnf+96XXr16vaL3B6BleHLhyqxctT5JUiolOw3xc59X76zTX5t3fOjSJMlf/jEpj0xdmNEjtys4FQAAAAAAAAAAAABsO026U1Zz9Nvf/jannHJKbrrpprRv3z7Dhw/PvHnzcuGFF+Yd73hHli5d+rLv+Z3vfCef+MQn8q9//Ss9evTIoEGDMn369Hz3u9/N+9///qxfv/55r5szZ06OPfbY/Pa3v82SJUuy8847p1Kp5Oqrr87xxx+f8ePHN+kzTzjhhJx77rkZP358Vq9enREjRqRXr16ZPn16fvazn+WYY47JpEmTXvb7A9ByTH3WLlkD+3dP507tCkxDa/HWo0dl1xF9kySVSvLNH08oOBEAAAAAAAAAAAAAbFutupT18MMP51vf+laS5Otf/3puuummXHbZZbn++uszevToPProoznnnHNe1j2vu+66XHTRRWnXrl0uuOCCXHfddbnyyivzt7/9LQMGDMhdd92V88477znXVSqVnHnmmVm0aFEOOeSQTJgwIX/9618zYcKEfOQjH0lDQ0POPvvsLFy4sMme2a5du7zzne/MX/7yl0ycODF//etfM378+Fx11VUZPXp0Fi9enI997GNZt27dy/oeANByTHt0UXU8YmjvApPQmtTU1OScTxxanf/xyoczZcZTBSYCAAAAAAAAAAAAgG2rVZeyLrjggpTL5Rx33HE58cQTUyqVkiT9+vXLeeedl5qamlx77bWZMmXKFt/zJz/5SZLkgx/8YMaNG1ddHz58eM4999wkye9+97ssWbJks+vGjx+fyZMnp2vXrvn+97+frl27Jknq6upy5plnZr/99svq1atz0UUXNdkzL7300nz1q1/NbrvtVn33Z6778Y9/nPr6+sybNy+33HLLFr8/AC1HuVzJtFmb/m4YMUwpi6Zz/DGjM3L4xn+mNu6W5fMEAAAAAAAAAAAAAG1Hqy1lrVq1qlo2OuGEE55zfMiQIRkzZkyS5Jprrtmie86ePbta4DrxxBOfc/zAAw/M4MGDs379+owfP36zY1dffXWS5Oijj0737t2fc+0zGZ85ryme2bNnzxd8lx133DHDhg1LksycOfMFzwOg5Xpy4YqsXLU+SVIqJTsP7VVwIlqT2tqafOlZu2X9/vKHMn3W4gITAQAAAAAAAAAAAMC2U1d0gK1l8uTJWb9+fdq1a5c99tjjec/ZZ599cvvtt+eBBx7Yonvef//9SZKBAwemX79+L3jPOXPm5IEHHsjxxx9fXX/mGfvuu+/zXvfM+vz587NgwYLq/V/NM1/KunXrkiQdO3bc4mteiUqlksbGxq36DIBX6tk/n1rSz6pSqZRKZeNuWJXK858z9dFNBZkBO3RLh/Z1KZdf4ORm4KXepyUolZ55j3IqLflFttDxb9o1X//hzZk+a0nK5Uq++aMJ+eX3ji06FgC0WS31sy0AADwfn28BAGgtfLYFAKC18NmW1urV/M5vqy1lzZo1K0nSv3//1NfXP+85gwYN2uzclzJ79uzNrtvSe65fvz7z5s170Wt32GGH1NfXp6GhITNnzqwWsF7pM1/Kww8/XL33CxXFmsqaNWuq5TKA5uyhhx4qOsIW69OnT55esiSPz3085Rf4IHD/I49Xxzv0bZe5c+duq3gvS11NTVbtsV1Wr1r1ou/TEtSUStm+d23mzi1l0aJFRcfZJt715kH56o+WJEku/uuDeeuRvTNg+84FpwIAWtJnWwAAeCk+3wIA0Fr4bAsAQGvhsy1s1GpLWcuWLUuSdO/e/QXPeebYM+c25T2XL19eXVu5cmXK5fKLXlsqldKtW7csXrx4s2tf6TNfTENDQ772ta8lSQ4++ODssssuW3QdAC1HpVLJY0+srM4H9+9SYJq2o6ZUyqABvdOlS+v6fr9YwezoQ3fMLy6ZlnkLVqexXMmv/jwj53zsNdswHQAAAAAAAAAAAABse622lLVu3bokecFdspKkXbt2m53blPdcu3btc6579vGXe+3LfeaL+cY3vpEHH3ww3bp1y9e//vUtuubV6NixY0aOHLnVnwPwSjQ2Nlbb+rvvvntqa2sLTrRlSqVSZj9ZyYCBjXm+jaXmzV+RNWsb/31uMmbfEenU8YX/LilSTU3SuXPndOpcyYCBA573fVqKZ97l4ekrio7SZA7Zf1AGDBjwoud85dOlnP5fVyVJ/n7T4/n+V47LkIE9tkE6AODZWupnWwAAeD4+3wIA0Fr4bAsAQGvhsy2t1dSpU7NmzZpXdG2rLWW1b98+ycZdoV7I+vXrNzu3Ke/ZoUOH51z37OMv99qX+8wX8pOf/CSXXHJJ2rVrlx/96EfZcccdX/KaV6tUKvmBC7QItbW1LernVamU1NSUnrfENGP24up4YP/u6dL5hUvBRaup2fjni71PS/Hsd5k+a3HK5Zb7MjU1pew8tHdqnnmpF3HK8Xvlmz++JXMeX5YNG8r5n/+9PT/77zdvg5QAwAtpaZ9tAQDgxfh8CwBAa+GzLQAArYXPtrQmpVLpFV/70r9l20J17949SbJs2bIXPOeZY8+c+1K6deu2xfd85twk6dKlS/UXml/o2kqlkuXLlz/n2lf6zOdz0UUX5cc//nHq6+tz/vnn58ADD3zR8wFouabN3FTKGjG0d4FJ2q5yuZJKJS326+UUyurra/OFjx1SnV90yX2Z+8QLf3YBAAAAAAAAAAAAgJau1ZayhgwZkiR54oknXnCXqccee2yzc1/K0KFDkyRz5sx5wXOe757t2rVL//79Nzv+n5588slqzmee82qe+Z8uvvjifOc730ltbW2++93v5ogjjnjBcwFo2crlSqY+q5Q1crhSFlvf+96xZwb231gQb2go59s/vbXgRAAAAAAAAAAAAACw9bTaUtYuu+yS+vr6rF+/Pg8++ODznnPPPfckSfbcc88tuudrXvOaJMnjjz+eBQsWvKx7PjO/++67n/e6Z9a33377bL/99k3yzGdceumlOffcc1MqlfLNb34zb3zjG5/3PABahycXrsiq1RuLvqVSstOQXgUnoi1o374un/vIwdX5//vjvZn35PICEwEAAAAAAAAAAADA1tNqS1ldunTJwQdv/MXgSy+99DnHZ8+enYkTJyZJjj766C2659ChQzNixIgkySWXXPKc43fccUfmzJmT+vr6jBs3brNjRx11VJLkmmuuybJly55z7TMZ/zPLq3lmklxxxRX5yle+kkqlkq9+9at561vfuiWvCkALNvXRTbtkDezfPZ061heYhrbktJP2zo7bd02SrF/fmO/+7LaCEwEAAAAAAAAAAADA1tFqS1lJ8pGPfCSlUilXXHFFLrnkklQqlSTJwoUL8+lPfzrlcjlHHnlkRo0atdl1RxxxRI444ohcc801z7nnxz72sSTJL37xi9xwww3V9ZkzZ+ZLX/pSkuTkk09Or16b70py5JFHZuTIkVmxYkXOPvvsrFixIknS2NiY888/P3fddVc6duyYU089tcmeee211+bzn/98yuVyvvjFL+akk07agu8aAC3dtJmbSlkjh/UuMAltTfv2dfmvZ+2W9fPf3ZMnF6woMBEAAAAAAAAAAAAAbB11RQfYmvbYY4987nOfy7e//e18+ctfzoUXXpiePXtmxowZWb9+fYYOHZpvfOMbz7lu3rx5SZLVq1c/59hRRx2V973vffnNb36TD3/4wxk0aFA6deqU6dOnp7GxMfvss0/OOuus51xXU1OT888/P+9617syYcKEHHrooRk6dGjmz5+fxYsXp76+Pv/zP/+Tfv36NdkzP/3pT6exsTEdO3bM1Vdfnauvvvp5v09jx47NGWec8ZLfTwCav3K5kmmzNpWyRihlsY194KS9862f3JL5C1dm7boN+Z+f3ZbzvrJlu5ICAAAAAAAAAAAAQEvRqktZSXLKKadk5MiRueiii/Lggw9m8eLF6d+/f44++uicfvrp6dy588u+5xe+8IXstdde+f3vf5/Jkydn4cKFGT58eI499ticcsopqa+vf97rhg4dmiuvvDIXXnhhbrzxxkybNi3dunXLUUcdlTPOOCO77rprkz6zoaEhSbJmzZrce++9L3jvwYMHv8zvAADN1ZMLV2TV6o0//0ulZKchvV7iCmhaHTvW57NnHJRPf/2fSZKfXXx3/usjB6df3y4FJwMAAAAAAAAAAACAptPqS1lJcuCBB+bAAw/c4vOnTp36kue84Q1vyBve8IaXnaVPnz4555xzcs4557zsa1/uM7fkPQBoXaY+ummXrIH9u6dTx+cvCsPW9KF375NvX3BrFi5alTVrN+T7P7893/3i64uOBQAAAAAAAAAAAABNpqboAABA05k2c1Mpa+Sw3gUmoS3r1LFdPvOh11bnP/3NXXlq8aoCEwEAAAAAAAAAAABA01LKAoBWolyuZNqsTaWsEUpZFOiM9+ybPr06JUlWr2nID35xR8GJAAAAAAAAAAAAAKDpKGUBQCvxxIIVWbW6IUlSKiU7D+1VcCLasi6d2+es0w+szn/8639l8dOrC0wEAAAAAAAAAAAAAE1HKQsAWolpMzftkjVox+7p2KG+wDSQfPR9+6dXj45JkpWr1ueH/29iwYkAAAAAAAAAAAAAoGkoZQFAKzH1WaWsEcN6F5gENurapX0+/cFNu2X96Fd35umlawpMBAAAAAAAAAAAAABNQykLAFqBcrmS6bM2lbJGKmXRTHzslP3To3uHJMnyFevyo1/dWXAiAAAAAAAAAAAAAHj1lLIAoBV4YsGKrFrdkCQplZKdhvQqOBFs1L1bh3zytDHV+Q9/OTHLlq8tMBEAAAAAAAAAAAAAvHpKWQDQCkybuWmXrEE7dk/HDvUFpoHNfeL9B6Rb1/ZJkqXL1ubHdssCAAAAAAAAAAAAoIVTygKAVmDqs0pZI4b1LjAJPFfPHh1z5qkHVOfn/eKOrFi5rsBEAAAAAAAAAAAAAPDqKGUBQAtXLlcyfdamUtZIpSyaoU+eNiZdOrdLkjy9bG1++pt/FZwIAAAAAAAAAAAAAF45pSwAaOGeWLAiq1Y3JElKpWSnIb0KTgTP1atnp3z8lP2r8+/97+1ZucpuWQAAAAAAAAAAAAC0TEpZANDCTX10UXU8aMfu6dihvsA08MI+ffqB6dxp4z+fi59ekx//ym5ZAAAAAAAAAAAAALRMSlkA0MJNm7m4Oh4xrHeBSeDF9enVOR9936bdsr71k1syf+GKAhMBAAAAAAAAAAAAwCujlAUALVi5XMm0WUuq85FKWTRz//Xhg9KrR8ckycpV6/Ol/7mh4EQAAAAAAAAAAAAA8PIpZQFACzZv/oqsXtOQJCmVkp2G9Co4Eby4Xj075WtnHVadX3TJfbnv4SeLCwQAAAAAAAAAAAAAr4BSFgC0YNNmLqqOB+/YPR071BeYBrbMGe/eN7uO6JskqVSST371mlQqlYJTAQAAAAAAAAAAAMCWU8oCgBZs6szF1fGIYb0LTAJbrq6uNuedc1R1PuHOOfnr1ZMLTAQAAAAAAAAAAAAAL49SFgC0UOVyJdNmLqnOlbJoSY46bKe88Yidq/Ozz702a9c2FJgIAAAAAAAAAAAAALacUhYAtFAzH3s6q9dsLLGUSslOQ3oVnAhenu+f8/rU1W38ODp77tL88JcTC04EAAAAAAAAAAAAAFtGKQsAWqj7H5lfHQ/esXs6dqgvMA28fKN26puPvm+/6vybP74lTy5YUWAiAAAAAAAAAAAAANgySlkA0ELd9/CT1fGIYb0LTAKv3Fc+eVh69eiYJFm5an2+9D83FJwIAAAAAAAAAAAAAF6aUhYAtEDlcjkPTF5QnStl0VL17NExXz/r8Or8V5fel3sfeqLARAAAAAAAAAAAAADw0pSyAKAFenDygqxYuT5JUlNTyk5DehWcCF65D717n+w6om+SpFJJPvnVa1KpVApOBQAAAAAAAAAAAAAvTCkLAFqgm+6YXR0P2rF7OnaoLy4MvEp1dbX5wZePqs5v+ddj+cs/JhWYCAAAAAAAAAAAAABenFIWALRAzy5ljRjWu7gg0EReP3anHHPkiOr8M9+8LmvXNhSYCAAAAAAAAAAAAABemFIWALQw5XI5E+6cU52PVMqilfjel16furqNH09nz12aH/y/iQUnAgAAAAAAAAAAAIDnp5QFAC3Mg5MX5Olla5MkNTWlDB/cs+BE0DRGDu+Tj5+yf3X+rZ/ckicXrCgwEQAAAAAAAAAAAAA8P6UsAGhhbrpjdnU8aMfu6dihvrgw0MTOOXNsevfsmCRZuWp9vvjd8QUnAgAAAAAAAAAAAIDnUsoCgBbm2aWskcN6FxcEtoKePTrm62cdXp3/+k/3554HnygwEQAAAAAAAAAAAAA8l1IWALQgjY3l3HznnOp8hFIWrdDp79ono0f0TZJUKsknv3pNKpVKwakAAAAAAAAAAAAAYBOlLABoQR6cvCBLl61NktTWlLLTkJ4FJ4KmV1dXmx985ejq/Na7Hsuf/z6pwEQAAAAAAAAAAAAAsDmlLABoQW66Y3Z1PGJY73TsUF9cGNiKXnfo8Lz5yBHV+We+eW3WrGkoMBEAAAAAAAAAAAAAbKKUBQAtyLNLWXuO3r64ILANfO+c16e+fuPH1TmPL8sP/t8dBScCAAAAAAAAAAAAgI2UsgCghWhsLGfCv+ZU53vtppRF6zZiWJ98/JQDqvNv/eSWPLlgRYGJAAAAAAAAAAAAAGAjpSwAaCEenLwgS5etTZLU1pay+6h+BSeCre+cMw9Nn16dkiSrVjfkC98ZX3AiAAAAAAAAAAAAAFDKAoAW46Y7ZlfH++7RP5061hcXBraRHt075htnH16d//pP9+eeB58oMBEAAAAAAAAAAAAAKGUBQIvx7FLWYQcOKSwHbGsfeOfe2W3kdtX5mV+9OpVKpcBEAAAAAAAAAAAAALR1SlkA0AI0NpYz4V9zqvPDxgwpLgxsY3V1tfnBV46qzm+7a24u/uuDBSYCAAAAAAAAAAAAoK1TygKAFuDByQuydNnaJEltbSkH7Teo4ESwbR15yPAc+7qR1fknvnJ1Hn9yWYGJAAAAAAAAAAAAAGjLlLIAoAW46Y7Z1fE+u/dP1y7tiwsDBfnR19+Qrl3aJUmWLlub086+MpVKpeBUAAAAAAAAAAAAALRFSlkA0AI8u5R12IFDCssBRRo8oEfO/+obqvNrJzyan/327gITAQAAAAAAAAAAANBWKWUBQDNXLpdzy7/mVOdKWbRlp5ywZ4593cjq/Oxzr82MWYsLTAQAAAAAAAAAAABAW6SUBQDN3ENTFubpZWuTJDU1pRy078CCE0FxSqVSfv6dN6dPr05JktVrGvLeT12WxsZywckAAAAAAAAAAAAAaEuUsgCgmbt54uzqeO/ddki3rh2KCwPNQL++XfKz/z6mOr/jnsfzPz+7rcBEAAAAAAAAAAAAALQ1SlkA0MzddMfs6njsmMHFBYFm5O1v3DXvefse1fmXv39jHpg0v8BEAAAAAAAAAAAAALQlSlkA0IyVy+VMuHNOdT52zJDiwkAz86OvvSEDduiWJGloKOe9n7ws69ZtKDgVAAAAAAAAAAAAAG2BUhYANGOTpj2VxU+vSZKUSskh+w8qOBE0Hz26d8xF3zuuOn9w8oJ89Qc3FRcIAAAAAAAAAAAAgDZDKQsAmrGbJ27aJWvP0dunR/eOBaaB5ud1hw7PR9+3X3X+3Qtvy+13P1ZgIgAAAAAAAAAAAADaAqUsAGjGbpo4uzoee8CQwnJAc/adL7wuOw/tlSQplyt57ycvy8pV6wpOBQAAAAAAAAAAAEBrppQFAM1UpVLJhDs37ZQ1dszgAtNA89W5U7v83w/fmpqaUpLk0TlP57PfvK7gVAAAAAAAAAAAAAC0ZkpZANBMTZmxKAsXrUqSlErJoQcoZcELGbP3wHzuIwdX5xf+9u7886YZBSYCAAAAAAAAAAAAoDVTygKAZurmibOr491H9Uuvnp2KCwMtwFc+NTav2bVfdX7q2Vfk6aVrCkwEAAAAAAAAAAAAQGullAUAzdTNE+dUx2PH2CULXkq7dnX57Q/flnbtapMkTyxYkY9/+R8FpwIAAAAAAAAAAACgNVLKAoBmqFKp5KZn7ZQ1dsyQwrJAS7L7Lv3yjbMPr85/d9lD+dNVjxSYCAAAAAAAAAAAAIDWSCkLAJqh6bMWZ/7CldX5oQfYKQu21FmnvzYH7TewOv/wF67K/IUrCkwEAAAAAAAAAAAAQGujlAUAzdDNE+dUx6NH9E3f3p0LTAMtS21tTX5z3lvTuVN9kmTx02vywf/6WyqVSsHJAAAAAAAAAAAAAGgtlLIAoBm6eeLs6njsmCGF5YCWaviQXvn+OUdV51ddPy0XXXJfgYkAAAAAAAAAAAAAaE2UsgCgmalUKpvtlDV2zOAC00DLdfq79snRh+1UnX/yq9dk1mNPF5gIAAAAAAAAAAAAgNZCKQsAmpmZc57O408ur84PPUApC16JUqmU//fdY9Oze4ckycpV63PKpy9PuVwuOBkAAAAAAAAAAAAALZ1SFgA0MzdPnF0djxzeO9tv17W4MNDC7bhDt/z03DdV5xPunJMvffeGAhMBAAAAAAAAAAAA0BooZQFAM3PznXOq48MOHFJcEGglTjput5xwzOjq/L9/emsu/usDBSYCAAAAAAAAAAAAoKVTygKAZubZO2WNPWBIYTmgtSiVSvnFd9+c0SP6VtdO+8yVueOeuQWmAgAAAAAAAAAAAKAlU8oCgGZk9tynM+fxZdX52DGDC0wDrUe3rh1y5UXvTJ9enZIk69c35i0f+GPmPL602GAAAAAAAAAAAAAAtEhKWQDQjNw8cU51vNOQXum/fbcC00DrMmxwr/z15yemvn7jR+CFi1bl2FP/kJWr1hWcDAAAAAAAAAAAAICWRikLAJqRmyfOro4PO3BIYTmgtTrkgMH52beOqc4fnLwg7/7EX1MulwtMBQAAAAAAAAAAAEBLo5QFAM3Is3fKGjtmcIFJoPU69aS9c9bpB1bnV1w7NV/87g0FJgIAAAAAAAAAAACgpVHKAoBmYu4TyzLzsaer87FjhhQXBlq573zhdXnTuJ2r82//9Nb89i8PFJgIAAAAAAAAAAAAgJZEKQsAmombJ86ujocO6pGB/bsXFwZaudramvz+x2/P6BF9q2sf+OyVueOeuQWmAgAAAAAAAAAAAKClUMoCgGbi5olzquOxBwwpLgi0Ed26dsjffnVy+vTqlCRZv74xb/nAHzPn8aXFBgMAAAAAAAAAAACg2VPKAoBm4tk7ZR124JDCckBbMnRQz1z2ixNTX7/xY/HCRaty7Kl/yMpV6wpOBgAAAAAAAAAAAEBzppQFAM3AE/OXZ/qsJdX52DGDC0wDbcvB+w/Oz7/95ur8wckL8u5P/DXlcrnAVAAAAAAAAAAAAAA0Z0pZANAM3DxxTnU8aMfuGTKwZ4FpoO055YS9cvaHXludX3Ht1HzxuzcUmAgAAAAAAAAAAACA5kwpCwCagZvvnF0d2yULivHtzx+ZY44csWn+01vzf3++v7hAAAAAAAAAAAAAADRbSlkA0Aw8e6esw8YMKS4ItGG1tTX53Y/elt1Gbldd++B//S233/1YgakAAAAAAAAAAAAAaI6UsgCgYAueWpkpMxZV52OVsqAw3bp2yN9+9c706dUpSbJ+fWPe8oE/Zs7jS4sNBgAAAAAAAAAAAECzopQFAAWbcOemXbJ23L5rhg3uWWAaYMjAnrnsFyemvn7jR+WnFq/Osaf+IStXrSs4GQAAAAAAAAAAAADNhVIWABTspjtmV8djxwxJqVQqLgyQJDl4/8H5+bffXJ0/OHlB3vXxv2bDhsYCUwEAAAAAAAAAAADQXChlAUDBbp44uzoeO2ZwcUGAzZxywl75zBmvrc6vvG5q3nPmZYpZAAAAAAAAAAAAAChlAUCRFi1ZlUemPVWdH3bgkOLCAM/x3587Mm8+ckR1/scrH7ZjFgAAAAAAAAAAAABKWQBQpAl3zqmOt9+uS3Ye2rvANMB/qq2tySUXHJ/XHTKsunbpVY/k5I//JQ0NilkAAAAAAAAAAAAAbZVSFgAU6OaJm0pZYw8YnFKpVGAa4Pl07FifK375zhw1dnh17U9XTco7P/ZnxSwAAAAAAAAAAACANkopCwAKdNMds6vjsWOGFJYDeHEdO9bn8v93Uo4+bKfq2l/+MTknfuRPWb9+Q4HJAAAAAAAAAAAAACiCUhYAFGTJ06vz0JQF1fnYMYMLTAO8lA4d6nPZL07MG4/Yubp22TVTcuJH/qyYBQAAAAAAAAAAANDGKGUBQEFu+ddjqVQ2jvv27pRddu5bbCDgJXXoUJ+//vzEvGncpmLW5f+ckuPPsGMWAAAAAAAAAAAAQFuilAUABbl54uzqeOyYISmVSsWFAbZY+/Z1+cv/nphjjhxRXbvyuql5x4cuzbp1ilkAAAAAAAAAAAAAbYFSFgAU5KbNSlmDiwsCvGzt29flzz87Ice+bmR17W/XT8vbP3SJYhYAAAAAAAAAAABAG6CUBQAFWLpsTe5/ZH51PvaAIcWFAV6R9u3r8qefHZ/jXr+pmPX38dPzttMvydq1DQUmAwAAAAAAAAAAAGBrU8oCgALcetdjqVQ2jnv37JjRI/sWGwh4Rdq1q8ulFx6ftx49qrr2jxum560fVMwCAAAAAAAAAAAAaM2UsgCgADdPnFMdH3rA4NTU+CsZWqp27epyyQXH5+1v3KW6ds1NM3LcaX/MmjWKWQAAAAAAAAAAAACtkd8AB4AC3DxxdnU8dsyQwnIATaO+vjZ/+Mk78o437Vpdu3bCoznutD8oZgEAAAAAAAAAAAC0QkpZALCNLV+xNvc89GR1PnbM4ALTAE2lvr42v//x23PCMaOra9fdMjPHnvaHrF6zvsBkAAAAAAAAAAAAADQ1pSwA2MZuu3tuyuVKkqRH9w7ZfVS/ghMBTaW+vja/+/HbctKxu1XXrr9lZt70vt9n6bI1BSYDAAAAAAAAAAAAoCkpZQHANnbzxNnV8aH7D05trb+OoTWpq6vNb89/a9553KZi1k13zM6Bb/llHp29pMBkAAAAAAAAAAAAADQVvwUOANvYzRPnVMdjxwwuMAmwtdTV1eb/fvjWvOfte1TXpsxYlAOO/UUmPKuYCQAAAAAAAAAAAEDLpJQFANvQylXrctcD86rzsWOGFBcG2Krq6mrz6/Peki9/cmx1bfHTa3Lkyf+XX196X4HJAAAAAAAAAAAAAHi1lLIAYBu6/e65aWysJEm6dW2fPUdvX3AiYGuqqanJ1846PL/70dvSvn1tkqShoZz3n3VFPvff16VcLhecEAAAAAAAAAAAAIBXoq7oAADQltw8cU51fMj+g1Jbqx8N29KEO2cX8twB/bvlvC8flS9994Y8vWxtkuQ7F9yW2+6emy994pB07FD/su956AFDmjglAAAAAAAAAAAAAFtKKQsAtqGbn1UIGTtmSGE5oC2bPmtxyuXKNn9ufV1NPvvh1+bHv74rT8xfkSS59V+P5YOf/Vs+9r790rNHxy26T01NKTsP7b01owIAAAAAAAAAAADwEmzPAQDbyOo16/Ov++dV52MPGFxgGmi7yuVKKpUU8tWrR6f814cPyu6jtqvmmfvE8nzrJ7dm1tylW3SPIgplAAAAAAAAAAAAAGxOKQsAtpE77nk8DQ3lJEmXzu2y9+47FJwIKEKH9nX5yHv3y7iDh1bXlq1Yl+/97+2556EnCkwGAAAAAAAAAAAAwJZSygKAbWT8rTOr44P3G5S6utoC08CLK5WS7ft2KTpGq1VTU8oJx4zOu966e2pqSkmShoZyfv67e/OPG6anUrEbFgAAAAAAAAAAAEBzVld0AABoK8bfNqs6PvLgYQUmgS034c7ZRUdoMs2xZHboAYPTt3fn/Pzie7J6bUOS5Iprp2b+UyvznrfvkXrlTQAAAAAAAAAAAIBmSSkLALaBpcvW5O4Hn6jOxx08tMA08PJMn7U45XLL3rmptrbULEtZSbLLTn3yXx89KD/99b+ycPHqJMmd983LoiWrc8Z79k23Lu0LTggAAAAAAAAAAADAf6opOgAAtAU3T5xTLbX06dUpe+zSr+BEsOXK5UoqlbTor+ZeKtu+b5f810cOzohhvatrj855Ot/+6a2ZN395gckAAAAAAAAAAAAAeD5KWQCwDYy/bWZ1fPhrh6Smxl/BwOa6dG6XM089IAftO7C6tvjpNfn2T2/LHffMLTAZAAAAAAAAAAAAAP/Jb4QDwDZw/a2bSlnjDhpWYBKgOaurq8l73r5H3vHGXVIqbVxb39CYX//pgfzqkvuydt2GYgMCAAAAAAAAAAAAkEQpCwC2uifmL8/k6Yuq83EHDS0wDdDclUqlvO7Q4fno+/ZL50711fWJ983Lt358S+Y+sazAdAAAAAAAAAAAAAAkSlkAsNXdcPus6njQjt0zfEivAtMALcXuo/rlS584NMMH96yuLVi0Kv/909ty2TVTUqlUCkwHAAAAAAAAAAAA0LYpZQHAVjb+1k2lrHEHDU2pVCowDdCS9OrRMWedfmDecPhOeeZHx4YN5fzw/03M8WdcmqXL1hQbEAAAAAAAAAAAAKCNUsoCgK2oUqlk/G0zq/MjDx5WYBqgJaqtrclbjhqVM089IN26tK+u/+Ufk7PXG/43d973eIHpAAAAAAAAAAAAANompSwA2IpmzF6SuU8sr86POGhogWmAlmyXnfvmS2ceklE79amuzZ67NAe/7aJ872e3pVwuF5gOAAAAAAAAAAAAoG1RygKArWj8rZt2yRo9om+2365rgWmAlq571w755GkH5APv3Cs1NaUkyYYN5Xzmm9flmFN+n6cWryo4IQAAAAAAAAAAAEDboJQFAFvR+NtmVcfjDh5WYBKgtaipKeU9b39Nbv7TKRmwQ7fq+tU3zsieR/0sN98xu7hwAAAAAAAAAAAAAG2EUhYAbCXlcjk3PLuUddDQAtMArc3B+w/O/f88I8ccOaK69sSCFTnipN/kaz+4KY2N5QLTAQAAAAAAAAAAALRuSlkAsJXc/8j8LFm6JsnGnW3GjhlSbCCg1ends1OuvOid+cFXjkp9/caP9uVyJV8976a87uT/yxPzlxecEAAAAAAAAAAAAKB1UsoCgK1k/LN2ydrvNf3TvVuHAtMArVWpVMonP3Bgbr/stAwb1LO6fuPts7PbkRfkD5c/lEqlUmBCAAAAAAAAAAAAgNZHKQsAtpLxt86sjscdNKzAJEBbsO9rdsy9V38oJxwzurr29LK1Ofnjf8nxZ1yahYtWFpgOAAAAAAAAAAAAoHVRygKArWD9+g255V+PVedHHqKUBWx93bt1yB8veEd+/p03p3On+ur6X/4xOaPHXZC//GNSgekAAAAAAAAAAAAAWg+lLADYCibe+3hWr2lIknRoX5cD9x5QcCKgrSiVSvngyfvkoes+ksMOHFJdX7Rkdd7xoUtz8sf+nMVPry4uIAAAAAAAAAAAAEAroJQFAFvB+NtmVccH7z8oHTrUv8jZAE1v6KCeGf/H9+ZHX39DOnaoq67/4YqHs9uRF+Rv100tMB0AAAAAAAAAAABAy6aUBQBbwfjbZlbH4w4aWmASoC2rqanJx99/QB649sN57b4Dq+vzF67Msaf+Iad86rIsXbamwIQAAAAAAAAAAAAALZNSFgA0sRUr1+XO++ZV5+MOGlZgGoBk56G9M+HP78/3vvT6tG9fW13/zZ8fyG5HXpB/3jSjwHQAAAAAAAAAAAAALY9SFgA0sQl3zsmGDeUkSY/uHbL37jsUnAggqa2tyVkfem3uu/qM7Pea/tX1efNX5Oj3XJzT/+vKrFi5rsCEAAAAAAAAAAAAAC2HUhYANLHxt86sjg8bMyS1tf66BZqPXXbum9svPy3f/OwRqa/f9PPpF7+/N7u/7oLccNvMF7kaAAAAAAAAAAAAgEQpCwCa3PjbZlXH4w4eWmASgOdXV1ebL3z80Nzz9w9lr922r67PeXxZxp30f/nYl/6eVavXF5gQAAAAAAAAAAAAoHlTygKAJrRw0co8OHlBdX7kwcMKTAPw4nbfpV/uvPKD+cqnxqaubtO/Gvz0N3dltyMvyD9vmlFgOgAAAAAAAAAAAIDmSykLAJrQjbfPro779+uakcP7FBcGaJVKpWT7vl2a7H719bX56qcPz51XfiC7jdyuuj577tIc/Z6L866P/yULF61ssucBAAAAAAAAAAAAtAZ1RQcAgNZk/G0zq+NxBw9NqVQqMA3Qmk24c3aT3/MHXz0qv/nTA/nDFQ+lsbGSJPn95Q/lquun5SPv2zdHH7bTVvu5dugBQ7bKfQEAAAAAAAAAAAC2BqUsAGhC42+dVR2PO2hYgUmAtmD6rMUplytNes9DDxiUYYN65P/+8mBmz12aJFm+cl2+/dPbcvk1U/Lut+2R7fp0brLn1dSUsvPQ3k12PwAAAAAAAAAAAIBtoaboAADQWsx67OnMfOzp6nzcwUMLTAO0BeVyJZVKmvxrx+275b8+fFBOfPPotG9XW33elEcX52s/uDn/uGFGNmwoN8mzmrpUBgAAAAAAAAAAALAtKGUBQBMZf9vM6njEsN4ZsEP3AtMAvDo1NaUccdDQfPXTh2WPXfpV1xs2lHP5P6fkmz++JbOeVUQFAAAAAAAAAAAAaEuUsgCgiYy/dVZ1PO4gu2QBrUOvHh3zkffum9PftXe6dW1fXZ83f0W+c+Ft+eOVD2ftug0FJgQAAAAAAAAAAADY9pSyAKAJVCqV3HD7s0pZBw8rMA1A0yqVStln9/752qcPyyH7D6quVyrJjbfPzlfPuykPTFpQYEIAAAAAAAAAAACAbUspCwCawMNTFmbholVJklIpOfzAIcUGAtgKOnWsz7vftkfO/tCB2b5vl+r608vW5oL/uys//909WbZ8bYEJAQAAAAAAAAAAALYNpSwAaALjb5tZHe+92w7p1bNTgWkAtq6dh/bOl848JMeM2zm1taXq+j0PPZmvnHdTbp44O+VypcCEAAAAAAAAAAAAAFuXUhYANIHxt82qjscdPKzAJADbRn1dbd78upH50icOzfDBPavra9ZuyO8vfzjfvuDWzH58aXEBAQAAAAAAAAAAALYipSwAeJUaGhpz88TZ1fm4g4YWFwZgG+vfr2vO/tBr86637p4O7euq63MeX5Zv//TW/P7yh7Jq9foCEwIAAAAAAAAAAAA0PaUsAHiV7npgXlas3Fg4aNeuNgfvP6jgRADbVk1NKYceMDhfP+uw7L/njtX1SiW5eeKcfOX7N+WOe+amUqkUmBIAAAAAAAAAAACg6ShlAcCrNP7WWdXxgXsPSKeO7QpMA1Cc7t065LST9sqnPzgm2/ftUl1fsWp9fv2nB/K9/70j8+YvLzAhAAAAAAAAAAAAQNNQygKAV2n8bTOr43EHDSswCUDzMHJ4n5xz5qF569Gj0q6+tro+Y/aSnPujW/Lnv0/K2nUbCkwIAAAAAAAAAAAA8OooZQHAq7B6zfrcce/j1fm4g4cWmAag+airq8nRh+2Ur356bPbctV91vVyu5LpbZuYr378p9zz4RCqVSoEpAQAAAAAAAAAAAF4ZpSwAeBVu/ddjWb++MUnStUu77PeaHQtOBNC89O7ZKR9+73752Cn7pU+vTtX1pcvX5ue/vzfn//JfefzJ5QUmBAAAAAAAAAAAAHj5lLIA4FUYf9us6njsmCGpr68tMA1A87X7qH75yqfG5k3jdk5d7aZ/DZk0/amc8qnL8+Xv3ZA1axoKTAgAAAAAAAAAAACw5ZSyAOBVGH/rzOp43EFDC0wC0Py1q6/Nsa8bmS9/6tDsunPf6nrDhnK+cf6EjD7yp7ny2impVCoFpgQAAAAAAAAAAAB4aUpZAPAKLXl6de59+MnqfNxBwwpMA9By9OvTJZ84df+c/q6906Nbh+r6rMeW5rjT/pg3vvd3mfroogITAgAAAAAAAAAAALw4pSwAeIVuvGN2ntnMZbs+nbPbqO2KDQTQgpRKpeyze/98/ezDctKxo1NbW6oeu+amGdntyAvymXOvzfIVawtMCQAAAAAAAAAAAPD8lLIA4BUaf+vM6viI1w5NqVR6kbMBeD4d2tflw+/dLw/888M54qCh1fUNG8r53v/enhFjf5zf/On+lMvlAlMCAAAAAAAAAAAAbE4pCwBeofG3zaqOxx089EXOBOCljB65Xa7/w3vzl5+fkMEDulfXFzy1Kqd8+vIc9NaLcvcD8wpMCAAAAAAAAAAAALCJUhYAvAKPP7ks02Yurs7HHTSswDQArUOpVMrb3rBrJt3w0Xz104elQ/u66rGJ9z6e/d/8i3zgM1dk4aKVBaYEAAAAAAAAAAAAUMoCgFdk/K2bdskaNqhnhg7qWWAagNalU8d2+cqnDsuUmz6Wd7xp1+p6pZL88o/3ZcTYH+eH/++ONDQ0FhcSAAAAAAAAAAAAaNOUsgDgFRh/28zqeNzBQwtMAtB6DR7QI3/62QkZ/8f3ZvSIvtX1ZcvX5VNf+2f2PPpnuf6WRwtMCAAAAAAAAAAAALRVSlkA8DJVKpXNdsoad9CwAtMAtH5HHDQs911zRs7/2tHp3q19dX3StKfyupN/m7effklmz326wIQAAAAAAAAAAABAW6OUBQAv09RHF+WJBSuq8yMOslMWwCtVKiXb9+3ykufV19fmE6eOyfQJn8gHT947pdKmY3+9enJ2Ofyn+eJ3xmfFynVbMS0AAAAAAAAAAADARnVFBwCAlub6W2dWx3vs0i99e3cuMA1A6zDhztlbfO6737ZH9ntN/5z/yzvzyLSnkiRr123It35yS3528V057aS984bDd0ptbTH/DYpDDxhSyHMBAAAAAAAAAACAbUcpCwBepvG3zqqOx9klC6DJTJ+1OOVyZYvP//j798+d98/LX/4xOctXbNwha8nStfmfn92eP1zxUI4/ZnR22anP1or7HDU1pew8tPc2ex4AAAAAAAAAAABQHKUsAHgZGhvLuWni7Op83MHDigsD0MqUy5VUtryTlVKplDF7Dcieu26fa29+NNdOeDQNG8pJksefXJEf/GJi9tilX97+xl2yfd8uWyn1Ji+nUAYAAAAAAAAAAAC0bEpZAPAy3P3gE1m6bG2SpK6uJoceMLjgRAB0aF+XY18/MgfvPyiX/3NK7rxvXvXYg5MX5OGpCzN2zOAcM25EunRuV2BSAAAAAAAAAAAAoLWoKToAALQkV10/rTp+7T4D07VL+wLTAPBsvXp0zKkn7pXPffSgDB/cs7peLldy4+2zc873bsz1t87Mhn/vpgUAAAAAAAAAAADwSillAcDLcNX4TaWsNx85osAkALyQoQN75jNnvDanv2vv9OnVqbq+ek1D/nTVpHztBzfl/kfmp1KpFJgSAAAAAAAAAAAAaMnqig4AAC3F408uy/2PzK/Oj1HKAmi2SqVS9tm9f/YY1S833D47/7hhetau25AkWbh4dS787d0ZMax3jn/Trhm0Y/eC0wIAAAAAAAAAAAAtjZ2yAGAL/X389Op4+OCeGTm8T4FpANgS9fW1OWrs8HzjM4dn7JjBKZU2HZs2c3G+9ZNb8us/3Z8lS9cUFxIAAAAAAAAAAABocZSyAGALXTV+WnV8zJEjUnr2b/YD0Kx169I+J79l93z5k2MzekTf6nqlktxxz+M553s35s//mJRVq9cXmBIAAAAAAAAAAABoKeqKDrAtTJw4Mb/61a/ywAMPZPXq1enfv3+OPvronH766enUqdMruuc///nPXHzxxZkyZUoaGhoyePDgHHvssXnve9+b+vr6F7xu8eLFufDCC3PjjTdm4cKF6datW/bbb7986EMfyi677NKkzyyXy7nlllvy0EMP5eGHH85DDz2URYsWJUnGjx+fAQMGvKJ3B2iLVq9Zn+tvmVmdHzNuRIFpAHil+vfrmk+cekAenrowf/77pDy5cGWSZMOGcq6bMDO3/uuxHH3YTjnitUPTrl1twWkBAAAAAAAAAACA5qrVl7J++9vf5pvf/GYqlUq233777LDDDpkxY0YuvPDCXHvttfn973+fHj16vKx7fuc738lFF12UJBk0aFA6duyY6dOn57vf/W5uvPHGXHTRRWnXrt1zrpszZ05OPvnkLFq0KJ06dcrOO++c+fPn5+qrr87111+f888/P+PGjWuyZ65cuTKnn376y3o3AJ7fDbfNytp1G5IkXbu0y6EHDC44EQCvxm4jt8suO/XJbXfPzVXXT8uyFeuSJGvWbshl10zJjbfPypvGjchB+w5Mba0NhgEAAAAAAAAAAIDNterfLnz44YfzrW99K0ny9a9/PTfddFMuu+yyXH/99Rk9enQeffTRnHPOOS/rntddd121AHXBBRfkuuuuy5VXXpm//e1vGTBgQO66666cd955z7muUqnkzDPPzKJFi3LIIYdkwoQJ+etf/5oJEybkIx/5SBoaGnL22Wdn4cKFTfbMmpqa7LrrrjnhhBPyjW98I7///e9f1rsCsMlV46dVx0eN3Snt2rX6XjNAq1dbW5NDDxiccz9zRN5y1Kh07LDpZ/vS5evyu8seytd+cHPufejJVCqVApMCAAAAAAAAAAAAzU2rLmVdcMEFKZfLOe6443LiiSemVColSfr165fzzjsvNTU1ufbaazNlypQtvudPfvKTJMkHP/jBzXa1Gj58eM4999wkye9+97ssWbJks+vGjx+fyZMnp2vXrvn+97+frl27Jknq6upy5plnZr/99svq1auru2E1xTO7dOmSyy67LN/4xjdywgknZNSoUVv8ngBsUqlUctX1m0pZx4wbUWAaAJpau3a1ecPhO+XczxyR1x06LHV1m/41acGiVfnf392Tb19wW6Y+uqjAlAAAAAAAAAAAAEBz0mpLWatWrcott9ySJDnhhBOec3zIkCEZM2ZMkuSaa67ZonvOnj27WuA68cQTn3P8wAMPzODBg7N+/fqMHz9+s2NXX311kuToo49O9+7dn3PtMxmfOa8pnglA03hg0vzMm78iSVIqJW84fKeCEwGwNXTp3C7veOOu+cbZh+egfQfm3/9NhyTJ7LlLc94vJub8i+7MY/OWFRcSAAAAAAAAAAAAaBbqig6wtUyePDnr169Pu3btssceezzvOfvss09uv/32PPDAA1t0z/vvvz9JMnDgwPTr1+8F7zlnzpw88MADOf7446vrzzxj3333fd7rnlmfP39+FixYUL3/q3lmc1GpVNLY2Fh0DIDn9eyfTy/0s+rK66ZWx/vvuWN69+xY+M+1UqmUSiUplyupVAqN0mRa0/t4l+arNb1Pa3qXpHm9T49uHfLut+2RcQcNzRXXTs0DkxdUj02a9lQmTXsq++7RP8e+bkT69u5cPVYqPfMe5VSaw4sAbc6WfLYFAICWwudbAABaC59tAQBoLXy2pbV6Nb/v12pLWbNmzUqS9O/fP/X19c97zqBBgzY796XMnj17s+u29J7r16/PvHnzXvTaHXbYIfX19WloaMjMmTOrBaxX+szmZM2aNdVyGUBz9tBDDz3v+p/+dn91vPeuXZrFz7Q+ffrk6SVL8vjcx1Nu4b/4X1dTk1V7bJfVq1a1+PfxLs1Xa3qf1vQuSfN/nzcd1i+vGdUlN06cn7lPrqqu3/3gE7n34Sey166989q9tkvXLvWpKZXSr1dt5s4tZdGiRQWmBnjhz7YAANAS+XwLAEBr4bMtAACthc+2sFFN0QG2lmXLliVJunfv/oLnPHPsmXOb8p7Lly+vrq1cuTLlcvlFry2VSunWrdtzrn2lzwSgaSxeui6PTF9anR+y7/PvWghA6zVg+85593HDcsIbh6Rvrw7V9XI5uefhxbngd1Pyz1vmZfnK9QWmBAAAAAAAAAAAALalVrtT1rp165LkBXfJSpJ27dptdm5T3nPt2rXPue7Zx1/utS/3mc1Jx44dM3LkyKJjADyvxsbGalt/9913T21t7WbHf33p/Xlm05aB/bvl+LccmlKptK1jPkepVMrsJysZMLAxzWxTmZetpibp3LlzOnWuZMDAAS36fbxL89Wa3qc1vUvSst5n0KBk7Gt3zb/un5e/XT8tS5auSZI0liu55+HFeWDy05kzv5y99jg6e+45oOC0QFv0Up9tAQCgJfH5FgCA1sJnWwAAWgufbWmtpk6dmjVr1ryia1ttKat9+/ZJkoaGhhc8Z/369Zud25T37NBh039B/9n3f+b4y7325T6zOSmVSn7gAi1CbW3tc35e/ePGGdXxMeNGpK6u+fzVWSolNTWlZl1g2BI1/963szW8j3dpvlrT+7Smd0la3vvU1JTy2n0HZr89++fWfz2Wa256NEuXb/yPI2xoLOeKa6fmHzdOz2kn7p3Pf+zgDNqxR7GBgTbr+T7bAgBAS+XzLQAArYXPtgAAtBY+29KavJoNO2qaMEez0r179yTJsmXLXvCcZ449c+5L6dat2xbf85lzk6RLly6p+fdvm77QtZVKJcuXL3/Ota/0mQC8euvWbci1Ex6tzo85ckSBaQBoTurranP4a4fm3M8cnpOO2y09um36DyQ0NJTzs4vvzk6H/ChnfP5vmfP40uKCAgAAAAAAAAAAAFtFqy1lDRkyJEnyxBNPvOAuU4899thm576UoUOHJknmzJnzguc83z3btWuX/v37b3b8Pz355JPVnM8859U8E4BXb8Kdc7Jy1cbdCDt2qMvhBw59iSsAaGvq62tz+IFDcu5nD8/Jb9ktfXt3qh5raCjnfy++Jzsf+qN86HN/y+y5TxeYFAAAAAAAAAAAAGhKrbaUtcsuu6S+vj7r16/Pgw8++Lzn3HPPPUmSPffcc4vu+ZrXvCZJ8vjjj2fBggUv657PzO++++7nve6Z9e233z7bb799kzwTgFfnqvHTquMjDx6Wjh3rC0wDQHNWX1ebww4ckt//5O258FtvysD+m3axbWgo5+e/uyc7H/rjfPCzV2bWY8pZAAAAAAAAAAAA0NK12lJWly5dcvDBBydJLr300uccnz17diZOnJgkOfroo7fonkOHDs2IESOSJJdccslzjt9xxx2ZM2dO6uvrM27cuM2OHXXUUUmSa665JsuWLXvOtc9k/M8sr+aZALxylUolf7t+anV+zJEjCkwDQEvRrr42Z7xnv8y45RP5328fk0E7dq8e27ChnP/3h3szYuyPc9rZV+TR2UsKTAoAAAAAAAAAAAC8Gq22lJUkH/nIR1IqlXLFFVfkkksuSaVSSZIsXLgwn/70p1Mul3PkkUdm1KhRm113xBFH5Igjjsg111zznHt+7GMfS5L84he/yA033FBdnzlzZr70pS8lSU4++eT06tVrs+uOPPLIjBw5MitWrMjZZ5+dFStWJEkaGxtz/vnn56677krHjh1z6qmnNtkzAXjlJk9/KrMeW1qdv+kIpSwAtly7dnU5/V37ZvqEj+fn33lzhgzsUT22YUM5F11yX0aM/XGOP+PS3HHP3OKCAgAAAAAAAAAAAK9IXdEBtqY99tgjn/vc5/Ltb387X/7yl3PhhRemZ8+emTFjRtavX5+hQ4fmG9/4xnOumzdvXpJk9erVzzl21FFH5X3ve19+85vf5MMf/nAGDRqUTp06Zfr06WlsbMw+++yTs8466znX1dTU5Pzzz8+73vWuTJgwIYceemiGDh2a+fPnZ/Hixamvr8///M//pF+/fk32zCT58Ic/nHvvvfc5629729tSKpWSJP37989ll1324t9MgDbmqvHTquO9d98hO+7QrcA0ALRU7drV5YMn75NTjt8z//eXB3LujyZk9tylSZJyuZI//31S/vz3SRmz94CcdfqBectRo1JXV1tsaAAAAAAAAAAAAOAltepSVpKccsopGTlyZC666KI8+OCDWbx4cfr375+jjz46p59+ejp37vyy7/mFL3whe+21V37/+99n8uTJWbhwYYYPH55jjz02p5xySurr65/3uqFDh+bKK6/MhRdemBtvvDHTpk1Lt27dctRRR+WMM87Irrvu2uTPXLlyZZYuXfqc9WXLllXHr+R7ANDaXXX9plLWMePskgXAq1NfX5vTTto77337a/LbvzyQb19wa6bPWlI9PvHex3P8GX/KkIE98snTxuTUE/dK1y7tC0wMAAAAAAAAAAAAvJhWX8pKkgMPPDAHHnjgFp8/derUlzznDW94Q97whje87Cx9+vTJOeeck3POOedlX/tKnvnb3/72ZT8HoK1b8vTq3Hb33OpcKQuAplJfX5tTT9o7p5ywZ666flq+//M7MuHOOdXjs+cuzSe/ek2+/P0bc/rJ++QTpx6Qgf27F5gYAAAAAAAAAAAAeD41RQcAgObmmptmpFyuJEn69e2cffbYoeBEALQ2NTU1Ofb1o3Lzn9+fu676YE5+y+6prS1Vjy9fsS7f+9/bM/S1P8zJH/tz7n5gXoFpAQAAAAAAAAAAgP+klAUA/+Gq8dOq4zcdMSI1Nf66BGDr2fc1O+Z3P357Zt3+yXzmjNeme7f21WONjZX84YqHs98xv8jYd/wqV/xzSsrlcoFpAQAAAAAAAAAAgEQpCwA2s2FDY66+aUZ1fsy4EQWmAaAtGdi/e777xddn7p2fzg+/enSGDOyx2fEJd87JWz7wx4wc+5P86KKJWfz06mKCAgAAAAAAAAAAAEpZAPBst901N0uXrU2StGtXm9cdOqzgRAC0NV27tM+Zp43J9Akfz59+dnzG7D1gs+MzZi/JmV+5Jv33/X5O/PCfcu3NM9LYaPcsAAAAAAAAAAAA2Jbqig4AAM3JVeOnVceHHzgkXTq3LzANAG1ZXV1t3vGm0XnHm0bnjnvm5rxf3JG/Xj055XIlSbJ+fWMuveqRXHrVIxm0Y/eccvyeef8Je2bIwJ4FJ2dbmXDn7KIjNJlDDxhSdAQAAAAAAAAAAICXRSkLAJ7l2aWsY44cUWASANjkwH0G5k/7DMzMOUvys4vvzv/95YEseGpV9fhj85bl6z+8OV//4c0Zd/DQnHbi3nnLUaPSsWN9ganZFqbPWlwt6rVEtbWlHLzf4KJjAAAAAAAAAAAAvGxKWQDwbzNmL8mUGYuq8zcdoZQFQPMybHCvfPeLr883PzsuV984Pb/84335+w3T0ti4qZQz/tZZGX/rrPTo3iEnH7d7Tjtpr+y9e/8CU7M1lcuVVFpuJ6taKGtNu34ldv4CAAAAAAAAAIC2QCkLAP7tHzdMr45Hj+iboYN6FpgGAF5YfX1tjn39qBz7+lGZv3BF/u8vD+SiS+7L1EcXV89ZumxtLvi/u3LB/92VPUdvn1NP3Cvvesvu6dWzU4HJ4YW19F2/kqSmppSdh/YuOgYAAAAAAAAAALAN1BQdAACai78/q5R1zJF2yQKgZdh+u6757IcPzuQbP5Zb/3pqTj1xr3TuVL/ZOfc/Mj+f+PLV2WHf7+ctp/0hv/nT/Vn89OqCEsPze2bXr5b81dJLZQAAAAAAAAAAwJazUxYAJFm5uiET7pxTnb/5yJEFpgGAl69UKuWg/QbloP0G5fyvHZ1L//ZILrr0vtx219zqOevXN+aKa6fmimunpqamlEMPGJy3HDUqx71+ZIYMtEMkAAAAAAAAAAAAbCmlLABIcuf9T6WhoZwk6dWjY8bsPaDgRADwynXp3D6nnrR3Tj1p70yZ8VR+den9+c2f78+Cp1ZVzymXK7npjtm56Y7Z+eRXr8meo7fPW44albccNSp77NIvpVKpwDcAAAAAAAAAAACA5k0pCwCS3HLXgur4jUfsnNramgLTAEDTGbVT33znC6/LuZ85IjfcNitXXDsll/9zSp5cuHKz8+5/ZH7uf2R+vnreTRkysEfe8vqNBa2D9huYurragtIDAAAAAAAAAABA86SUBUCb19hYyW33LqzOjxk3osA0ALB11NfX5qjDdspRh+2Un5z7xtz9wBO5/J9Tcvm1UzJ5+qLNzp09d2l++MuJ+eEvJ6Z3z45585Ejc9zrR+bw1w5N924dCnoDAAAAAAAAAAAAaD6UsgBo8ybNWJqnl61PktTWlnLU2OEFJwKAraumpib77zUg++81IN/63JGZ+uii6g5ad9zz+GbnLn56TX79p/vz6z/dn1Ip2WOXfjl4v0Ebv/YflAE7dC/oLQAAAAAAAAAAAKA4SlkAtHm33L2gOj5k/8Hp0b1jgWkAYNsbObxPPvvhg/PZDx+cJxesyJXXTc3l/5yS8bfNTENDuXpepZI8MGlBHpi0ID/9zV1JkkE7dt9U0tpvUEaP7JuampqiXgUAAAAAAAAAAAC2CaUsANq8W+/aVMo6ZtyIApMAQPF26Nc1H3r3vvnQu/fN8hVrc/WNM3L5P6fknzfPyNPL1j7n/MfmLcvv5z2U31/+UJKke7f2ee0+A6slrf1es2M6dqzf1q/Bq1AuV7KhsZwNGzZ+NWxo3DhuLKehulbOhg2NaWyspKamlLramtTWllJbW/PvcU3q6kqbxv8+Xle3cVxTU0qpVCr6VQEAAAAAAAAAAF4xpSwA2rS5TyzLtNnLq/M3v04pCwCe0a1rh5x47G458djdUi6XM2XGotx612O57e65ufVfj2XmY08/55ply9fl6htn5OobZyRJ6utrsvduO2S3kdtl5PA+GTmsd0bt1CdDB/ZMfX3ttn6lVq1crmTtug1ZvaYha9Y2ZPWaf3+t3ZA11XHDxvHaDdXja9Y2ZH3DpuJVY2Nlm+Stq6tJl0712X67runSqV1qa0vp0qldunZpn65d2qVr53+P//1n+3a1ilwAAAAAAAAAAECzoZQFQJv2jxtmVMc7D+2VEcP6FJgGAJqvmpqa7Dpiu+w6Yruc/q59kyRPzF++saB112O57a7Hct8j81Mub17oaWgo58775uXO++Zttl5XV5Phg3tm5LA+GbXTxrLWyOF9MnJ47/Tp1XmbvVdz1dhYztLla7NoyepNX0+v3mw+deaiLHhqZVauWp+VqzeWqyrbpk/VJDZsKGfp8nVZunzdFp1fX1eTrl3ap0vndunWpX369u6Ufn27pF+fztm+b5f06NYhNTVKWwAAAAAAAAAAwLahlAVAm3bV+GnV8RuP2LnAJAC0dKVSsn3fLkXH2Kb6b98txx8zOscfMzpJsmLlutx53+O59a7Hcutdj2XivY9n1eqG5712w4Zypj66OFMfXZwrr5u62bHePTtWd9XaeWjvbNenc3r36Jg+vTpVv3p275ja2pqt/o6vVrlczrLl67Jk6ZoX/Hp62b/Hy9Zk0ZLVWfz0xvl/FtyKVFNTSl1tTerqalJft/HPurqa1NXWpFyupPHfO2xtaNy029bGP8tNVhRr2FCufs+eT31dTbbr07la1OrXp0v69e2cfn06p3Ondk0TAgAAAAAAAAAA4N+UsgBos1atXp8bbptVnb9pnFIWAK/ehDtnFx2hSR16wJAtPrdrl/Y58pDhOfKQ4UmSDRsa88CkBbn7wScy9dFFmTpzcabMWJTZjy990cLR4qfX5Pa75+b2u+e+4DmlUtKz+6ai1rNLW717bvyze9f2qautSU1NKbW1Nal95s/aUmprnll/7rGaUinlSiWr1zQ879eqF1hfvaYhq9c2ZNnytdXy0NLlawvZvapD+7p06lifTh3q0rFjfTp1qN/453+sdepYn44d6tKuXW3qamtTX7+xaPWfxatXWoCrVCr/Lm1V0lguZ8OGTaWt9Q2NWb1mfQb2755Zc5dmxqwlWbFqXVasXJ8VK9dlxar1WbFqfVatXr9F38OGDeXMm78i8+aveM6xLp3bbVbUGjygR4YM6J6OHepf0XsBAAAAAAAAAAAoZQHQZt1w26ysW9+YJOncqS4H7zuo4EQAtBbTZy1uVrscvRI1NaXsPLT3q7pHXV1t9tmjf/bZo/9m6+vWbciM2Usy5dFF1bLW1EcXZcqji7Js+botunelkmrxadrMxa8qZ3NWV1ezsWzWs1N693zWbmE9O2XZirVZvaYhnTu1S5dO7dK508aSVYf2dc1mF7FS6ZniW5LUPud4Tc3G4t/8p1Zm6qOLnrd81dhYzqo1DRuLWis3FrWWLl+bhYtWZsFTq7Jg0cosfYl/blauWp+Vq9bn0TlPPyvbxt3thgzokaGDemTIgB4ZsEO3ZvO9AwAAAAAAAAAAmjelLADarKvGT6uOD9yzb9q1e+4vCgPAK1EuVwrZHakpbc1SWfv2dRk9cruMHrndZuuVSiULF616zq5ai59enUVLVmfx0jVZtGR1Nmwob7VsW8szO3v16rH5V8/uHZ6z1rd35/T5925f3bq2T6lUet57Trhz9gsWmVqT2tqadOvSPt26tH/Bc9au25CFizYWtJ4pai1YtCoLnlqVtes2PO81lUry5MKVeXLhytxx7+NJkvq6mgzs3z1DB/bIkIE9MnRgj/Tp1ekF/zcAAAAAAAAAAADaLqUsANqkSqWSq67fVMo6ZL9+BaYBAJKNuyr169sl/fp2yaFjhjzvOZVKJctXrNtY0np6dRY9U9h6emNha9N8dZavXJfGxkoaG8spVyrVcWP532vlSnXc2FhJY/nfa42V1NSU0qnjxp2nOv/7z+f96vDcta6d26d3z46blbC6d2ufmho7MG0tHdrXZdCO3TNox+6brVcqlSxfuW6zota8J1dk9tylWb224Tn3adhQzszHns7MxzbtqNWlc7sMGbCxpDVsUI8MH9wrHdr7v1MAAAAAAAAAAKCt81tEALRJ9z8yP08sWJFk484VB+2z3UtcAQA0B6VSKd27dUj3bh0yfEivouPQzJVKpXTv2iHdu3bIiGG9q+vP7Mo26/GlmfXY0sx+fGkef2J5NjQ+dxe2lavW5+GpC/Pw1IVJktraUoYN6pldduqbXXfuk0E7dk9trcIdAAAAAAAAAAC0NUpZALRJz94la/eRPdOjW/sC0wAAsC09e1e2MXsNSJI0bGjM408ur5a0Zs1dmoWLVj3n2sbGSqbPWpLps5bkyuumpmOHuowc3ie77NQnu47os1n5CwAAAAAAAAAAaL2UsgBok/52/dTq+JB9+xWYBACA5qC+rjZDB/bM0IE9q2urVq/PnMeXZdbcpzNr7tLMmL0ka9Zu2Oy6NWs35P5H5uf+R+YnSfr16ZxjjhyR1x0yPEccNDR9e3fepu8BAAAAAAAAAABsG0pZALQ5jz+5LHc98ER1rpQFAMDz6dypXXYd0Te7juibJGlsLOexecsyafqiTJ7xVGY+9nQaGyubXbNg0ar88o/35Zd/vC9Jstdu2+fIg4fl9YcOz6EHDE67dv6vGAAAAAAAAAAAaA38JhAAbc4frni4Oh42qGeGD+5aYBoAAFqK2tqaDB3UM0MH9cybxu2ctes2ZPqsxZk8Y1EmT1+UJxaseM419z08P/c9PD//87Pb061r+7zpiJ3zlqNG5ejDdkq3rh0KeAsAAAAAAAAAAKApKGUB0OZc/NcHq+OT37JbSqVSgWkAAGipOrSvy+6j+mX3URt3Xl22Ym2WrViXuU8sz3UTHs2TC1dudv7yFevyhysezh+ueDjt2tVm3EFD85ajRuXY143M9tv5DwUAAAAAAAAAAEBLopQFQJvy0OQFeXDygur85LfsntXL5xaYCADYVibcObvoCE1m+75dio7A8+jRrUMO2GtADj1gSCqVSiZPfyrX3TIz193yaMbfOitr122onrt+fWOuvnFGrr5xRs74/FUZs/eAHPf6UXnLUaMycnifAt8CAAAAAAAAAADYEkpZALQpv7t80y5Z+72mf0YM653771fKAoC2YvqsxSmXK0XHeFVqa0tKWS1AqVTKriO2y64jtsuZp43JqtXrc+3Nj+aKa6fkb9dPy5Kla6rnVirJHfc8njvueTyf++/rM2qnPnnLURsLWvu9pn9qamoKfBMAAAAAAAAAAOD5KGUB0GaUy+X87rKHqvN3v22PAtMAAEUolyuptOxOVosvlbVVnTu1y1vfsEve+oZdsmFDY26967Fc/s8pufyfUzLn8WWbnTtlxqJ8e8at+fZPb80O23XJca8flROPHZ1D9h+c2loFLQAAAAAAAAAAaA6UsgBoMybcOSePP7k8ycYdJk58824FJwIAoC2qq6vNYQcOzWEHDs0PvnJ0Hpg0P5f/c0quuHZq7n9k/mbnPrlwZX528d352cV3Z4ftuuSEN4/OScfulgP2GpBSqVTQGwAAAAAAAAAAAEpZALQZF//1wer49YcOT7++XdLY2FhgIgAA2rpSqZQ9R++QPUfvkK9++vDMnvt0rrh2ai7/55RMuHPOZjujPblwZc7/5Z05/5d3ZvCA7jnxzbvlpGN3y56jt1fQAgAAAAAAAACAbUwpC4A2Ye3ahvzp75Oq83e/dY8C0wAAwPMbMrBnzjxtTM48bUwWLVmVq66flkuveiTX3TIzGzaUq+fNeXxZvnvhbfnuhbdlxLDeOfHNo3P8MbsWmBwAAAAAAAAAANoWpSwA2oSrxk/L8hXrkiSdO9XnuKNGFZwIAABeXJ9enXPKCXvllBP2yqIlq/L/2bvv8DqqA/3j79wm6apLlizLTe7dGGxjTHPo3YSaQIBNWJYkLCyQACHZkP0lS6ghgQQCIQmw1CQQQm8BTAu2sQF3495lSVavt878/rjSSFe6arbkK11/P8+jZ+acOXPmHNnAYaT3nhffXK+/vLJGHyzeLqt1Ay1t3Fqh/33gI/3vAx9p/Oh0nXrscF2fPUoTx+bFb/AAAAAAAAAAAAAAAABAgiOUBQA4JDzzj9X2+flnTFGq1xPH0QAAMPAZhlSQlxbvYQCDSn/+czMkJ1VXf2uOrv7WHO0trdMLb6zTX15Zo0+X74pqt3lHnTbv+Eq/f+YrzZlZqG8unK5Lvz5Dw4am98u4AAAAAAAAAAAAAAAAgEMVoSwAQMKrrGrU6+9vtMuXnTczjqMBAGBw+Wjp9ngPoU8QMMPBdDD+uTls6lAdNnWoSvbVa9Gn27XoX9u0YWtFVJvlq4q1fFWxbrnjn5o9Y5hOOX6cjjtylLwp7h4/5/h5RX08cgAAAAAAAAAAAAAAACAxEMoCACS8519fp2DQlCQNzUvViceMifOIAAAYXDZtq5BpWvEexn5zOg1CWTjoDuY/N0dML9AR0wu0t6xe73/8ldZuqlJ5ld++bpqWlq0s1rKVxUryODVrWoGOOmKEpowfIofDiNmnw2FowpjcgzJ+AAAAAAAAAAAAAAAAYDAilAUASHhPv7jKPr9k4Qy5XM44jgYAgMHHNC1ZgzeTNagDZRi84vHPTX5uqo6Zna9jZufL4c7S56uL9dmXe1RR3WS38QfCWvrlHi39co8y05M097DhOuqI4RoxLEOG0RrQ4p8bAAAAAAAAAAAAAAAAoGuEsgAACW3bzip9smynXb7s/JlxHA0AAABwcAwvSNfIwslaeMokbd5eqaVf7tbnq/eqyRey29TU+fXuJ1v17idbVTg0XUcdMVxHzhqu7MyUOI4cAAAAAAAAAAAAAAAAGBwIZQEAEtqzL622zyePH6IjZgyL42gAAACAg8vhMDRxbK4mjs3VNxdO16qvSrX0iz1avaEsajes4tI6vfjmV/rHW19p4thczT9ihEYWZsZx5AAAAAAAAAAAAAAAAMDARigLAJCwLMvS0/9YZZcvO2+mDMOI44gAAACA+HG7nZo9o1CzZxSqviGgZauKtfTL3dq2s9puY1nShi0V2rClQs+9vEbnnzFFl19wmE45bqxcLmf8Bg8AAAAAAAAAAAAAAAAMMISyAAAJ68s1e/XV5nK7fOnXZ8RxNAAAAMDAkZbq0Qnzi3TC/CKVltdr6Zd7tPTLPSqvbLTb+ANhPffyGj338hrlD0nVJedO1+XnH6YjZgzjww4AAAAAAAAAAAAAAABwyCOUBQBIWE+/2LpL1rFzR2nMqOw4jgYAAAAYmIYOSdPCUybpnJMnasuOKi39co+WrypWY1PQblNW3qAH/rxUD/x5qaZMGKLLzz9M3zpvhkYNz4rfwAEAAAAAAAAAAAAAAIA4IpQFAEhIoVBYz72yxi5/6zx2yQIAAAC6YhiGxhflaHxRjr6xcKoqq336YvVevfbeRgWDpt1u/aZy/eTu9/STu9/TgqNG6/ILDtOFZ05VZkZyHEcPAAAAAAAAAAAAAAAAHFyOeA8AAID+8P6/tqmkrF6S5HY7dNHZ0+I8IgAAAGDwcLucOn7eaL34x2+q5POb9MidZ+uYuSM7tPtwyQ5ddfMrKjjiV/rG95/Xq//coGAwHIcRAwAAAAAAAAAAAAAAAAcXO2UBABLS0/9YZZ+fecIE5WZ74zgaAAAAYPDKyfbqu5fN0Xcvm6OtOyr19D9W6am/r9Lm7ZV2G58/pL+9tlZ/e22thuR49c2F03X5+TM1d9ZwGYYRx9EDAAAAAAAAAAAAAAAA/YOdsgAACaehMaAX31xvly87f2YcRwMAAAAkjrGjc/SzG76mjR9dpyWvXKX//Le5ys1OiWpTXtmoB5/4TPMW/kmTv/ag/vf+D7VtZ1WcRgwAAAAAAAAAAAAAAAD0D0JZAICE8/LbX6mhMShJykhP0tknTYzziAAAAIDEYhiG5h0+Qg/efpaKl/9QL//5m7ro7KlKSnJGtdu4tUI/u2+Rxh7zgI47/zE9+sxyVVU3xWnUAAAAAAAAAAAAAAAAQN9xxXsAAAD0tWdeWm2fX3TWVCUnu+M4GgAAACCxeTwuLTx1shaeOlnVNU164Y11eurvq/TR0h1R7T5ZtlOfLNup6372ps45eaIuO2+mzjxxgjweXk8BAAAAAAAAAAAAAABg8OG3XgAACaWsvF5vf7jZLl92/sw4jgYAAAA4tGRlpuiqS2brqktma/uuKj370mo99eIqfbW53G4TCIT19zfW6+9vrFdOVoq+cc40XX7BYTrqiBEyDCOOowcAAAAAAAAAAAAAAAB6zhHvAQAA0Jf++upahcOWJGnEsAwdP290nEcEAAAAHJqKRmbrJ9cdr3Xv/6eWvfYf+q8r5ykv1xvVprK6SQ8/tVxHf/3PmnDcb/X/fr1Im7dVxGnEAAAAAAAAAAAAAAAAQM8RygIAJJSnX1xln1/69RlyOPhPHQAAANBbhiEV5KX1UV+G5hw2XA/8/AztWfZDvfbEpfrmwulKTorewH3Ljir9/DcfasLxv9Pcsx7VfX/4VLv31vTJGAAAAAAAAAAAAAAAAIC+5uq+CQAAg8PGreX6bMUeu3zZeTPjOBoAAABg8Pto6fY+7zM9zaPvXzFHV1w4Ux8u2aF3PtqiFWtLZFmtbZavKtbyVcW6+ZfvaOaUoTrxmDH62lFFyspM3u/nHj+v6MAHDwAAAAAAAAAAAAAAADQjlAUASBjP/GO1fT5zylDNmDI0jqMBAAAAEsOmbRUyTav7hvth3Ohsff/yOaqsbtJnK/ZoyZd7VFxSZ1+3LGnlulKtXFeqB/68VFPGD9HcWYWaNbVA3hR3j57hcBiaMCa3X8YPAAAAAAAAAAAAAACAQxehLABAQrAsS0+/uMouX3Y+u2QBAAAAfcE0rahdrPpDdmaKTlswXqctGK/i0jp9tmKPlq8q1r6KxqhxrN24T2s37pPLtVrTJ+Vr7mGFmjl5qDweZ5fjBwAAAAAAAAAAAAAAAPoaoSwAQEJY+uVubd1ZJUkyDOmSc6fHeUQAAAAA9kfh0HR9/bTJOvfUSdqxu0bLVhZr+apiVdf67DahkKkVa0u0Ym2JkjxOHTa1QHMPK9TUCXlyuRxxHD0AAAAAAAAAAAAAAAAOFYSyAAAJoe0uWSccPUYjhmXGcTQAAAAADpRhGCoamaWikVm64Mwp2ry9UstWFuvz1cVqaAza7fyBsD5bsUefrdijlGSXDpsyVIdPH6apE/PkcXe+gxYAAAAAAAAAAAAAAABwIAhlAQAGvWAwrL+8ssYuX3bezDiOBgAAAEBfczgMTRybq4ljc/XNhdO0fnO5lq0s1oq1JfL5Q3a7Jl9IS77coyVf7lGSx6npk/M1e/owjSzkQxsAAAAAAAAAAAAAAADQtwhlAQAGvbc/3KyKqiZJUlKSU+efMSXOIwIAAADQX5xOh6ZPytf0SfkKBsNavaFMy1cWa9VXpQoGTbudPxDW56v26vNVe/XECyt15gkTdMGZU3TOyZOUmZEcxxkAAAAAAAAAAAAAAAAgERDKAgAMek+/uMo+X3gKv2AJAAAAHCrcbqeOmD5MR0wfJn8gpDUbyvTlmhKtWl8qfyBstwsEwnrp7a/00ttfye126ORjx+qCM6fq3FMnaUhOahxnAAAAAAAAAAAAAAAAgMGKUBYAYFCrrfPp5Xc22OXLzpsZx9EAAAAAiJckj0uzZxRq9oxCBYNhrdu0T180B7Qam4J2u2DQ1JuLNuvNRZv13VsNfW1+kS44Y6oWnjJJw4dlxHEGAAAAAAAAAAAAAAAAGEwIZQEABrUX31wvnz8kScrJStHpXxsf5xEBAAAAiDe326nDphbosKkFCodNNTQFtWFLhV56+yuVVzba7cJhS+99sk3vfbJN1/z36zpixjCdc/JEnXPyJB0+vUAOhyOOswAAAAAAAAAAAAAAAMBARigLADCoPfPSavv8G+dMk8fDf9oAAAAAtHK5HDpy1nDd9N1j9PAdZ+njz3bq72+s04tvrtfesvqotl+s3qsvVu/Vz3/zoYblp+ns5oDWSceOkTfFE6cZAAAAAAAAAAAAAAAAYCDiN9cBAINWcUmt3vtkq12+7PyZcRwNAAAAgIHO5XLqhKPH6ISjx+i3vzhDiz/frb+/sU4vvfOVtu2sjmq7t6xef3z2C/3x2S+UnOTSSceO0TknT9LZJ03U8GEZ8ZkAAAAAAAAAAAAAAAAABgxCWQCAQeu5l9fIsiLnY0Zlaf7skfEdEAAAAIBBw+Fw6Ji5o3TM3FG672enad3GfXrtvY169d0NWvz5bpmmZbf1+UN6/b1Nev29TZKkw6cX6JyTJ+mckyfqiBnD5HA44jUNAAAAAAAAAAAAAAAAxAmhLADAoGRZlp56caVdvuy8mTIMI44jAgAAADBYGYahaZPyNW1Svn50zbEqr2zQG+9v0mvvbdRbH2xWXX0gqv2Xa0r05ZoS/eL+DzUsP02nLRivU48fp5OPG6u83NQ4zQIAAAAAAAAAAAAAAAAHE6EsAMCg9NGSHVq5rtQuf+u8mXEcDQAAAIBEMiQnVVdcOEtXXDhLgUBIHy3doVffjeyitW1ndVTbvWX1euL5FXri+RWSpCNmDNOpx4/TKceN1TFzRikpiddvAAAAAAAAAAAAAAAAiYjfCgEADEr3/uFf9vlJx47RpHFD4jgaAAAAAInK43Hp5OPG6eTjxun+/3e61m3cp9feiwS0Fn++W6ZpRbX/YvVefbF6r+566BN5U9xacNRonXr8OJ16/DhNmZDHDr8AAAAAAAAAAAAAAAAJglAWAGDQWbuhTK+/t8ku3/zdY+I4GgAAAACHCsMwNG1SvqZNytePrjlW5ZUN+udHW/XOR1v0zkdbVFxaF9W+sSmoNxdt1puLNkuShhek2wGtk48bqyE5qfGYBgAAAAAAAAAAAAAAAPoAoSwAwKDzqz98ap/PnDJUpy4YF8fRAAAAADhUDclJ1SVfn6FLvj5DlmVp3cZ9dkDrwyXb1eQLRbXfU1Knx/+2Qo//bYUMQzp8+jCdML9IC44q0nFHjlJWZkqcZgIAAAAAAAAAAAAAAIDeIpQFABhU9uyt1TMvrbLLN3/vaBmGEccRAQAAAED0Llo3/sd8+XxBffr5Ljuk9eWakqj2liV9sXqvvli9V/c9uliGIR02tUALjhqtrx1VpOPmjVZutjdOswEAAAAAAAAAAAAAAEB3CGUBAAaVBx5bomDQlCSNLMzQN86ZHucRAQAAAEBHyclunXjMWJ14zFjd9eNTVFZer3c/3mqHtPaW1Ue1tyxpxdoSrVhbogf+vFSSNGNyvhYcVaQFR43W8fNGK39IWjymAgAAAAAAAAAAAAAAgBgIZQEABo2aWp8eeXq5Xb7xqvlyu51xHBEAAAAA9Ez+kDRdet5MXXreTFmWpbUbyvT+p9v04ZId+mjpDpVXNna4Z/VXZVr9VZkefOIzSdLUiXlaMG+0HdQqyE8/2NMAAAAAAAAAAAAAAABAM0JZAIBB49FnP1ddfUCSlJWZrKsuOSLOIwIAAAAw0BmGVJA3sHaYMgxD0ycP1fTJQ/VfVx4l0zS1flO5Pli8XR8u3a4Pl+xQWXlDh/vWbdyndRv36eGnIh9WMWZUluYfMVJHzx6p+bNHaOaUoXK5+OAKAAAAAAAAAAAAAACAg4FQFgBgUAgEQrr/T0vs8vcvm6P0tKQ4jggAAADAYPLR0u3xHkK3ZkzJ14wp+frPf5urncU1Wrm2VCvWlWjF2hJVVDV1aL9tZ7W27azWsy+tliR5U9yae1hhc0grEtQakpN6sKcBAAAAAAAAAAAAAABwSCCUBQAYFJ59abWKS+skSR6PU/915bw4jwgAAADAYLNpW4VM04r3MHps0rhcTRqXq4vPnqqyigZt3FqpTdsqtHVndcydtBqbgvpwyQ59uGSHXTdhTE4koHXECM2fPVLTJ+XL6XQczGkAAAAAAAAAAAAAAAAkJEJZAIABzzRN3fuHT+3yFRccpoL89DiOCAAAAMBgZJqWrMGTyWrDUH5umvJz03TckaM0adwQjRmZrU+X79LiL3Zp8ee79cWavQqFzA53btpWqU3bKvXkCyslSelpHs09bLjmHlaoOTMLNfew4Ro1PFOGYRzsSQEAAAAAAAAAAAAAAAxqhLIAAAPem4s2a93GfXb5h1fPj+NoAAAAACD+RhZm6hsLM/WNhdMlSU1NQX2+uliLv9itxZ/v0qef71Lpvo67adXVB/T+v7bp/X9ts+vycr2aM7M1pDVnZqGGDeWDMAAAAAAAAAAAAAAAALpCKAsAMODd8/C/7PNzT52kyePz4jgaAAAAABh4UlLcOvbI0Tr2yNGSJMuytH1XtRZ/vssOaq1YV6JwuONWYfsqGvXmos16c9Fmu254QXp0UOuwQuVmew/afAAAAAAAAAAAAAAAAAY6QlkAgAHtsy9366OlO+zyzd87Jo6jAQAAAIDBwTAMjRmVrTGjsnXpeTMlSQ2NAS1fWaxlK/do2cpiLV9VrK07q2Lev6ekTntKNujldzbYdWNGZWn2jEIdPq1Ah08fpsOnFaggnx21AAAAAAAAAAAAAADAoYlQFgBgQLv3D5/a50fPGalj5o6K42gAAAAAYPBK9Xq0YH6RFswvsusqqhr1+apIQKslqLV7b23M+7ftrNa2ndV64fV1dt3QvFQdPm1YVFBr7OhsORyO/p4OAAAAAAAAAAAAAABAXBHKAgAMWJu3Vejvb7T+st/N3z06jqMBAAAAgMSTm+3VqQvG69QF4+26krI6LW8T1Fq2co/2VTTGvL90X4Pe+mCz3vpgs12XnubRrKkFmjWtIBLYml6gqRPy5PHwKhIAAAAAAAAAAAAAACQOfhMCADBg/fqPi2VZkfOJY3O18NRJ8R0QAAAAAMSZYUgFeWn9+oyC/HSdffIknX1y5P/BLMvS7r21WrZyj75YvVcr1pXoyzUlKi6ti3l/XX1AH3+2Ux9/ttOu83icmjohTzOnDNXMyUMjxylDNbSf5wIAAAAAAAAAAAAAANBfCGUBAAaksvJ6Pf63FXb5pu8eLYfDEb8BAQAAAMAA8tHS7Qf9mUNyvDp1wTidumCcJKmyukmbt1dq07YKbdpWqU3bKrV7b23MewOBsFasLdGKtSVR9dmZyZo9szAqqDVl/BAlJ7v7fT4AAAAAAAAAAAAAAAAHglAWAGBAeuj/lsnnD0mShual6vLzZ8Z5RAAAAAAwsGzaViHTtOI6hsz0JM2ZWag5MwslST5/SLuKa7WruEY7m4/FpXUKh2OPs6rGp3c/3qp3P95q1zmdhiaNG2IHtWZMztfMKUM1sjBThmEclHkBAAAAAAAAAAAAAAB0h1AWAGDAaWgM6MEnPrPL//WdeXxKOgAAAAC0Y5qWrPhmsjpI8rg0vihH44ty7LpQyFRxaZ32lNRpT0mtdpfUas/eOtXW+2P2EQ5bWrdxn9Zt3Ke/vLLGrs/MSIraUWvmlKGaPilfaalJ/T4vAAAAAAAAAAAAAACA9ghlAQAGnMf/9qUqq5skSalet75/+dw4jwgAAAAAsL9cLodGDc/UqOGZUfX1DX7lZHm1bFWxtu6o1JYdVdq+q1rBkBmzn5pavz7+bKc+/mxnVP3wgnSNHZWtcaOzNW50jsaOzlbh0HQ5HPHZVev4eUVxeS4AAAAAAAAAAAAAADi4CGUBAAaUUCis+x5dbJf/45LZys5KieOIAAAAAAD9ISM9SUfPGamxo7O1aVuFTNNSOGyqtLxBu/fWak9JnXbvrdXuvbWqqvF12k9kB666qLCWx+3U8IJ0jRiWoeEF6SosSNfwoelKT+u/XbUcDkMTxuT2W/8AAAAAAAAAAAAAAGBgIZQFABhQ/v7Gem3fVS1JcjoN3XDVUfEdEAAAAACg35mmJcuSHA6HhuWna1h+uuYe1nq9oTGg4tI67S6p0569tdpdUqvikjr5A+GY/QWCYW3bVa1tzf9/2SI9zaPCoZGAVmFBugqHZqhwaJpSkt19MgcAAAAAAAAAAAAAAHDoIJQFABgwLMvSPY/8yy5/c+F0jR6RFb8BAQAAAAAGhFSvRxPG5EbtRGWaliqqGiO7aTWHtfaU1GpfZaOsTvJRdfUBbaiv0IYtFVH1OVkpKhzauqNW4dB0FeSnyeN29ue0AAAAAAAAAAAAAADAIEYoCwAwYCz6dJu+WL3XLt/8vWPiOBoAAAAAwEDmcBjKy01VXm6qDp8+zK73+UPaW1qn3SW12r23TntL67SntE71DYFO+6qsblJldZPWbCiz6wxDys9NjQ5rFaQrPzdVTqejX+cGAAAAAAAAAAAAAAAGPkJZAIAB456HW3fJOvX4cTpsakEcRwMAAAAAGIySk1waMypbY0Zl23WWZamuPqA9pXUqLqlVcXNQq7ikTv5AOGY/liWVljeotLxBX64tsetdTocK8lJVWJCuwqEZKhyaruEF6crNTun3uQEAAAAAAAAAAAAAgIGDUBYAYEBYtb5Eb3+4xS7f/L2j4zgaAAAAAEAiMQxDGelJykhP0pTxQ+x6y7JUWd0UCWmV1Km4Oai1d1+9QiEzZl+hsKndJXXaXVInqdiuT/I4NXZUtubPHqnpk/Ltr4L8NBmG0d9TBAAAAAAAAAAAAAAABxmhLADAgHDvI5/a54dPL9BJx46N42gAAAAAAIcCwzCUm+1VbrZXMyYPtevDYVP7KhtVXNK8o1ZzWKusokGmacXsyx8Ia/3mcq3fXB5Vn5OVoumT8jVjcmtQa9rEfGVnsbMWAAAAAAAAAAAAAACDGaEsAEDc7dxTrb+8ssYu3/zdY/gUcQAAAABA3DidDhXkpakgL01HzBhm1weDYZXsa1BxaW3U7loVVU2d9lVZ3aSPlu7QR0t3RNUPL0iP2lFr+qR8TZmQp1Svp9/mBQAAAAAAAAAAAAAA+g6hLABA3N3/pyUKhUxJ0ugRmbro7KlxHhEAAAAAAB253U6NLMzQyMKMqHqfP6S9ZXUyTUuBgKk1G8u0ZkOZSsrqO+1rT0kk1PX2h1vsOsOQxozM1rSJeZo6MU9TJ0S+Jo8forTUpH6bFwAAAAAAAAAAAAAA6D1CWQCAuKqqbtIfn/vCLv/gP+bL5XLGcUQAAAAAAPROcpJLY0dla9K4ITp+XpFdX17ZoLUb9mnNhjL7a/WGUtXU+mP2Y1nS1p1V2rqzSq++uzHq2ugRmXZIa+qESGhryvg8ZWYk9+fUAAAAAAAAAAAAAABAJwhlAQDi6pGnl6u+ISBJys5M1pXfODzOIwIAAAAAoG8MyUnVgvmpWjC/yK6zLEvFJXVRQa01G8q0dmOZmnyhTvvasbtGO3bX6M1Fm6PqhxekR4W0powfosnjhygvN1WGYfTX1AAAAAAAAAAAAAAAOOQRygIAxE15ZYN+9YdP7fJ//tuRSktNiuOIAAAAAADoX4ZhaPiwDA0flqHTvjberg+HTW3fVa3VX5Vq/eZyrdu0T+s27dP6Tfu6DGvtKanTnpI6/fPjrVH12ZnJmjx+iCaPGxJ1HDsqmx2qAQAAAAAAAAAAAADoA4SyAABxc/Pt/1RldZMkKdXr1rXfPjLOIwIAAAAAYP8YhlSQl7bf9zudDo0rytG4ohx9vU29aZrasbvGDmmt27jPPm/ZeTqWqhqfFn++W4s/3x1V73Y7NL4oJxLSahPYmjRuiDIzkvd7/AAAAAAAAAAAAAAAHGoIZQEA4uLDxdv1xPMr7PL/3nSihh7AL68BAAAAADAQfLR0e7/0m57m0bzDh2ve4cMlSZZlaV9Fo3bsrtb23dXavrtGO3ZXa8fuGtXW+zvtJxg0tX5TudZvKu9wLTszWSOGZWhkYaZGDEvXaQvGa+KYXI0bnaOUFHe/zAsAAAAAAAAAAAAAgMGKUBYA4KDz+0P63k9es8uzphXouu+wSxYAAAAAIDFs2lYh07QOyrMy0pM0c8pQzZwy1K6rawiopKxeJfvqW4/76lVe2Siri2FV1fhUVePT6q/KJEmPPvOFpMguYCMLMzVhTI4mjsnVxLG5mtB8LBqRJbfb2a9zBAAAAAAAAAAAAABgICKUBQA46O595F/6anPkE7kNQ/rDnWfL5eIXuAAAAAAAicE0rS7DT/0tzevR+KIcjS/KiaoPBsMqq2hoDms12GGt0n318gfCnfZnWdLOPTXauadG732yLeqay+VQ0YgsjRudrfFFORo3OkfjRmdr3OgcjR2VzQ5bAAAAAAAAAAAAAICERSgLAHBQbd5Wodt/95FdvuaKuTry8BFxHBEAAAAAAIcGt9up4QUZGl6QEVVvWZaqa30qK29QaXmDysob1NgUVEV1k7bsqFQwaHbaZyhkavP2Sm3eXqm3P9zS4Xrh0HQ7pBV1LMpRTlaKDMPo83kCAAAAAAAAAAAAAHAwEMoCABw0lmXpmv9+XX5/5NO3h+Wn6Ze3nBTnUQEAAAAAcGgzDEPZmSnKzkzRpHFDZBjSpHFDdPy8IoVCYe3cU6ONWyu0aXulNm6taD6v0PZd1d3uCFZcWqfi0jp9/NnODtcyM5I0bnSOikZkaczILI0Zma2ikZHz0SOylOr19NOMAQAAAAAAAAAAAAA4cISyAAAHzV9fWaN/frzVLt///05XZkZyHEcEAAAAAAC64nI5NXZ0jsaOztHp7a75/SFt2RHZJWvLjipt2dF63L67ussdtiSpptavL1bv1Rer98a8nj8ktTWwNSrbPi8amaXRw7OUlMTrbQAAAAAAAAAAAABA/PBTawDAQVFd06Qbfv6WXT79a+N10dnT4jgiAAAAAABwIJKSXJo6MV9TJ+Z3uBYOm9pVXNMhrNVyrKsPdNt/WXmDysob9NmKPR2uGYY0LD9dIwszNGp4pkYVZkYdRxZmakiOV4Zh9MlcAQAAAAAAAAAAAABoj1AWAOCg+Mnd76l0X4MkKTnJpYduP5NfjAIAAAAAIEE5nQ4VjcxW0chsnXTs2KhrlmWpvLJRm7dXatvOKm3fXa1tu6ojx51V2rGnRqFQ17tsWZZUXFqn4tI6Lf2yY2hLirx/GDU8s0NoqyXINXJYplJS3H02ZwAAAAAAAAAAAADAoYVQFgCg3y39crceeXq5Xf7ZDQs0dnROHEcEAAAAAAA6YxhSQV5aP/ZvKC83VXm5qZo/e2SH6+GwqeLSuujA1q5qbdtVpW27qrV7b61M0+r2OT5/SBu3Vmjj1opO2+TleqN217LDW80BrqF5qXI4HAc0XwAAAAAAAAAAAABAYiKUBQDoV6FQWN+99VVZzb8rNXVinn549fz4DgoAAAAAAHTro6Xb4zsAQyoamaWikVlR1aGQqbKKBpXuq1dpeYPKyhvsY+S8Xk2+UI8esa+iUfsqGvX56r0xr7vdDo0YlhG109aIYRn21/CCDA3J8bIbOAAAAAAAAAAAAAAcgghlAQD61QN/XqqV60rt8iN3nC2Ph//8AAAAAAAwGGzaVtGjXaniwZvi1piRWRrTLrRlWZYam4KqrPapsrpJ1bU+eVPc2rqzyg5wlVc29mhewaCpbTurtW1ndadtPG6HhuSkakiOV3m53sguYC3nOakakutVTlaKXM6+23Hr+HlFfdYXAAAAAAAAAAAAAGD/8FvxAIB+s3NPtX523yK7fOU3Dtdx80bHcUQAAAAAAKA3TNOyd78ePAx5Uzzypng0YliGHI5IiKlkX70dMguHTVXX+lVV06TK6lhfPjU2BXv0tEDQVHFpnYpL6zofkSFlpicrKzNZ2c1fWRnJys5MiZxnJis7I1lut7PLZzkchiaMye3VdwMAAAAAAAAAAAAA0D8IZQEA+s1//exN+xeYhuR4dc9/nxLnEQEAAAAAgENZS8jM4XAoJytFOVkpGtfJ58f4/KEOYa2q6iZV1fpUXeNTVY1PgWC4R8+1LKm61qfqWp+27+q8XarX3RrUymgOb2WmKDsjEtzKykiSNfhScgAAAAAAAAAAAACQkAhlAQD6xctvf6WX39lgl3/101OVm+2N44gAAAAAAAB6LjnJpcKh6Socmh7zumVZavKFVFXTpKqaSOCqqsan6pom+7yqpuc7bklSQ2NQDY1B7d5b22kbj8epEQUZ9tgKh6arsCBdw/LTourS05JkGEav5w0AAAAAAAAAAAAA6BlCWQCAPlff4Nd1P3vDLn9tfpGuuPCwOI4IAAAAAACgbxmGIW+KW94Ut4YXZHTaLhAIq6q2KbK7lr3LVmu5qsanunq/eroBViAQ1tadVdq6s6rLdqled3RwK8bXsKHpSvV6ejNtAAAAAAAAAAAAAEAzQlkAgD73P/d9oF3FkU90drsdeviOs/hkZgAAAAAAcEjyeJwaOiRNQ4ekddomHDZVU+dvDWs1f0V23IrU1dT5FQqbPX5uQ2NQm7ZVatO2yi7bZWYkRQJa+bGDWwV5aRqal6q01KQePxsAAAAAAAAAAAAADgWEsgAAfWrF2r164LEldvnWa47V5PF5cRwRAAAAAADAwOZ0OpSTlaKcrJRO21iWpSZfUONG58jjdqm4tC7m196yOoXDPdx2S1JNrV81tX6t31TeZbtUr1sFeWkqyI8EzAry0uzAVst5y7WkJH70AAAAAAAAAAAAACDx8ZNRAECfCYdNfffW1+xf/Bk3Ols//s/j4jwqAAAAAACAwc8wDKWlejRp3BCV7KvXuKJsjSvK7tDONC1V1/pUUdWoiqomlVc2qryqURWVjSqvamo+NqqqxifT7Hl4q6ExqC07qrRlR1W3bdNSPcrJTFZWZoqyM5OVmZGs7MxkZWUkK6v52FLOSEvSCUeP7dX3AgAAAAAAAAAAAAAGAkJZAIA+84enl+uzFXvs8sN3nK2UFHccRwQAAAAAAJCYNm2r6DZUlZ0ZCT9NGJPT4Vo4bKquIaDqWp+qa33NO2ZFzqvrWs/rGwKyep7dkiTVNwRU3xDQzuLabtsahjQkx6u83FTl56YqL9ervJxU5WanKDfb23rMai1nZiTLMIzeDQoAAAAAAAAAAAAA+hihLABAnygpq9OP737PLl9y7nSdcvy4OI4IAAAAAAAgcZmm1euwVFsOh0OZ6cnKTE/W6OGdtwuHTdU3BlRb51dtvV+1dX7V1PmjyrX1kbrGpmCvx2FZ0r6KRu2raNQ67evRPU6noezMlJiBrZysFGVnprTuxmXvzBWpS0rixyIAAAAAAAAAAAAA+gY/fQQA9Ikbf/62auv8kqTMjCT9+menxXlEAAAAAAAAOFBOZ2t4qzvBUFh19a0BrrqGgOrq/apvPtY1BOy6uoaAQiFzv8YUDlsqr2xUeWWjpIpe3ZuS7FJWRiSsFRXeyojMMT3No/TUpOhjWpLSUyPHjLQkpaV65HQ69mvsAAAAAAAAAAAAABIHoSwAwAF7+4PN+ssra+zyXbeerIL89DiOCAAAAAAAAAeb2+VUTlZkt6ruWJalQDCsITlejRmZrbLyBu2rbIwcKxpUUd2kiqpGVVS1Hqtqmg5odzBJavKF1OSr196y+gPqx5vijh3ganfMSEuKCnV1OKZ5lJLslmEYBzYxAAAAAAAAAAAAAAcdoSwAwAHZtK1Cl13/ol0+6ogRuvpbs+M4IgAAAAAAAAx0hmEoOcml4QUZOuqIkT26Jxw2VV3r6xDWso/Vjaqq9qmqpknVtT5V1/pUVRM57u+uXJ1pbAqqsSmo0n0NB9yXw2Eo1etWmtejtFSPUr0epXk9kbrUlvOWaz1vR9gLAAAAAAAAAAAA6F+EsgAA+62svF5nXP60yisbJUlut0OP3Hm2HA5HnEcGAAAAAACARON0OpSb7VVutrdX91mWpYbGQCSoVdMa1IqEtiIBrqpqn2rr/apr8KuuPtDhWFvvVyAQ7pd5maYVeVZ9oE/7NQwpJdmt5CSXUpJbvtxKSXYpOcltl5NbriW1uZ7s0rxZI+zglx0IS2VnLwAAAAAAAAAAAKAFoSwAwH5paAzo7G8/qy07quy6J+77ug6bWhDHUQEAAAAAAGCwMAypIC/tIDzHUFpqktJSkzRiWOZ+9xMIhFTXEFBdfezgVl2DX6u/KtXukjr5fEE1+ULy+UPy+yNHnz/cfAzJHwjJsvpwkjFYVuuOXn3JMNS6I1eKO2rXrra7ebW0ab+bV0Z6kjLSkqKOBL0AAAAAAAAAAAAwGBHKAgD0WigU1sXff17LVhbbdXf/5GRdet7MOI4KAAAAAAAAg9FHS7fHewj7LSXFpZQUl/KHpKogL02zphVow5bybgNXlmUpEAw3h7bC8gfC8gdCzV/h5rqQXR9oPvr8YQXs+ug2fn9YgWD/7OYVPXapviGg+oa+29nL6TSiglqZ6ckdw1vtglwtx8w256leD+EuAAAAAAAAAAAAHDSEsgAAvWJZlr7/k9f1xvub7Lprv32kbv7eMXEcFQAAAAAAAAazTdsqZJr9vHVUP3I6jV7t+mUYhpI8LiV5XFJ6343DNCNhr5Ygl88fViAYCWz5ugt3+UPyB8MKBMJyuRwKBk3VNwbU0BhQQ2Pf7rbVXjhsqarGp6oa3wH1YxjqNMSVmZ6szPTWwFfLeWZG67WWdklJ/PgMAAAAAAAAAAAA3eOnSgCAXvnfBz7Un577wi6fd/pk3f//TucTaAEAAAAAALDfTNPqdnepgWygBMocDkPJSS4lH0CoyOGQjp9XpJJ99XadaVryB0Jq8oXU5AvK52s+90fKTb6QfC3H5rpGX6i5XWt9Y1NQjb6gGhuDamgMKNzH3zfLkmpq/aqp9R9QP0lJztagVlqSMjOSO4S4IvVtwl4Z0e29KW7emQIAAAAAAAAAACQ4QlkAgB577C9f6H/u+8AuHzN3pJ757QVyOh3xGxQAAAAAAACAftHVDmZut0Nut0cZaZ796tuyLAVDZiS45Y8OerWti4S82h5bQ16+5vahkHkg0+zA7w+rzN+gsvKG/e7D5XJEBbcy0pKiwlstAa9IfXKHgFdGWpLS0zxyOHj3CgAAAAAAAAAAMFARygIA9Mibizbp6ltftcuTxuXq5T9fopQUdxxHBQAAAAAAAKC/9O8OZobcLqfcaU6lpyUdUE/BUFh+fzhqV66WAJc/EFJBXrpK9tWroXmHrvrGgH3e0NR8bAz26Y5noZCpyuomVVY37XcfhiF5U9xK9XqU6nUrzeuRN8WtMSOzo0Nc6cnKSE+KOk9L9Sg91aO0VI9SvR527QIAAAAAAAAAAOgHhLIAAN1avnKPLvre3xQOR34poSA/TW89dZlys71xHhkAAAAAAACAQ53b5ZTb5VRaasdduxwO6fh5RSrZV9/lzl+WZckfaA12NflC8tnnrXVNvqCa/DHqmo8t71D7gmWpOTwWjKpf+uWeXvVjGFKqtzWklZ6WpDSvR+lpnuZjm3KqR+mpraGu9LTogFfLNbfb2WfzBAAAAAAAAAAAGKwIZQEAurR1R6XO+vaz9g/+01I9euP/vqWikdlxHhkAAAAAAAAA9FzXO38ZSvK4lORxKStj/58RDIY7BLWafKF2Qa6gfFEBr+hrwaC5/wOIwbKk+oaA6hsCfdZnUpKzQ6DLm+KWN9kdOXb2FeN6Svu6ZLeSk/kRJgAAAAAAAAAAGPj4iQYAoFPllQ06/fKnVVbeIElyuRz6+x8u1uHTh8V5ZAAAAAAAAAAw8LjdTrndTmWkJ+13H+GwGTPY5fOHlJ6WpPzcVNXU+VRT51dNbfOxzqfaOr9q6vyqa/Crrj7Q6a5gfcHvD8vvb1JFVVO/9G8YUkqyWx63oeQkp7IyPpXX6+kQ6kpJdik5ydUcqHMqKaml7FSSp815rPqkdm3a1Dscjn6ZFwAAAAAAAAAASCyEsgAAMTU2BXTOd57Tpm2Vdt2f7lmoUxeMj+OoAAAAAAAAACCxOZ0OpaV6lJbqiap3OKTj5xVp4tgh3fZhWZZ8vpDqGvyqbwiornmnrLp6v+obA6qrDzQf211v376lXB+Qzx/qrynHGL/U2BRUY3Pmq2Rf/4S/OuNyOaLCWklJzujwl8clt9shj9spt8spt9sRdfS4O9b1ZXuXyyG3y9F8bC273U4ZhnFQv1cAAAAAAAAAABzKCGUBADoIh01deu3fteSL3Xbd7TefqH+7aFb8BgUAAAAAAAAA0EdLt+/3vV6vW16vW/lDUnt9byhs2rt2NTY17+LVFFSTL6jGpqB8/rD8gciOXn5/SL5AuPXcH5I/ELkeKUfOA8GwAsGwGpuCCgbN/Z5XXwuFTNWHAqpviPdIes/hMOR2O+RyRkJaLmdrYCtS1+5am3KsoFdL2W7XTSiss2d0dV+HZzTf17LLWZLHKZfLGe9vLQAAAAAAAAAAHRDKAgBEsSxL1932hl5+Z4Nd993LZusn1x0Xx1EBAAAAAAAAAFps2lYh07TiOgaHIaV63Ur1uvfrfqfT0LFzR6tkX72kSBDKDnUFwmryhbRvX6UCgbDcSd4Oga+WsFcwZCrYHO4KBMMKBs3mY+QrEDIVCIQVDEVfa2kfDsf3+9jXTNOS3x+WX2FJwXgPp884HEZUSKvtrmWd1if1oF2M+1KSXfKmuJWS7G4+uuxzt5twGAAAAAAAAACgFaEsAECUux76RA8/tdwun3PyRD34v2fKMIw4jgoAAAAAAAAA0MI0LVmDPEvUNlQWK2RmmpbqamslSXl52XI4kvttHKFwJNgVCpsKhSJfwTbHYCgcqQ+bCgYj9WHTVDhsKRw2ZVmWRgzLVHWtL3Jf2FS4+di2T/s8bCocNhUKWQqGwpHzsBV1reX54XD7+wb5H/x+Mk0rsjubLxTXcTgdRmuQK0agKznJKY/HpWT7Wvt2kbBYssclj8fZ2i4pck/LV5LHKafT0ek4jp9XdPAmDQAAAAAAAADoFKEsAIDtqb+v1E/ufs8uzzt8uP7y+wvlcvHJjwAAAAAAAACA/hErZGZZktlcaVnqtxCaYRhyu5xyH8B7cIcjEpIp2Vff77uYWZYl07QUNpuPYVPh5mOk3KbOtGS2hMda2oZb7jdlhiPHcPN9Lf2ZlqVRhVmqrm1SWXmDQrH6bqlrqTfN1vG0PM9+RptxhNs9zx5f6zMGsrBpqbEpqMam/t+FzOV0yONxyuN2ytMc8PK4ncrKTNaIggx5UyK7d6V6PZHz5MjOdT2tT0l2yeHoPPgFAAAAAAAAAOgeoSwAgCTp+dfW6sqbXrbL44ty9Orjl8qb4onjqAAAAAAAAAAAGDz6fxczQw6Hof7M0rQNmW3YUn5Qd2VrGzpru2NY253GInXtdjZruyNZy65mzTuNFeSlqbrWp30VDV22DTX3GwhGdkcLBMIKhsyDN/l2QmFToSYzZgDs81V7++QZyUmujoGt5JbzNvUpnjZtelDf3E9yskuGYfTJWAEAAAAAAABgICKUBQCHOL8/pJtuf0cPPvGZXZc/JFVvPXWZ8nJT4zgyAAAAAAAAAABwKDEMQ06nIadTktuplAPs70ADZqZpKRQ2mwNakaBWdGirY12g5VqsupCpYLBjXUtfBzMAJ0k+f0g+f0gVVU390r9hSCntd+rqTcAruc2OX831KcluJSe5or48HifhLwAAAAAAAABxQSgLAA5hW7ZX6hvXPK/PV7d+omJGepJee/xSjSvKiePIAAAAAAAAAAAA4svhMORxOOVxO/v9WZZl2QGtQEtwKxiWPxCyy8FQWKOHZ6msoqE5UBWW3x9Skz8kf3PAquXLHwjL5wvKF2htEwiE+30e0XOSGpuCMXf76mvJSS4lJ7s6BLZifaW0b9eD+5KSXPK4nUryRP4+eDxOJXma65IidS5X//89AQAAAAAAADCwEMoCgEPUC6+v1b/f/Ipq6/x23axpBfrbwxdpwpjcOI4MAAAAAAAAAADg0GIYRiTs00UArO3OX5u2Vcg0e7e1lmlaCobC8gfCUeEvf0sILBBSIGi2hsHaBcQi9W0DY+2uB8IKhc0D/Vbsl5YwWjw5HEZUSCsS4nI1B7hil6PCXZ7octu+OuunbVAsKjjWXOd2tZ67XA52FAMAAAAAAAD6GKEsADjE+HxB3XT7O3ro/5ZF1V9zxVzdd9upSk52x2lkAAAAAAAAAAAA6AnTtGT1LpPVHPxyyeN2San9M65w2LQDXB13/QpH7fo1vCBDqV6PGhoD9o5aDY1BNfpaztvUN5d9/pCCwfgEv7pjmtaACId1xe12RAW13C5HzABXS73b1Roec7scbc6b27k71rVt63a3BtR63LZdndPpiPe3DQAAAAAAAOgUoSwAOIRs3lahi695Xl+uKbHr0tM8+tM9C3XxOdPjODIAAAAAAAAAAAAMdk6nQylOh1K6+RDAtrt+9VY4bCoYMqN28Iq1q1fULmDt20WFxULdtgkGTYVCYQVDkWf3dpeygSIYNBUMmmpsCsZ7KD3mcBhyuRxyOR1yuxz2ucsVCZi5XIZcrkiQy9nSxr7ukNPl0MhhmVHBsJhhsTb1UWG17trGqGNXMgAAAAAAgEMHoSwAOET89ZU1+o8fvaK6+oBdd8SMYfrrQxdq/JjcOI4MAAAAAAAAAAAAh6pN2yr6LOTkdjvkdjuUqq5DYQfKNC0FQ6bCYVOhkClLlmZNHabi0jpt2VGpQDAcuRa2FAqFm4+mQs3tW+4LtT3a16yO15rvCYZNhe06K/paS79hs9e7qA1kpmlFwnEKx3sovdLTAFhUWKybXcy629msN21j1Tkc7EoGAAAAAADQW4SyACDB+XxB/eAXb+vhp5ZH1V/77SP1q5+eqqQk/lMAAAAAAAAAAACA+DBNa9CFiAzDkMftlNxOSZGdv0YNz5TH45Q/EIrrfCzLkmlaCpuWHf4Km5Yd3op5bkZCXuGwKdMyNX50rsqrGrWnpLY5GGYpbEYCYWEzEgYLd9JvqPk8Zlv73LSDamEzEkQbrLuPdaZlVzJp8OxK5nQa0aEut7PTAFeHAFjbtu7oejuAth9t3a5IaC3WsWU3NLfbyc5kAAAAAAAgbvhNfABIYJu2Veji7z+vFWtL7LqM9CT9+d6FuvCsaXEcGQAAAAAAAAAAAIC+ZhiGnE5DTqfs0FhvOBzS8fOKVLKvXhu2lB+0gFkkSBYJaLXs+NX2PBRqud68m1g4+jyqfXMIzDRNjRiWqeqaJgXb7DpmnwdNBUNhe6exttfDLe2adzoLhsLRO5g1X08kke9fSD5/KN5D6bWWQJnb7ZDLGQlqtQS22h67vNYSAmt3LXJPu2BYV9faj6GrazHG4HI65HQ65HAYhM0AAAAAABgECGUBQIL6y8ur9R8/elX1DQG7bvaMYfrr7y/SuKKcOI4MAAAAAAAAAAAAAFo5HIYcDqfcffhbLG0DZpu2VfT5blyW1bIjWdsgWXRoLNR8re157N3DrNZdzTrZiSxsmsrJ9Kq+wa+qWl9zAK25ffNOZp0+r835YNuZridaA2XxHknfcrkccjoNuZyRwJbT0Ta4ZdjnXV1zOtu2aa5v176nz2nbV5fP6aSvtteczfc7Hc1HZ2R8Dkfreaw2Djt4SnANAAAAADAwEMoCgATT1BTUjb94S394+vOo+uu+c6Tu/e9TlZTEv/oBAAAAAAAAAAAAHDpM0+qHMJIRCY44tF+7kvVWX+1iZpqxw1qtYbJuQmbdBsDa3GNazW2jz03TUqrXo8amgL0TWevuZJE2LeeJHCbrTmRXNsmvcLyHMmA5moNcDkfkn0fDaD1ve82b4m6ujw6BtT1GAmGx27T0ub9hMsnSvrIyORyGhn1QI5fTKcOIHr+jeewtc2hbF6lXjLqO7ey27eocRru+o56pTp7Z8/4N48DaGQYhOwAAAACDE7+ZDwAJwrIsvfvxVt10+ztatb7Urs/MSNJjvzpX558xNY6jAwAAAAAAAAAAAADEm70r2UEIknU+ht7vYtYSJgu3HFsCYm2PzedmVF37ezq/1vUzYtQ1B8xM05LX61aTL9S6u1lzWC0Ujg6XhdrsgoYD1/L9H1w2xnsAA1ZLOCxWGKwnobRY4bL2IbeetInVV6xAW6xgXft2htq1cRgy1CZM2Bzga9nNrn2or2XHufZBwaj2be7rbCe6lt3tOm3f7tktO9u1f3ak3kGADgAAAGiDUBYADHLhsKl/vLVedz30iT5fvTfq2tzDCvWXhy7U2NE5cRodAAAAAAAAAAAAAACx9XQXM8Mw5HI5B+QvOu1PyMyymkNgbUNhLXVhS5bVGjAz27RtKYebw0iRr0jQyzLb18duZ3bRxpKloUPSVNcQUGVVY8z+op5jWTKbg2wt4zSbQ2xWJ+OMer5lyTJl34tDm2VJ4bAlib8LA51hqGOIqzehsj4Iibk62bmuJTjWq7DafgbYehOCa1vXEgYEAABAYhiI7yoAAD3g94f01Isrdc/D/9KmbZUdrt/w70fp7p+cLI+Hf9UDAAAAAAAAAAAAANDfehoyk71TjuR2xW/XsvbaBsw2bCnv4Vz6TktYrX1Yy65rLluWoupNs+VadB+SpRmTh2pfZaOsmEG1WAEyM2a72EG25t3SLMW8z+47bMnv98syLbk9Hnt+liIhN9NSm7k1z89qnadlRebjcTvl84fU0Bi06yxTklr7sDo5tvQnK1bblvPotp31Zzb/xWgp49BjWVIoZCoUkqRwvIczKDlaAmSxwmwxwl4tATefPyiHw9G621rzV1SdM0Zdc31Xdc42O7o5Y9U5O9a11Eff29o2epwd646cNSLm94Hd2gAAwGDCb+oDwCBTV+/Xo898rl//cbGKS+s6XD/jhPH6ybXH6dgjR8dhdAAAAAAAAAAAAAAAAL1nGM1hgj7qz+GQ5h42vFe7mPUH07S0e9duSdKIkSPkcPQ+TOB0Gjp27ui4BeY6EzO41Vl9S6DLkmRYmjdrhErLG7R5e4UdqOusD7M5fNYaWIsOkvUkQNb6jK7HaDUH19QuIGff1yY819y7ikZkq7beZ4/TDghakeCdpbYBu0jfUQG+cMed5Fp20osVCAybZoyQYGv7DrvUhWPvXNf+mTh4TNNSIECgbX8ZhuRyRXYga3t0u5zR9THadLynk+td3uPs1T1udxfj6PQeZ8y2BNIAABh4CGUBwCBRXtmg3z62VA8+8ZmqanxR1xwOQxefPU0/uuYYzZo2LE4jBAAAAAAAAAAAAAAAGHh6votZ34sOB2m/xjFQAzOGYSiSD+hdSMDhkIbmpcmSVFXTNGBCZvuj7Q5z8Qz/HSjLsuRwGDrqiJEqLq3Tpq0VCrWEwqzo8FZL2KzDtebwW6x72u5iZ4bbXG/ZJa4lJGb3rZjPbdtX2GzZba6TdpJyMlPU2BSM2uHODreFe1bXGnRrVxeOrhvMf48HG8uSgkFTwaAZ76EcdC27rPU4XOZ0yONxKsnjksftVJLHKY/H2XzuanPefEyKtIucO5Wc5FJKslvJSa7mc1eb89b6lmtJSS6CYwCAQw6hLAAY4HbuqdZ9jy7WH5/9XE2+UNQ1j8ep71w8SzddfbTGj8mN0wgBAAAAAAAAAAAAAACAQ9vgDuZEQhQedySE4fE45bb6at+6+DjYgTmrQ0Ct5Vwy7d3N1G1ArUO4zLQkQ5o0Lk8VVY3aXVyjcHM/4XCbIFsn97dcbw2PWfZYTNNsDdO1CduFo9rFCt+1PFMKm6Z93tn4Y93fIhQ27TAcuteyy1pAA3enNY/bIY/HpZQkl5LbhLjsr+TItaSktm1aAl5OpSS75U2J/kpNccvjce5X4Ov4eUV9P0kAANoglAUAA9T6Tft0z8P/0tP/WKVQKPpTPdJSPfr+5XN041XzNWxoepxGCAAAAAAAAAAAAAAAAAAD28EJzBlyOAw5HH3fc9uA2YYt5YM4/BfRMp+JY4fYdfYOaM0hrUhYK7ITWYe6sKWwaSoUMhUMRY6hcPOx7XmMYzAY7ljf7T0x6tu12VfRoLqGgD2+2LutRebSoc5MrGBaIGgqEAyoviHQp/06HEa7gJezOczlbA17JbuVkuySN9mt1FS35s0aodQUjzLTk5SVmazM9GS53YM7cAoAGHgIZQHAALJzT7Xe/nCLXn7nK73x/qYO/wOdl+vV9VcepWuumKvsrJT4DBIAAAAAAAAAAAAAAAAAgAPw0dLtfd6n4ZDcDofc7n5Ix3WiIC+tTwJzlhUJD4bNNsGtcGtwq22YqyXcFRX8ilHXEmSLhMcibYKhtnWt4bKWEFx2Zorq6v2qqmlSMBQJpQVDYYVCpgLBcCQIFzQVaK47WEzTUmNTUI1NwR7f8/CTn3eoS0l2Kc3rUVqqR6nNxzSvR+lpHmWkJykjLUnpaUnKTE9SeppHmenJSk+LtHE6D97fq86w8xcADDyEsgAgjny+oD7+bKfe+mCz3vpws9Zt3Bez3ajhmbr5e0frym8cLm+K5yCPEgAAAAAAAAAAAAAAAACAvrVpW8Wg3iHK6TRUkJfWJ30ZhiHDkByO+O3k1Ntd2VrCYIFg2N65LBAMR74CrUd/IKxAMBQ5BsLyB8MKBJrLbds01/n8Ifurr3eGa/KF1OQLaV9lY6/uMwwpJdmtNK9bXq9HqSnuSLArxa1Ur0ep3tZjmtcjr9et1BS3UpLdcjiMAx63w2FowpjcA+4HAND3CGUBwEFkWZY2b6+MhLA+2KxFn25Tky/UafupE/N06zXH6psLp7NtLgAAAAAAAAAAAAAAAAAgYZim1eehm4NpMAfK+oLDYcjhcPbb7zZalqVAMCyfLxQV1Or4FZbPF2wOXAXV2Hw0TUu19X7VNwQO+O+ZZal1p66Knge6DEPyprQGtdK8sYJcHqU1n0d28HLL43bKMFrDXIf63zUAGMgOiVDWkiVL9Pjjj2vlypVqbGxUYWGhTj/9dF199dXyer371efbb7+tp59+Wl999ZWCwaBGjx6thQsX6oorrpDb7e70voqKCj388MNatGiRysrKlJGRoblz5+q73/2upkyZMuCeCeDA1Tf4tejT7XYQa+vOqi7bTxiTo9O/Nl5nnzRRJx83Vg5H/Le8BQAAAAAAAAAAAAAAAAAAOFgMw1CSx6Ukj0uZvby37a5f6zftk88f2SGrsSkYCW41NQe4mssNTUE1NAbV0BiIHJsCdvlAAl2WpeZ+gr26z+VyKK1NWCs11aMRBel6+4Mtys1OUW62V0NyvPZ5blaKsjKT+X1TAIiDhA9lPfXUU/rlL38py7JUUFCgYcOGafPmzXr44Yf1zjvv6Nlnn1VWVlav+rz77rv12GOPSZJGjRqllJQUbdq0Sffcc48WLVqkxx57TB6Pp8N9O3bs0KWXXqry8nJ5vV5NmDBBJSUlevPNN/Xuu+/qgQce0EknnTRgngmg93y+oDZtq9T6zfu0fnO5Plq6Qx9/tkPBoNnpPalet046ZqxO/9p4nbZgnMaOzjmIIwYAAAAAAAAAAAAAAAAAAEhMDoehlGS3UpLdyslK6dW9pmnJ5w/FDGvZx6aO5cam4AGFuUIhU9W1PlXX+uy6L1bv1Sv/3NjpPQ6HoezM5EhIKztFQ7K99nn7Y05WirIzI0dvijtqVy4AQO8kdChrzZo1uuOOOyRJv/jFL3TxxRfLMAyVlpbq+9//vtauXavbbrtNv/vd73rc5z//+U87AHX//ffbgaYtW7bo6quv1rJly/TrX/9at956a9R9lmXp+uuvV3l5uY477jj95je/UXp6ukKhkB566CH9/ve/10033aS3335b+fn5cX8mgK5V1zRp/eZyfbW53A5grd+0T9t2Vfdom9iZU4bq9K+N1+lfG6+jZ49UUlJC/+sYAAAAAAAAAAAAAAAAAABgUHE4DHlT3PKmuJWX2/P7TNOK7MDVJqhV3xhQY2Pk2DbYFSlHzn3+0H6P1TQtVVQ1qaKqqVf3ud0OO6CVnZms7MzIsSW41f48KyNZmRnJykxPUlqqh925ABzyEjoF8Pvf/16maerrX/+6vvGNb9j1Q4cO1a9//WudccYZeuedd/TVV19p8uTJPerzwQcflCT9x3/8R9QOU+PGjdPtt9+ub3/723rmmWd09dVXKyendbeb9957T+vXr1d6erruu+8+paenS5JcLpeuv/56LVu2TMuWLdNjjz3WIVwVj2cChzrLslRb51dZRYN27K7uEMAqKavvVX9Zmck69bhxOv1r43Xq8eM0fFhGP40cAAAAAAAAAAAAAAAAAAAA8eJwGEr1epTq9UhK7fF9oZCphsaAHdxqG9hK8jiVkuxWeWWjKqqbVFHVqIqqJlVWN/VoM4HOBIOmysobVFbe0Ot7DUN2QCszPXJsG9rKTE9WVmbreVqqR+mpHqWnJdnHtFQPu3UBGNQSNpTV0NCgjz/+WJJ08cUXd7heVFSko446Sp9++qneeuutHoWytm/frq+++kqSokJeLebPn6/Ro0drx44deu+993TRRRfZ1958801J0umnn67MzMwO91588cVatmyZ3nzzzaiAVDyeCSQqny+ofZWNkcVjRUO3x0AgvF/PcbsdmjAmV1PGD9GMyUN16vHjNPewQrlczj6eEQAAAAAAAAAAAAAAAAAAABKBy+WIBJoykqPqDUOaNG6Ijp9X1OEe0zRVU+uPhLSaw1rllY3Nu2Y1H6ujy1U1TWpoDB7weC1Lqq7xqbrGJ6lmv/txOAw7sBU5Jik9LXJMS/UoPc0jb7Lb3rWsw1eyW6leT8xrKckudvMC0K8SNpS1fv16BQIBeTwezZw5M2ab2bNn69NPP9XKlSt71OeKFSskSSNHjtTQoUM77XPHjh1auXJlVECq5Rlz5syJeV9LfUlJiUpLS+3+4/FMYCAKBEL69PNdqqr2qaGpdevWrrZxbXu9tt6v2jp/n44pPc2jyeOGaMqEPE0ZP0RTxudpyoQhGjsqmwAWAAAAAAAAAAAAAAAAAAAA+pXD4VB2Voqys1I0vhf3BQIhVdX4VFkdCWn19Lym1qcmX6hP52Calmrr+v73fFu43Q4leVxKTop8JXmcredJndR7XPJ4nHK7HHK7nXI5HXK7Hc3HSL3L5ZDb1e68TZuWe9wuZ/P1zuvb3u90OORwGPYXu4gBA1vChrK2bdsmSSosLJTb7Y7ZZtSoUVFtu7N9+/ao+3raZyAQ0J49e7q8d9iwYXK73QoGg9q6dasdkIrHM/uaZVkKh/dvxyFAimzHetTCP2nFutKD/myHw9DQIamaODay89Xk5q8p44eocGh6pwsd/s4PHm3/rAbTn5thGLKadxy2rP3fenhgiPxzlBjzYS4DVyLNJ5HmIiXWfBJpLlJizSeR5iIl1nwSaS5SvOdjWaYchmGfW9aBfNpXIv3ZJNJcpMSaTyLNRUqs+STSXKTEmk8izUVKrPkwl4ErkeaTSHORuptP365v+9uh9WczuCTSXKTEmk8izUVKrPkwl4ErkeaTSHOREms+iTQXaaDMp2/WtgNjLn0nkebDXAauRJpPIs1FSqz5JNJcpMSaTyLNpfX3BU3T7LO5OJ2GhuSkaEhOSq/vDQTCqqnzqabO3/wVCWvV1LaWq2v9qm3TprbOp/qGgOqav+obAjLNg/PnEgyaCgYjzxys2oa0HIZxAGVFl42O4S/7V6NbynbRkGFIjY2NMiR5vV/IcBj2tbb3Gm3u7fRad+Vu2uZmp+im7x6t6ZPyD/TbCxzQv1sTNpRVUxPZAjEzM7PTNi3XWtr2ZZ+1tbV2XX19vUzT7PJewzCUkZGhioqKqHvj8cy+4vdH0spNTU32jl/A/gibln747xMlTeyT/hwOQy6nIafDETk6DbmcjsjRZcjpbK13xkyY12pfSa32lfTJcDCArF69Ot5D6DGn0ymPwpo+1lDrknfwqqverSTDTIj5MJeBK5Hmk0hzkRJrPok0Fymx5pNIc5ESaz6JNBcp3vNxaNbEzj/UpbcS6c8mkeYiJdZ8EmkuUmLNJ5HmIiXWfBJpLlJizYe5DFyJNJ9EmovU3Xz6dn3b3w6tP5vBJZHmIiXWfBJpLlJizYe5DFyJNJ9EmouUWPNJpLlIA2U+fbO2HRhz6TuJNB/mMnAl0nwSaS5SYs0nkeYiJdZ8EmkuERVatap6wH34vFNSjjfypQJJSmr+6pplWc1BM0umZck0m8+7KluWrObzqKNlyWq+blqDP4SHntu8eaNCTcXxHgYSSEsGpjcSNpTV8s3obJcsSfJ4PFFt+7JPn8/X4b6213t778F8Zl9pCYUBB8rpMDRlXFa8hwEMKOFwWJ7O/9Mw+FhhuRNlVcJcBq5Emk8izUVKrPkk0lykxJpPIs1FSqz5JNJcpMSaD3MZuBJpPok0Fymx5pNIc5ESaz6JNBcpsebDXAauRJpPIs1FSqz5JNJcpMSaTyLNRUqs+STSXKTEmg9zGbgSaT6JNBcpseaTSHOREms+iTQXKbHmw1wGrkSaTyLNRUqs+STSXKTEmk8izaXZQAtkHYiWXZccjkQIzAFIFPuTgUmw/9S0SkqKJGyDwWCnbQKBQFTbvuwzOTm5w31tr/f23oP5zL7idrsVDAblcDh6/D0GAAAAAAAAAAAAAAAAAAAAAAAADga/3y/TNLvcTKkzCRvKyszMlCTV1NR02qblWkvb7mRkZPS4z5a2kpSWliaHwyHTNDu917Is1dbWdrg3Hs/sKzNmzOjzPgEAAAAAAAAAAAAAAAAAAAAAAIB4c8R7AP2lqKhIklRcXNzpLlM7d+6MatudMWPGSJJ27NjRaZtYfXo8HhUWFkZdb2/v3r32OFueE69nAgAAAAAAAAAAAAAAAAAAAAAAAOhcwoaypkyZIrfbrUAgoFWrVsVs8/nnn0uSZs2a1aM+DzvsMEnS7t27VVpa2qs+W8rLly+PeV9LfUFBgQoKCuL6TAAAAAAAAAAAAAAAAAAAAAAAAACdS9hQVlpamo499lhJ0t/+9rcO17dv364lS5ZIkk4//fQe9TlmzBhNnDhRkvTXv/61w/XFixdrx44dcrvdOumkk6KunXbaaZKkt956SzU1NR3ubRlj+7HE45kAAAAAAAAAAAAAAAAAAAAAAAAAOpewoSxJuuaaa2QYhl5++WX99a9/lWVZkqSysjL94Ac/kGmaOvnkkzV58uSo+0488USdeOKJeuuttzr0ee2110qS/vjHP+r999+367du3aqf/vSnkqRLL71UOTk5UfedfPLJmjRpkurq6nTTTTeprq5OkhQOh/XAAw9o2bJlSklJ0ZVXXjkgngkAAAAAAAAAAAAAAAAAAAAAAAAgNsNqSSolqCeeeEJ33XWXLMvSsGHDlJ2drc2bNysQCGjMmDF69tlnO4SZJk2aJEm68847df7553fo84477tD//d//SZJGjRolr9erTZs2KRwOa/bs2Xr88ceVlJTU4b5t27bpW9/6lioqKuT1ejVmzBiVlJSooqJCbrdbv/nNb3TKKafEnEc8ngkAAAAAAAAAAAAAAAAAAAAAAACgo4QPZUnS4sWL9dhjj2nVqlVqbGxUYWGhTj/9dF199dVKTU3t0L67UJYkvfnmm3r22We1fv16BYNBjRo1SgsXLtS3v/1tud3uTsdSXl6uhx9+WIsWLVJZWZkyMjI0Z84cfe9739PUqVO7nEc8ngkAAAAAAAAAAAAAAAAAAAAAAAAg2iERygIAAAAAAAAAAAAAAAAAAAAAAACAvuKI9wAAAAAAAAAAAAAAAAAAAAAAAAAAYDAh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AAAAAAAAAAAAAHqBUBYAAAAAAAAAAAAAAAAAAAAAAAAA9IIr3gMAACAeiouL9fLLL2vRokUqLi5WdXW1cnNzNXLkSJ1yyik655xzlJOTE+9hAgAAYADZvXu3TjrppF7fN2bMGL311ls9br9lyxa9/PLL+uSTT7R3717V19crLy9PY8aM0emnn64zzjhDaWlpvR6HJK1evVovv/yyli5dqrKyMvl8PuXn52vChAk688wzdeqpp8rj8exX30uWLNErr7yiFStWqKysTOFwWPn5+Zo2bZrOOussnXDCCXI4+HwgAACA/lRfX6+1a9dq7dq1WrNmjdauXasdO3bIsixJ0pFHHqmnnnrqgJ7Rn+9WWQsDAACgrf5Y3x6s97wS61sAAAC08vv9+uKLL7RkyRKtW7dOW7ZsUVVVlYLBoNLT01VYWKhZs2bpjDPO0Jw5c/brGaw/o5mmqUWLFun111/X2rVrVVZWJqfTqfz8fB1++OE655xzdNRRR+3XmIG2DKvl/1IBADhEPPXUU/rVr34ln8/XaZusrCz9z//8j84888yDODIAAAAMZP39w/pQKKQHH3xQjz76qMLhcKftCgsLdeedd/bq5WBjY6Puuusu/fWvf+2y3cSJE3Xvvfdq8uTJPe67srJSt912m959990u282ZM0d33323RowY0eO+AQAA0HOnnXZa1C+oxnKgoaz+erfKWhgAAADt9df69mCEsljfAgAAoEV5ebnuuOMOLVq0SI2NjT26Z9asWbrjjjs0bty4HrVn/dnRrl27dOutt2r58uVdtjvllFP0i1/8gk0ccEAIZQEADin333+/Hn744ai6oqIi5efnq6SkRDt37oy6dscdd+iCCy44mEMEAADAANX+h/Vz585VUlJSt/cNGzZMt99+e7ftfvSjH+mll16yy4ZhaNy4ccrOztbu3bu1d+9e+5rL5dIf/vAHHXvssd32GwwGddVVV2nJkiV2ndvt1tixY5Wenq7t27ervLzcvpaamqpnn322Ry9L6+rqdOmll2rjxo12XXJyssaNGyePx6Nt27apurravjZ06FD97W9/U0FBQbd9AwAAoHcmTZrUbZsDCWX157tV1sIAAABor7/Wt/39nldifQsAAIBWq1ev1oUXXtihvqCgQEOHDlVycrJKS0u1ffv2qOter1d/+tOfNHv27G6fwfoz2t69e3XxxRerrKwsamzjx4+XZVnasmWLGhoa7GsTJ07Uc889t9+7iAGEsgAAh4x33nlH1113nV0eP3687rnnHk2bNs2uW716tX70ox9py5YtkiILjJ+ToQAAHyBJREFU0Oeee04zZ8486OMFAADAwNL+h/Xvvfden30S6OOPP6677rrLLs+dO1e33367ioqK7Lp//etfuvXWW+0Xh2lpaXrllVc0fPjwLvu+/fbbo34x4bTTTtN///d/a+jQoZIk0zT11ltv6bbbblN9fb2kyAvg119/vduXjt/73ve0aNEiu3zppZfq+uuvV1ZWliQpEAjo+eef15133qlgMChJmjp1ql544QU5nc5uvisAAADojZZfWk1NTdXUqVM1bdo0TZ8+XY899pjWrVsnaf9DWf35bpW1MAAAAGLpr/Vtf77nlVjfAgAAIFrbUNYRRxyh888/X8cdd1yHcNGuXbt0//3367XXXrPrsrKy9Oabb3a5ixPrz2jhcFgXXnih/f8MhmHo2muv1ZVXXimv1ytJamho0GOPPaaHHnrI3pn3xBNP7PChZEBPOeI9AAAADoZAIKB77rnHLhcUFOjZZ5+N+qUBSZoxY4aeffZZe9EYCoWi7gMAAAD6WlVVlR566CG7PHXqVD322GNRL0kl6ZhjjtEzzzxjvyisr6/XAw880GXfW7du1bPPPmuXTzjhBD3wwAP2eleSHA6HzjzzTP3xj3+0X16WlJToz3/+c5d9L168uMNL0v/5n/+xX5JKksfj0be+9a2oNfW6dev0j3/8o8u+AQAA0Hu/+tWv9Oabb+rzzz/X008/rR//+Mc655xzDvjTPfvz3SprYQAAAHSmv9a3/Yn1LQAAANpzOBw6+eST9dJLL+m5557TRRddFHO3p5EjR+q+++7Td77zHbuuurpajz76aKd9s/7s6MUXX7QDWZJ000036dprr7XnLkU++OG6667TD37wA7vu/fffj9oRDOgNQlkAgEPC66+/rl27dtnlW2+9VZmZmTHbZmVl6dZbb7XLy5Yt07Jly/p9jAAAADg0PfPMM6qrq7PLP//5z+XxeGK2HTVqlK655hq7/Oqrr2r37t2d9v3HP/5R4XBYkuR2u/Xzn/9chmHEbHvEEUfo4osvtstPPPGEmpqaOu3797//vX2ek5OjW265pdO2Z555po4//ni7/Mgjj3TaFgAAAPvnnHPO0dixYztd7+2v/ny3yloYAAAAnemv9W1/Yn0LAACA9qZNm6aHHnpIU6ZM6VH7H/zgB1GhrbfffrvTtqw/O2p7feLEibryyis7bXvVVVdp4sSJMccF9AahLADAIeGtt96yz/Pz83XKKad02f7UU09VXl5ezPsBAACAvtR2rTlz5kzNnDmzy/YXXXSRkpKSJEmmaeqdd96J2S4YDOq9996zyyeffHLUp1bFctlll9nnjY2N+uijj2K2q6io0PLly+3y+eefr5SUlB73vWvXLq1Zs6bL9gAAABgY+vPdKmthAAAAJBLWtwAAADhQHo8nKoRUXFzcacCJ9We01atXRwXNLrnkEjkcncdlHA6HvvnNb9rlZcuWqbKyssuxALEQygIAJDyfz6dPP/3ULh933HFyuVxd3uNyuXTcccfZ5ffff7/fxgcAAIBD165du7Rp0ya7/LWvfa3be7KysjRr1iy73Nladfny5aqpqelV3+PHj9eIESO67XvRokUyTdMun3DCCd32PX/+fPsFb1d9AwAAYODoz3errIUBAACQSFjfAgAAoK9kZWVFlevr6zu0Yf3ZUfv6nvTdto1pmlq0aFG39wDtEcoCACS8zZs3KxAI2OUjjjiiR/e1bVdcXKzq6uq+HhoAAAAOcevWrYsq789adf369THbtK+fPXt2r/tuP75Yfbvd7m4/cUuKfKLX9OnTu+0bAAAAA0d/vltlLQwAAIBEwvoWAAAAfWXPnj32ucPhUHZ2doc2rD+77nvYsGEaNmxYt30XFhaqoKAgZh9ATxHKAgAkvM2bN0eVi4qKenRf+3bt+wEAAMCh7d5779U555yjOXPmaPr06TrmmGN0wQUX6Je//KU+++yzHvXRF2vV+vp6lZSUdNm32+3W8OHDe9T36NGj7fPt27crHA532XdBQYE8Hk+v+96yZUuP7gEAAED89Oe7VdbCAAAAGAj64j2vxPoWAAAAfcPn8+nDDz+0yzNmzJDL5erQjvVnR237btu+N33ze8LYH4SyAAAJr+2nBkjqUfpdiiTgu+oHAAAAh7a33npLGzduVF1dnYLBoMrLy7VmzRo9+eSTuvzyy3XRRRdp48aNXfbRdo3pdDqVn5/fo2e3X6vu3r27y77z8/PlcPTsNVDbF6qBQED79u3rsu+erq/b9836GgAAYODrz3errIUBAAAwEPTFe16J9S0AAAD6xpNPPqn6+nq7fO6558Zsx/qzo+LiYvu8/TwPtG+gK4SyAAAJr+0CVZIyMjJ6dF96enpUuaGhoc/GBAAAgMEvKytLM2fO1Pz583XYYYcpOzs76vqqVat00UUXadGiRZ320XatmpqaKqfT2aNn92St2rbvnq6B+7vvtLQ0+zwcDsvn8/X4XgAAABx8/flulbUwa2EAAICBoC/e80qsb1nfAgAAHLiNGzfqwQcftMujRo3SRRddFLMt68/o9WdjY2PUzlztx9LTvvk9YeyPjnvZAQCQYBobG6PKSUlJPbovOTk5qsxiCwAA4NBmGIamT5+u888/X8cff7xGjhzZoc2aNWv06KOP6u2335Yk+Xw+3XjjjXruuec0ZcqUDu3brlV7uk6N1TbWWrVt3+3XtvHqO9Yauzf3AwAA4ODqz3errIVZCwMAAMRDf7znlVjfsr4FAAA4MFVVVbr22mvl9/slRXa/uvPOO+XxeGK2Z/0Zvf5s/y57f/vm94SxP9gpCwCQ8EKhUFTZ5epZJrn9Jwe07wcAAACHluHDh+vvf/+7vvWtb8X8Qb0kTZ8+Xb/97W/105/+1K5ramrS7bffHrN92zVmT9epsdrGWqu2revpp2LF6jsYDPZZ36yxAQAABpf+fLfKWpi1MAAAQDz0x3teifUt61sAAID95/P5dM0112jHjh123Q033KA5c+Z0eg/rz1CX5f3tm3Ut9gehLABAwktJSYkqt3ySQHfat2vfDwAAANCZyy+/XBdccIFdXr58uVavXt2hXds1Zk/XqbHaer3eQdF3IBDotB8AAAAMPP35bnUgrldZCwMAAKCtnr7nlQbmGpT1LQAAwMAXCAR07bXX6osvvrDrLrvsMl199dVd3jcQ14jxXH/u77vs9m1Z12J/EMoCACS81NTUqHJTU1OP7vP5fF32AwAAAHTl+9//flT5448/7tCm7UvI9uvPrrRf08Zaqw7WvgEAADBw9Oe71cG6XmUtDAAAcGjpyXteafCuQVnfAgAAxE8wGNT1118ftca8+OKLo3Zs7cxgXSP2V9/tA2C96bttW9a12B+EsgAACS87OzuqvG/fvh7dV1ZW1mU/AAAAQFdGjhyp4cOH2+WtW7d2aJOTk2OfNzY2qr6+vkd9t1/Txlqrtu27p2vgg9l3RkaGnE5nj+8FAADAwdef71ZZC7MWBgAAGAx68p5XYn3L+hYAAKB3QqGQfvjDH+r999+36y644AL94he/kGEY3d7P+jN6/el2u5Wenn7AffN7wtgfhLIAAAlv7NixUeXi4uIe3de+Xft+AAAAgO7k5eXZ51VVVR2u98Va1eFwqKioqMu+q6ure/wStm3feXl5US8uY/W9Z8+eHvXbvm/W1wAAAANff75bZS0MAACAwaK797wS61sAAAD0XDgc1k033aS3337brjv//PN1++239yiQJbH+jIW1LeKFUBYAIOFNmDAhqrx27doe3bdu3Tr73O12a/To0X06LgAAACS+pqYm+zw5ObnD9fZr1bZr0K60bTd8+PCYfY8fPz6qvH79+h713Xa9PG7cuJht2vZdXV3d4xe8PekbAAAAA0d/vltlLQwAAIDBorv3vBLrWwAAAPRMOBzWzTffrDfffNOuO++88/TLX/5SDkfPox2sP7vue/PmzQoEAt32GwgEtGnTpm77BrpCKAsAkPCGDRumkSNH2uVly5b16L7PPvvMPp89e3aH7U4BAACArgQCAe3cudMuDxkypEOb6dOny+v12uW2a9CutF3THnnkkTHbtK/vSd9+v1+rVq3ql76Li4ujPo2qs74BAAAwcPTnu1XWwgAAABgMevKeV2J9CwAAgO6Fw2Hdcsstev311+26r3/967rjjjt6FciSWH9213f78XRm5cqVUeGtefPmdXsP0B6hLADAIeGUU06xzz/77LNu0/XFxcVRi89TTz2138YGAACAxPTOO+9EfYLq7NmzO7RJTk7Wcccd1+k9sSxfvly7du2yy6eddlrMdoWFhZo2bZpdfuWVV2RZVpd9v/XWW/L5fN32PXv2bOXm5trll19+uct+Jemll16yz91ut0488cRu7wEAAED89de7VdbCAAAAGAx68p5XYn0LAACArpmmqVtvvVWvvfaaXXfuuefqzjvv7HUgS2L9GcsJJ5wgt9sd876e9D1kyBAdccQR3d4DtEcoCwBwSDj//PPthatpmvr973/fZfuHHnpIpmlKklJTU3XGGWf0+xgBAACQOMrLy3XffffZZa/XG/VCtK0LLrjAPq+rq9MTTzzRab+WZemhhx6yy4WFhZo/f36n7S+88EL7fPv27Xr11Vc7bRsIBPToo4/a5VmzZmn8+PEx2zocDp133nl2efHixVq+fHmnfVdVVemZZ56xy6eeeqoyMjI6bQ8AAICBoz/frbIWBgAAwEDWm/e8EutbAAAAxGaapn7yk5/olVdesesWLlyou+66a78CWS1Yf0bLzMzUySefbJdfffVV7dixo9O+t2/fHhWSa/suHOgN/tYAAA4JEyZM0MKFC+3y888/r+effz5m27/85S964YUX7PKVV16pnJycfh8jAAAABq4vv/xSP/vZz7R169Zu227YsEH/9m//FrWDwHe+8x1lZ2fHbL9gwQLNnTvXLj/00EP68MMPY7a9//779emnn9rl//qv/5LH4+l0LBdddJFGjx5tl2+//XatWrWqQ7tQKKTbbrtNmzdvtut++MMfdtqvJF199dX2y07LsnTLLbdo586dHdo1NDTohz/8ocrLyyVJLpdL119/fZd9AwAAYODoz3errIUBAABwMPXne16J9S0AAAA6sixLP/vZz/SPf/zDrjvnnHN09913H3AAiPVnRzfccINcLpckyefz6cYbb1RlZWWHduXl5brhhhvs3b0yMzN11VVXddk30BnD6m4vOQAAEkRFRYUuvvhi7d6926478cQTddZZZyk/P1+lpaV6/fXXtWjRIvv6jBkz9NRTTyklJSUeQwYAAMAAsXTpUl1xxRWSpMmTJ+uoo47SpEmTNGTIEKWmpqqxsVE7d+7Uxx9/rA8//NDeGUCSjjnmGD3yyCNdvtDcunWrLrnkElVXV0uSnE6nzjrrLJ188snKysrS7t279eKLL0Z9QtSJJ56ohx56qNsXtcuXL9d3vvMdBQIBSVJSUpIuvPBCHX300UpNTdW2bdv017/+VV999ZV9z2WXXabbbrut2+/LG2+8oR/84Adqeb2UkZGhb37zm5o9e7Y8Ho82bNigZ555Rrt27bLv+dGPfqQrr7yy274BAADQO7///e/18MMPd6gPBoP2es0wDLnd7g5tzj33XN1+++2d9t2f71ZZCwMAACCW/ljf9vd7Xon1LQAAAKK98cYbuvHGG+2yYRiaP39+rwJZN998syZPnhzzGuvPjv785z/rnnvusct5eXm69NJLNWPGDFmWpdWrV+u5557Tvn37JEX+TH7zm9/ojDPO6LZvIBZCWQCAQ8qWLVt01VVXRX2aVWcmTZqkxx9/XLm5uQdhZAAAABjI2v6wvjfOO+88/exnP5PX6+227fLly/Wf//mf9svSrhx11FF65JFHevzhAW+//bZ+9KMfqampqdu2Z599tu69994evwR+6qmndOeddyocDnfb9qqrrtLNN9/co34BAADQO7/73e/04IMP7te95513nu66664u2/Tnu1XWwgAAAGivP9a3B+M9r8T6FgAAAK1efPFF/fjHPz6gPp588knNmzev0+usPzu655579Oc//7nbdi6XSz/+8Y912WWX9bhvoL0D2/MOAIBBZty4cXr11Vd1ySWXdPrCNCsrS9///vf1wgsvEMgCAACAJGn48OE644wzlJeX121bl8ulE088UU888YTuuuuuHv+gfs6cOXr11Vd19tlnd/ppqwUFBfrxj3+sxx9/vFe7uZ522ml66aWXtGDBAjmdzphtioqKdM899+i+++7r1adyXX755frLX/6i2bNnyzCMmG2mTJmiP/3pT/yQHgAAYBDrz3errIUBAABwMByM97wS61sAAAAcXKw/O7rlllv0xz/+UVOmTIl53TAMzZkzR8899xyBLBwwdsoCAByyfD6fli5dquLiYtXW1io7O1sjR47U3Llz5XK54j08AAAADFClpaXasmWLiouLVV1dLb/fr5SUFGVkZKioqEjTp09XcnLyAT2jrq5OS5cuVWlpqRoaGpSbm6sxY8bo8MMP7/RlZE9VVFRo2bJlKi0tld/vV35+viZMmKBp06YdUL+StGfPHq1YsUJlZWUyTVN5eXmaNm2axo0bd8B9AwAAYODoz3errIUBAABwMByM97wS61sAAAAcXKw/O9qyZYvWrl2rffv2yeFwKD8/X7NmzdLw4cMPuG9AIpQFAAAAAAAAAAAAAAAAAAAAAAAAAL3S8/3hAAAAAAAAAAAAAAAAAAAAAAAAAACEsgAAAAAAAAAAAAAAAAAAAAAAAACgNwhlAQAAAAAAAAAAAAAAAAAAAAAAAEAvEMoCAAAAAAAAAAAAAAAAAAAAAAAAgF4glAUAAAAAAAAAAAAAAAAAAAAAAAAAvUAoCwAAAAAAAAAAAAAAAAAAAAAAAAB6gVAWAAAAAAAAAAAAAAAAAAAAAAAAAPQCoSwAAAAAAAAAAAAAAAAAAAAAAAAA6AVCWQAAAAAAAAAAAAAAAAAAAAAAAADQC4SyAAAAAAAAAAAAAAAAAAAAAAAAAKAXCGUBAAAAAAAAAAAAAAAAAAAAAAAAQC8QygIAAAAAAAAAAAAAAAAAAAAAAACAXiCUBQAAAAAAAAAAAAAAAAAAAAAAAAC9QCgLAAAAAAAAAAAAGMB+97vfadKkSZo0aZKWLl0a7+EAAAAAAAAAAABAhLIAAAAAAAAAAAAAAAAAAAAAAAAAoFcIZQEAAAAAAAAAAAAAAAAAAAAAAABALxiWZVnxHgQAAAAAAAAAAAAAAAAAAAAAAAAADBbslAUAAAAAAAAAAAAAAAAAAAAAAAAAvUAoCwAAAAAAAAAAAAAAAAAAAAAAAAB6wRXvAQAAAAAAAAAAAAAD3dKlS3XFFVdIkq699lpdd9112rBhg55++mktXrxYZWVl8nq9mjx5si688EKdffbZMfvZvXu3TjrpJEnSeeedp7vuukulpaV69tln9f7776ukpES1tbX2MyTpd7/7nR588EFJ0pNPPql58+Z1Os5QKKTXXntN77//vtasWaPKykqFQiHl5uZq0qRJOvroo3XOOecoNze30z42bdqkF154QUuWLNHevXvV2Nio7OxsTZs2TWeeeabOPvtsORx89iMAAAAAAAAAADi0EcoCAAAAAAAAAAAAeumll17SbbfdpkAgYNf5/X4tXrxYixcv1quvvqrf/va3SkpK6rKfjz/+WD/84Q9VU1NzwGNavXq1fvCDH2jnzp0drpWUlKikpEQffvih3nvvPT311FMd2oRCId1111165plnZJpm1LWysjKVlZVp0aJFevrpp/XQQw8pLy/vgMcMAAAAAAAAAAAwWBHKAgAAAAAAAAAAAHph9erV+sMf/iBJuuCCCzR37lw5HA6tXr1af//739XY2KgPPvhAN998s37729922s+OHTt0/fXXq6mpSWeeeabmz5+vtLQ07d69W/n5+b0a0/Lly/Xv//7v8vl8kqRRo0bpjDPO0NixY+XxeFRWVqZVq1bpgw8+iHm/ZVm64YYb9M9//lOSlJeXp7POOkuTJ09WcnKyiouL9frrr2vt2rVauXKlvv3tb+uFF15QSkpKr8YJAAAAAAAAAACQKAhlAQAAAAAAAAAAAL3w4YcfKjU1VY899phmzZpl15977rm67LLLdPnll6usrExvv/223n77bZ122mkx+/niiy/k9Xr15JNPau7cufs9nrq6Ot1www12IOuqq67SjTfeKJer448Cm5qatHz58g71Tz75pB3IWrhwoX7xi190CFxdeeWVuv/++/XII49o8+bNeuihh3TTTTft97gBAAAAAAAAAAAGM0e8BwAAAAAAAAAAAAAMNrfccktUIKtFUVGRfvnLX9rlxx57rMt+brzxxgMKZEnSM888o3379kmSzj77bN18880xA1mSlJKSouOOOy6qzu/32zt/zZgxQ3fffXfMHbAMw9CNN96oOXPmSJKee+45+f3+Axo7AAAAAAAAAADAYEUoCwAAAAAAAAAAAOiFzMxMnX/++Z1eP/744zV+/HhJ0ooVK+zAVHspKSm68MILD3g8r776qiTJ4XDohhtu6PX9H3/8sSoqKiRJ3/72t+VwdP0jxIULF0qS6uvrtWLFil4/DwAAAAAAAAAAIBHE/og8AAAAAAAAAAAAADHNnj1bHo+nyzZHHXWUNm/eLElavXq1TjzxxA5tpkyZIq/Xe0Bjqa6utp8zYcIEjRw5std9fP755/Z5TU2N3n333S7bl5aW2udbtmzRvHnzev1MAAAAAAAAAACAwY5QFgAAAAAAAAAAANALo0eP7rbNqFGj7POysrKYbYYOHXrAY2kbkBo3btx+9bFnzx77/Be/+EWv7q2trd2vZwIAAAAAAAAAAAx2jngPAAAAAAAAAAAAABhMkpOTu23TdgesxsbG/e6nO/X19TGf2Rt1dXX7/fxgMLjf9wIAAAAAAAAAAAxm7JQFAAAAAAAAAAAA9ILP5+u2Tdsg1v6GpXoiLS0t5jN7o+343n33XY0cOfKAxwUAAAAAAAAAAJDo2CkLAAAAAAAAAAAA6IUdO3Z022bnzp32eX5+fr+NZejQoTIMQ5K0ZcuW/e6jRWlpaZ+MCwAAAAAAAAAAINERygIAAAAAAAAAAAB64YsvvlAwGOyyzdKlS+3zGTNm9NtYsrKyNH78eEnSpk2btGvXrl73MXfuXPv8k08+6bOxAQAAAAAAAAAAJDJCWQAAAAAAAAAAAEAvVFdX6x//+Een1z/55BNt2rRJknT44YcrLy+vX8ezcOFCSZJpmrr//vt7ff+CBQuUnZ0tSXruuedUVlbWl8MDAAAAAAAAAABISISyAAAAAAAAAAAAgF66++67tWrVqg71O3fu1E9+8hO7/J3vfKffx3LJJZcoPz9fkvTaa6/p3nvvVSgUitnW5/N12A3L6/Xq2muvlRQJnF111VXavn17l89cuXKl7rnnngMfPAAAAAAAAAAAwCDlivcAAAAAAAAAAAAAgMFkwYIF+vTTT3XppZfq61//uubMmSOHw6HVq1frhRdeUGNjoyTptNNO02mnndbv40lPT9dvfvMbXXnllfL7/frTn/6kd955R2eeeabGjh0rt9ut8vJyrV69Wh988IEmT56sY489NqqPyy67TKtXr9ZLL72kDRs26KyzztKJJ56oOXPmKC8vT6ZpqrKyUhs3btTixYu1e/dujRo1Srfccku/zw8AAAAAAAAAAGAgIpQFAAAAAAAAAAAA9MKMGTN01lln6ac//amef/55Pf/88x3aLFiwQPfee+9BG9OcOXP01FNP6cYbb9SePXu0c+dOPfLIIzHbGoYRs/6uu+7S6NGj9fDDDysQCOidd97RO++80+kzCwoK+mTsAAAAAAAAAAAAgxGhLAAAAAAAAAAAAKCXzj33XE2ePFlPPfWUlixZorKyMqWkpGjy5Mm68MILdc455xz0MR122GF666239NJLL+m9997TunXrVFVVJcMwlJeXp4kTJ+q4447TWWedFfN+wzB0zTXX6MILL9Tzzz+vJUuWaNu2baqurpbD4VB2drbGjh2rWbNmacGCBZo1a9bBnSAAAAAAAAAAAMAAYliWZcV7EAAAAAAAAAAAAMBAtnTpUl1xxRWSpGuvvVbXXXddnEcEAAAAAAAAAACAeHLEewAAAAAAAAAAAAAAAAAAAAAAAAAAMJgQygIAAAAAAAAAAAAAAAAAAAAAAACAXiCUBQAAAAAAAAAAAAAAAAAAAAAAAAC9QCgLAAAAAAAAAAAAAAAAAAAAAAAAAHqBUBYAAAAAAAAAAAAAAAAAAAAAAAAA9IJhWZYV70EAAAAAAAAAAAAAAAAAAAAAAAAAwGDBTlkAAAAAAAAAAAAAAAAAAADA/2/fjgUAAAAABvlbj2F/eQQAAIOUBQAAAAAAAAAAAAAAADBIWQAAAAAAAAAAAAAAAACDlAUAAAAAAAAAAAAAAAAwSFkAAAAAAAAAAAAAAAAAg5QFAAAAAAAAAAAAAAAAMEhZAAAAAAAAAAAAAAAAAIOUBQAAAAAAAAAAAAAAADBIWQAAAAAAAAAAAAAAAACDlAUAAAAAAAAAAAAAAAAwSFkAAAAAAAAAAAAAAAAAg5QFAAAAAAAAAAAAAAAAMEhZAAAAAAAAAAAAAAAAAEOtkRyWAiS4g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6" y="466351"/>
            <a:ext cx="6071654" cy="347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ENOVO\Downloads\MIT-Metallic-Diamond-01-Press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477">
            <a:off x="7785616" y="4119264"/>
            <a:ext cx="1683131" cy="112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D41F7B-3561-07D2-ADCB-100ACC79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5" y="2571750"/>
            <a:ext cx="2100901" cy="252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D7FF04-D6F0-8F31-894B-90378158997C}"/>
              </a:ext>
            </a:extLst>
          </p:cNvPr>
          <p:cNvSpPr/>
          <p:nvPr/>
        </p:nvSpPr>
        <p:spPr>
          <a:xfrm>
            <a:off x="-6000" y="2053143"/>
            <a:ext cx="8267700" cy="428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Wingdings" pitchFamily="2" charset="2"/>
              <a:buChar char="q"/>
            </a:pPr>
            <a:r>
              <a:rPr lang="en-GB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 Scores shows non linear with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D64D4-42AB-6C21-9B05-A1643CCA67C2}"/>
              </a:ext>
            </a:extLst>
          </p:cNvPr>
          <p:cNvSpPr txBox="1"/>
          <p:nvPr/>
        </p:nvSpPr>
        <p:spPr>
          <a:xfrm>
            <a:off x="2514600" y="3873680"/>
            <a:ext cx="8837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   Depth is inversely related to Price.</a:t>
            </a:r>
          </a:p>
          <a:p>
            <a:r>
              <a:rPr lang="en-US" sz="1200" dirty="0"/>
              <a:t>*   The Price of the Diamond is highly correlated to Carat, and its Dimensions.</a:t>
            </a:r>
          </a:p>
          <a:p>
            <a:r>
              <a:rPr lang="en-US" sz="1200" dirty="0"/>
              <a:t>*   The Weight (Carat) of a diamond has the most significant impact on its Price.</a:t>
            </a:r>
          </a:p>
          <a:p>
            <a:r>
              <a:rPr lang="en-US" sz="1200" dirty="0"/>
              <a:t>*   The Length(x) , Width(y) and Height(z) seems to be highly related to </a:t>
            </a:r>
          </a:p>
          <a:p>
            <a:r>
              <a:rPr lang="en-US" sz="1200" dirty="0"/>
              <a:t> Price and even each other.</a:t>
            </a:r>
          </a:p>
          <a:p>
            <a:r>
              <a:rPr lang="en-US" sz="1200" dirty="0"/>
              <a:t>*   Self Relation of a feature to itself is 1 as expected.</a:t>
            </a:r>
          </a:p>
        </p:txBody>
      </p:sp>
    </p:spTree>
    <p:extLst>
      <p:ext uri="{BB962C8B-B14F-4D97-AF65-F5344CB8AC3E}">
        <p14:creationId xmlns:p14="http://schemas.microsoft.com/office/powerpoint/2010/main" val="3557616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8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482</Words>
  <Application>Microsoft Office PowerPoint</Application>
  <PresentationFormat>On-screen Show (16:9)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Wingdings</vt:lpstr>
      <vt:lpstr>Default Theme</vt:lpstr>
      <vt:lpstr>Custom Design</vt:lpstr>
      <vt:lpstr>PowerPoint Presentation</vt:lpstr>
      <vt:lpstr>PowerPoint Presentation</vt:lpstr>
      <vt:lpstr>Introduction</vt:lpstr>
      <vt:lpstr>Describing Features</vt:lpstr>
      <vt:lpstr>Exploratory Data Analysis (EDA)</vt:lpstr>
      <vt:lpstr>Exploratory Data Analysis (EDA)</vt:lpstr>
      <vt:lpstr>Data Cleaning &amp; Preprocessing</vt:lpstr>
      <vt:lpstr>Exploratory Data Analysis (EDA)</vt:lpstr>
      <vt:lpstr>Exploratory Data Analysis (EDA)</vt:lpstr>
      <vt:lpstr>Data Cleaning &amp; Preprocessing</vt:lpstr>
      <vt:lpstr>Data Cleaning &amp; Preprocessing</vt:lpstr>
      <vt:lpstr>Data Cleaning &amp; Preprocessing</vt:lpstr>
      <vt:lpstr>Data Cleaning &amp; Preprocessing</vt:lpstr>
      <vt:lpstr>Data Cleaning &amp; Preprocessing</vt:lpstr>
      <vt:lpstr>Modeling</vt:lpstr>
      <vt:lpstr>Modeling</vt:lpstr>
      <vt:lpstr>Final PipeLine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Abdulrahman Khalid</cp:lastModifiedBy>
  <cp:revision>1760</cp:revision>
  <dcterms:created xsi:type="dcterms:W3CDTF">2015-09-08T18:46:55Z</dcterms:created>
  <dcterms:modified xsi:type="dcterms:W3CDTF">2023-05-13T16:21:57Z</dcterms:modified>
</cp:coreProperties>
</file>