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40" y="-42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8BD2D-2F86-495A-A8CB-668AFB9C7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09534-91B4-4282-B757-965D9C2FACC7}">
      <dgm:prSet/>
      <dgm:spPr/>
      <dgm:t>
        <a:bodyPr/>
        <a:lstStyle/>
        <a:p>
          <a:r>
            <a:rPr lang="en-US"/>
            <a:t>Techniques:</a:t>
          </a:r>
        </a:p>
      </dgm:t>
    </dgm:pt>
    <dgm:pt modelId="{09E89563-82B9-4F4B-90F8-91FE8E0AA48E}" type="parTrans" cxnId="{63CC243E-FA0C-45FF-B2C3-13C7412CA0C7}">
      <dgm:prSet/>
      <dgm:spPr/>
      <dgm:t>
        <a:bodyPr/>
        <a:lstStyle/>
        <a:p>
          <a:endParaRPr lang="en-US"/>
        </a:p>
      </dgm:t>
    </dgm:pt>
    <dgm:pt modelId="{29BBC6D3-40ED-4F60-AAB0-6EAAC94A97CB}" type="sibTrans" cxnId="{63CC243E-FA0C-45FF-B2C3-13C7412CA0C7}">
      <dgm:prSet/>
      <dgm:spPr/>
      <dgm:t>
        <a:bodyPr/>
        <a:lstStyle/>
        <a:p>
          <a:endParaRPr lang="en-US"/>
        </a:p>
      </dgm:t>
    </dgm:pt>
    <dgm:pt modelId="{0FD7D5A3-7BDD-4DE4-A263-B39145263475}">
      <dgm:prSet/>
      <dgm:spPr/>
      <dgm:t>
        <a:bodyPr/>
        <a:lstStyle/>
        <a:p>
          <a:r>
            <a:rPr lang="en-US"/>
            <a:t>Data loading from project folder: </a:t>
          </a:r>
        </a:p>
      </dgm:t>
    </dgm:pt>
    <dgm:pt modelId="{B9F82937-8774-452F-8EBA-758A5458CA3B}" type="parTrans" cxnId="{1B6D6EEC-F28E-4097-AF6F-2E12C17094EC}">
      <dgm:prSet/>
      <dgm:spPr/>
      <dgm:t>
        <a:bodyPr/>
        <a:lstStyle/>
        <a:p>
          <a:endParaRPr lang="en-US"/>
        </a:p>
      </dgm:t>
    </dgm:pt>
    <dgm:pt modelId="{2AB4ECB7-C259-4315-8DFE-D7AB229F858D}" type="sibTrans" cxnId="{1B6D6EEC-F28E-4097-AF6F-2E12C17094EC}">
      <dgm:prSet/>
      <dgm:spPr/>
      <dgm:t>
        <a:bodyPr/>
        <a:lstStyle/>
        <a:p>
          <a:endParaRPr lang="en-US"/>
        </a:p>
      </dgm:t>
    </dgm:pt>
    <dgm:pt modelId="{F7062CBA-479D-436B-ABCE-EFFFCC16125B}">
      <dgm:prSet/>
      <dgm:spPr/>
      <dgm:t>
        <a:bodyPr/>
        <a:lstStyle/>
        <a:p>
          <a:r>
            <a:rPr lang="en-US"/>
            <a:t>- Dataset summary using df.info()</a:t>
          </a:r>
        </a:p>
      </dgm:t>
    </dgm:pt>
    <dgm:pt modelId="{868974C2-547E-4CAF-BDF4-A7C9D3158EEE}" type="parTrans" cxnId="{F1ED3CFB-12BA-4CDB-A34B-6132185E22E0}">
      <dgm:prSet/>
      <dgm:spPr/>
      <dgm:t>
        <a:bodyPr/>
        <a:lstStyle/>
        <a:p>
          <a:endParaRPr lang="en-US"/>
        </a:p>
      </dgm:t>
    </dgm:pt>
    <dgm:pt modelId="{2EBC532D-3C14-460A-ABA6-D4ABCD4419CD}" type="sibTrans" cxnId="{F1ED3CFB-12BA-4CDB-A34B-6132185E22E0}">
      <dgm:prSet/>
      <dgm:spPr/>
      <dgm:t>
        <a:bodyPr/>
        <a:lstStyle/>
        <a:p>
          <a:endParaRPr lang="en-US"/>
        </a:p>
      </dgm:t>
    </dgm:pt>
    <dgm:pt modelId="{C30E21E4-56CF-423F-8F21-ED40AD2D9438}">
      <dgm:prSet/>
      <dgm:spPr/>
      <dgm:t>
        <a:bodyPr/>
        <a:lstStyle/>
        <a:p>
          <a:r>
            <a:rPr lang="en-US"/>
            <a:t>- Basic statistics with df.describe()</a:t>
          </a:r>
        </a:p>
      </dgm:t>
    </dgm:pt>
    <dgm:pt modelId="{B92904C9-DEC8-4881-A9AD-4A019634422C}" type="parTrans" cxnId="{05D2BFF7-6D94-4B3D-AA9F-D32BE5EE2763}">
      <dgm:prSet/>
      <dgm:spPr/>
      <dgm:t>
        <a:bodyPr/>
        <a:lstStyle/>
        <a:p>
          <a:endParaRPr lang="en-US"/>
        </a:p>
      </dgm:t>
    </dgm:pt>
    <dgm:pt modelId="{C4D12586-A1A6-461A-8CA0-BA89AFE1FB23}" type="sibTrans" cxnId="{05D2BFF7-6D94-4B3D-AA9F-D32BE5EE2763}">
      <dgm:prSet/>
      <dgm:spPr/>
      <dgm:t>
        <a:bodyPr/>
        <a:lstStyle/>
        <a:p>
          <a:endParaRPr lang="en-US"/>
        </a:p>
      </dgm:t>
    </dgm:pt>
    <dgm:pt modelId="{D5E6A6F6-C6CC-4901-B1BE-F4111519DF8F}">
      <dgm:prSet/>
      <dgm:spPr/>
      <dgm:t>
        <a:bodyPr/>
        <a:lstStyle/>
        <a:p>
          <a:r>
            <a:rPr lang="en-US"/>
            <a:t>- Value counts for categorical columns</a:t>
          </a:r>
        </a:p>
      </dgm:t>
    </dgm:pt>
    <dgm:pt modelId="{A33D9835-4A87-4CAA-A540-5641C4365D33}" type="parTrans" cxnId="{5D32C8BA-6D9B-4B96-9413-3173C2A46E2D}">
      <dgm:prSet/>
      <dgm:spPr/>
      <dgm:t>
        <a:bodyPr/>
        <a:lstStyle/>
        <a:p>
          <a:endParaRPr lang="en-US"/>
        </a:p>
      </dgm:t>
    </dgm:pt>
    <dgm:pt modelId="{DA1BAE2C-037B-49AC-8058-25ABE91B7CF9}" type="sibTrans" cxnId="{5D32C8BA-6D9B-4B96-9413-3173C2A46E2D}">
      <dgm:prSet/>
      <dgm:spPr/>
      <dgm:t>
        <a:bodyPr/>
        <a:lstStyle/>
        <a:p>
          <a:endParaRPr lang="en-US"/>
        </a:p>
      </dgm:t>
    </dgm:pt>
    <dgm:pt modelId="{6888686E-D427-437C-AF7E-B00164E934BC}">
      <dgm:prSet/>
      <dgm:spPr/>
      <dgm:t>
        <a:bodyPr/>
        <a:lstStyle/>
        <a:p>
          <a:r>
            <a:rPr lang="en-US"/>
            <a:t>- Histograms for numeric columns</a:t>
          </a:r>
        </a:p>
      </dgm:t>
    </dgm:pt>
    <dgm:pt modelId="{5B9B65EF-084C-490F-8D27-58F778D5D540}" type="parTrans" cxnId="{8EDF6AB0-02E7-4341-90D1-E7D59054FAD6}">
      <dgm:prSet/>
      <dgm:spPr/>
      <dgm:t>
        <a:bodyPr/>
        <a:lstStyle/>
        <a:p>
          <a:endParaRPr lang="en-US"/>
        </a:p>
      </dgm:t>
    </dgm:pt>
    <dgm:pt modelId="{060AB179-710F-4510-804B-8A35DCADABAE}" type="sibTrans" cxnId="{8EDF6AB0-02E7-4341-90D1-E7D59054FAD6}">
      <dgm:prSet/>
      <dgm:spPr/>
      <dgm:t>
        <a:bodyPr/>
        <a:lstStyle/>
        <a:p>
          <a:endParaRPr lang="en-US"/>
        </a:p>
      </dgm:t>
    </dgm:pt>
    <dgm:pt modelId="{C0D6879C-982A-4B57-9B7F-F75A3C9B22E1}">
      <dgm:prSet/>
      <dgm:spPr/>
      <dgm:t>
        <a:bodyPr/>
        <a:lstStyle/>
        <a:p>
          <a:r>
            <a:rPr lang="en-US"/>
            <a:t>- Correlation analysis to find patterns</a:t>
          </a:r>
        </a:p>
      </dgm:t>
    </dgm:pt>
    <dgm:pt modelId="{DB4FB3C9-9524-440F-B139-48B7731DDC8A}" type="parTrans" cxnId="{D4F33AFD-87D2-417C-934F-56C8FFAA0AD3}">
      <dgm:prSet/>
      <dgm:spPr/>
      <dgm:t>
        <a:bodyPr/>
        <a:lstStyle/>
        <a:p>
          <a:endParaRPr lang="en-US"/>
        </a:p>
      </dgm:t>
    </dgm:pt>
    <dgm:pt modelId="{36C7D6E3-2AB5-4859-806C-B47D5AF698BE}" type="sibTrans" cxnId="{D4F33AFD-87D2-417C-934F-56C8FFAA0AD3}">
      <dgm:prSet/>
      <dgm:spPr/>
      <dgm:t>
        <a:bodyPr/>
        <a:lstStyle/>
        <a:p>
          <a:endParaRPr lang="en-US"/>
        </a:p>
      </dgm:t>
    </dgm:pt>
    <dgm:pt modelId="{74EA68BF-BADE-4A1F-B75E-9A78D8E0C236}" type="pres">
      <dgm:prSet presAssocID="{4228BD2D-2F86-495A-A8CB-668AFB9C7D71}" presName="linear" presStyleCnt="0">
        <dgm:presLayoutVars>
          <dgm:animLvl val="lvl"/>
          <dgm:resizeHandles val="exact"/>
        </dgm:presLayoutVars>
      </dgm:prSet>
      <dgm:spPr/>
    </dgm:pt>
    <dgm:pt modelId="{43C80D9C-271B-4A1D-81A4-50BC92E3C5F8}" type="pres">
      <dgm:prSet presAssocID="{72809534-91B4-4282-B757-965D9C2FACC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D55FA93-7891-49A4-ABD6-B76302B9F87D}" type="pres">
      <dgm:prSet presAssocID="{29BBC6D3-40ED-4F60-AAB0-6EAAC94A97CB}" presName="spacer" presStyleCnt="0"/>
      <dgm:spPr/>
    </dgm:pt>
    <dgm:pt modelId="{053D0A1F-FD51-4F53-A4BC-7FDB733ACAC0}" type="pres">
      <dgm:prSet presAssocID="{0FD7D5A3-7BDD-4DE4-A263-B3914526347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409BC0-1BC0-45BE-9E2E-00691E24019A}" type="pres">
      <dgm:prSet presAssocID="{2AB4ECB7-C259-4315-8DFE-D7AB229F858D}" presName="spacer" presStyleCnt="0"/>
      <dgm:spPr/>
    </dgm:pt>
    <dgm:pt modelId="{D1A3CF6E-9803-469D-A9BD-84F978566CB1}" type="pres">
      <dgm:prSet presAssocID="{F7062CBA-479D-436B-ABCE-EFFFCC16125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D69E125-50F9-4EDD-94C8-5C31E4478D02}" type="pres">
      <dgm:prSet presAssocID="{2EBC532D-3C14-460A-ABA6-D4ABCD4419CD}" presName="spacer" presStyleCnt="0"/>
      <dgm:spPr/>
    </dgm:pt>
    <dgm:pt modelId="{0552DB6C-8FAB-4DAD-A507-F06A5954695B}" type="pres">
      <dgm:prSet presAssocID="{C30E21E4-56CF-423F-8F21-ED40AD2D943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CFC44AD-4EE7-46D4-B6BB-5ED4A000AA59}" type="pres">
      <dgm:prSet presAssocID="{C4D12586-A1A6-461A-8CA0-BA89AFE1FB23}" presName="spacer" presStyleCnt="0"/>
      <dgm:spPr/>
    </dgm:pt>
    <dgm:pt modelId="{659BE0D9-84EE-4DC3-AA2B-C8DB804755A5}" type="pres">
      <dgm:prSet presAssocID="{D5E6A6F6-C6CC-4901-B1BE-F4111519DF8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6F9B36A-56D2-42FC-8335-023EAD35BFDC}" type="pres">
      <dgm:prSet presAssocID="{DA1BAE2C-037B-49AC-8058-25ABE91B7CF9}" presName="spacer" presStyleCnt="0"/>
      <dgm:spPr/>
    </dgm:pt>
    <dgm:pt modelId="{36C194C1-7886-45D6-872E-7C15544BCE54}" type="pres">
      <dgm:prSet presAssocID="{6888686E-D427-437C-AF7E-B00164E934B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0777375-4207-49EB-85A8-3AB77A495233}" type="pres">
      <dgm:prSet presAssocID="{060AB179-710F-4510-804B-8A35DCADABAE}" presName="spacer" presStyleCnt="0"/>
      <dgm:spPr/>
    </dgm:pt>
    <dgm:pt modelId="{9F07FA02-884C-488C-8536-8817DA06A383}" type="pres">
      <dgm:prSet presAssocID="{C0D6879C-982A-4B57-9B7F-F75A3C9B22E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774CE0C-F4F4-4B2C-946C-9FA6E89F786B}" type="presOf" srcId="{F7062CBA-479D-436B-ABCE-EFFFCC16125B}" destId="{D1A3CF6E-9803-469D-A9BD-84F978566CB1}" srcOrd="0" destOrd="0" presId="urn:microsoft.com/office/officeart/2005/8/layout/vList2"/>
    <dgm:cxn modelId="{4828D71A-7A27-42F0-9B37-EDCB41022008}" type="presOf" srcId="{D5E6A6F6-C6CC-4901-B1BE-F4111519DF8F}" destId="{659BE0D9-84EE-4DC3-AA2B-C8DB804755A5}" srcOrd="0" destOrd="0" presId="urn:microsoft.com/office/officeart/2005/8/layout/vList2"/>
    <dgm:cxn modelId="{349EA428-8DC1-4680-8C3B-1BAEB1FBC102}" type="presOf" srcId="{4228BD2D-2F86-495A-A8CB-668AFB9C7D71}" destId="{74EA68BF-BADE-4A1F-B75E-9A78D8E0C236}" srcOrd="0" destOrd="0" presId="urn:microsoft.com/office/officeart/2005/8/layout/vList2"/>
    <dgm:cxn modelId="{C192AA28-3468-40DC-8BD7-5CE88C6D86FF}" type="presOf" srcId="{C0D6879C-982A-4B57-9B7F-F75A3C9B22E1}" destId="{9F07FA02-884C-488C-8536-8817DA06A383}" srcOrd="0" destOrd="0" presId="urn:microsoft.com/office/officeart/2005/8/layout/vList2"/>
    <dgm:cxn modelId="{B5E94930-E70C-4F86-A52F-724D2642E329}" type="presOf" srcId="{0FD7D5A3-7BDD-4DE4-A263-B39145263475}" destId="{053D0A1F-FD51-4F53-A4BC-7FDB733ACAC0}" srcOrd="0" destOrd="0" presId="urn:microsoft.com/office/officeart/2005/8/layout/vList2"/>
    <dgm:cxn modelId="{63CC243E-FA0C-45FF-B2C3-13C7412CA0C7}" srcId="{4228BD2D-2F86-495A-A8CB-668AFB9C7D71}" destId="{72809534-91B4-4282-B757-965D9C2FACC7}" srcOrd="0" destOrd="0" parTransId="{09E89563-82B9-4F4B-90F8-91FE8E0AA48E}" sibTransId="{29BBC6D3-40ED-4F60-AAB0-6EAAC94A97CB}"/>
    <dgm:cxn modelId="{8EDF6AB0-02E7-4341-90D1-E7D59054FAD6}" srcId="{4228BD2D-2F86-495A-A8CB-668AFB9C7D71}" destId="{6888686E-D427-437C-AF7E-B00164E934BC}" srcOrd="5" destOrd="0" parTransId="{5B9B65EF-084C-490F-8D27-58F778D5D540}" sibTransId="{060AB179-710F-4510-804B-8A35DCADABAE}"/>
    <dgm:cxn modelId="{5D32C8BA-6D9B-4B96-9413-3173C2A46E2D}" srcId="{4228BD2D-2F86-495A-A8CB-668AFB9C7D71}" destId="{D5E6A6F6-C6CC-4901-B1BE-F4111519DF8F}" srcOrd="4" destOrd="0" parTransId="{A33D9835-4A87-4CAA-A540-5641C4365D33}" sibTransId="{DA1BAE2C-037B-49AC-8058-25ABE91B7CF9}"/>
    <dgm:cxn modelId="{25E4ACC2-D5E5-4EA6-B1EF-6410CFC50E46}" type="presOf" srcId="{72809534-91B4-4282-B757-965D9C2FACC7}" destId="{43C80D9C-271B-4A1D-81A4-50BC92E3C5F8}" srcOrd="0" destOrd="0" presId="urn:microsoft.com/office/officeart/2005/8/layout/vList2"/>
    <dgm:cxn modelId="{14501CCE-ABCC-41A1-B717-E945673E5BF5}" type="presOf" srcId="{C30E21E4-56CF-423F-8F21-ED40AD2D9438}" destId="{0552DB6C-8FAB-4DAD-A507-F06A5954695B}" srcOrd="0" destOrd="0" presId="urn:microsoft.com/office/officeart/2005/8/layout/vList2"/>
    <dgm:cxn modelId="{1B6D6EEC-F28E-4097-AF6F-2E12C17094EC}" srcId="{4228BD2D-2F86-495A-A8CB-668AFB9C7D71}" destId="{0FD7D5A3-7BDD-4DE4-A263-B39145263475}" srcOrd="1" destOrd="0" parTransId="{B9F82937-8774-452F-8EBA-758A5458CA3B}" sibTransId="{2AB4ECB7-C259-4315-8DFE-D7AB229F858D}"/>
    <dgm:cxn modelId="{05D2BFF7-6D94-4B3D-AA9F-D32BE5EE2763}" srcId="{4228BD2D-2F86-495A-A8CB-668AFB9C7D71}" destId="{C30E21E4-56CF-423F-8F21-ED40AD2D9438}" srcOrd="3" destOrd="0" parTransId="{B92904C9-DEC8-4881-A9AD-4A019634422C}" sibTransId="{C4D12586-A1A6-461A-8CA0-BA89AFE1FB23}"/>
    <dgm:cxn modelId="{F1ED3CFB-12BA-4CDB-A34B-6132185E22E0}" srcId="{4228BD2D-2F86-495A-A8CB-668AFB9C7D71}" destId="{F7062CBA-479D-436B-ABCE-EFFFCC16125B}" srcOrd="2" destOrd="0" parTransId="{868974C2-547E-4CAF-BDF4-A7C9D3158EEE}" sibTransId="{2EBC532D-3C14-460A-ABA6-D4ABCD4419CD}"/>
    <dgm:cxn modelId="{8190FAFC-7342-4797-AD06-26CB8F1EAFCD}" type="presOf" srcId="{6888686E-D427-437C-AF7E-B00164E934BC}" destId="{36C194C1-7886-45D6-872E-7C15544BCE54}" srcOrd="0" destOrd="0" presId="urn:microsoft.com/office/officeart/2005/8/layout/vList2"/>
    <dgm:cxn modelId="{D4F33AFD-87D2-417C-934F-56C8FFAA0AD3}" srcId="{4228BD2D-2F86-495A-A8CB-668AFB9C7D71}" destId="{C0D6879C-982A-4B57-9B7F-F75A3C9B22E1}" srcOrd="6" destOrd="0" parTransId="{DB4FB3C9-9524-440F-B139-48B7731DDC8A}" sibTransId="{36C7D6E3-2AB5-4859-806C-B47D5AF698BE}"/>
    <dgm:cxn modelId="{CFE18852-B798-417E-8749-41766D5791C9}" type="presParOf" srcId="{74EA68BF-BADE-4A1F-B75E-9A78D8E0C236}" destId="{43C80D9C-271B-4A1D-81A4-50BC92E3C5F8}" srcOrd="0" destOrd="0" presId="urn:microsoft.com/office/officeart/2005/8/layout/vList2"/>
    <dgm:cxn modelId="{1C9364A2-5320-41AC-ADEB-44F7814151D8}" type="presParOf" srcId="{74EA68BF-BADE-4A1F-B75E-9A78D8E0C236}" destId="{9D55FA93-7891-49A4-ABD6-B76302B9F87D}" srcOrd="1" destOrd="0" presId="urn:microsoft.com/office/officeart/2005/8/layout/vList2"/>
    <dgm:cxn modelId="{39DE9507-9ACF-446D-A322-18E9B95D8AD2}" type="presParOf" srcId="{74EA68BF-BADE-4A1F-B75E-9A78D8E0C236}" destId="{053D0A1F-FD51-4F53-A4BC-7FDB733ACAC0}" srcOrd="2" destOrd="0" presId="urn:microsoft.com/office/officeart/2005/8/layout/vList2"/>
    <dgm:cxn modelId="{F44D1CEE-7AE9-4D9E-A166-5AE9B2C66A50}" type="presParOf" srcId="{74EA68BF-BADE-4A1F-B75E-9A78D8E0C236}" destId="{8F409BC0-1BC0-45BE-9E2E-00691E24019A}" srcOrd="3" destOrd="0" presId="urn:microsoft.com/office/officeart/2005/8/layout/vList2"/>
    <dgm:cxn modelId="{8A31A290-299B-46A1-BAAC-F59DB9F49154}" type="presParOf" srcId="{74EA68BF-BADE-4A1F-B75E-9A78D8E0C236}" destId="{D1A3CF6E-9803-469D-A9BD-84F978566CB1}" srcOrd="4" destOrd="0" presId="urn:microsoft.com/office/officeart/2005/8/layout/vList2"/>
    <dgm:cxn modelId="{FFBCC179-0BB9-465D-BFF7-857BCC23EAB2}" type="presParOf" srcId="{74EA68BF-BADE-4A1F-B75E-9A78D8E0C236}" destId="{AD69E125-50F9-4EDD-94C8-5C31E4478D02}" srcOrd="5" destOrd="0" presId="urn:microsoft.com/office/officeart/2005/8/layout/vList2"/>
    <dgm:cxn modelId="{709A62F2-5FC3-4504-B109-146824D1CCB2}" type="presParOf" srcId="{74EA68BF-BADE-4A1F-B75E-9A78D8E0C236}" destId="{0552DB6C-8FAB-4DAD-A507-F06A5954695B}" srcOrd="6" destOrd="0" presId="urn:microsoft.com/office/officeart/2005/8/layout/vList2"/>
    <dgm:cxn modelId="{7AE13D0D-B799-4013-B0E0-96FD96FD4735}" type="presParOf" srcId="{74EA68BF-BADE-4A1F-B75E-9A78D8E0C236}" destId="{9CFC44AD-4EE7-46D4-B6BB-5ED4A000AA59}" srcOrd="7" destOrd="0" presId="urn:microsoft.com/office/officeart/2005/8/layout/vList2"/>
    <dgm:cxn modelId="{CCF3116A-1A55-4FF2-A721-424893F1870A}" type="presParOf" srcId="{74EA68BF-BADE-4A1F-B75E-9A78D8E0C236}" destId="{659BE0D9-84EE-4DC3-AA2B-C8DB804755A5}" srcOrd="8" destOrd="0" presId="urn:microsoft.com/office/officeart/2005/8/layout/vList2"/>
    <dgm:cxn modelId="{15C45F84-7204-4A0F-98D5-D058102B92E5}" type="presParOf" srcId="{74EA68BF-BADE-4A1F-B75E-9A78D8E0C236}" destId="{96F9B36A-56D2-42FC-8335-023EAD35BFDC}" srcOrd="9" destOrd="0" presId="urn:microsoft.com/office/officeart/2005/8/layout/vList2"/>
    <dgm:cxn modelId="{26A9021D-B439-4FF6-BF4B-D0E262B22ABE}" type="presParOf" srcId="{74EA68BF-BADE-4A1F-B75E-9A78D8E0C236}" destId="{36C194C1-7886-45D6-872E-7C15544BCE54}" srcOrd="10" destOrd="0" presId="urn:microsoft.com/office/officeart/2005/8/layout/vList2"/>
    <dgm:cxn modelId="{6AB5821A-F259-4655-97E1-CD4BF13E603A}" type="presParOf" srcId="{74EA68BF-BADE-4A1F-B75E-9A78D8E0C236}" destId="{D0777375-4207-49EB-85A8-3AB77A495233}" srcOrd="11" destOrd="0" presId="urn:microsoft.com/office/officeart/2005/8/layout/vList2"/>
    <dgm:cxn modelId="{51C98F03-8A42-4733-8BB3-6EA23DEDA3FC}" type="presParOf" srcId="{74EA68BF-BADE-4A1F-B75E-9A78D8E0C236}" destId="{9F07FA02-884C-488C-8536-8817DA06A38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6D984-F824-49FD-BD49-AADD6984D38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1B96B8-582E-4E7C-8504-8DCC9C289F0A}">
      <dgm:prSet/>
      <dgm:spPr/>
      <dgm:t>
        <a:bodyPr/>
        <a:lstStyle/>
        <a:p>
          <a:r>
            <a:rPr lang="en-US"/>
            <a:t>Techniques Applied:</a:t>
          </a:r>
        </a:p>
      </dgm:t>
    </dgm:pt>
    <dgm:pt modelId="{3BCE72E3-6F30-4CBB-9620-9C531D0732C8}" type="parTrans" cxnId="{70333F52-B9EC-42DA-BD82-3BCC345DEEC0}">
      <dgm:prSet/>
      <dgm:spPr/>
      <dgm:t>
        <a:bodyPr/>
        <a:lstStyle/>
        <a:p>
          <a:endParaRPr lang="en-US"/>
        </a:p>
      </dgm:t>
    </dgm:pt>
    <dgm:pt modelId="{E7E44A56-5D3B-4421-A7EC-80B304CCC7B8}" type="sibTrans" cxnId="{70333F52-B9EC-42DA-BD82-3BCC345DEEC0}">
      <dgm:prSet/>
      <dgm:spPr/>
      <dgm:t>
        <a:bodyPr/>
        <a:lstStyle/>
        <a:p>
          <a:endParaRPr lang="en-US"/>
        </a:p>
      </dgm:t>
    </dgm:pt>
    <dgm:pt modelId="{D83C583B-590E-4FAA-BB04-4797E9A7AAA6}">
      <dgm:prSet/>
      <dgm:spPr/>
      <dgm:t>
        <a:bodyPr/>
        <a:lstStyle/>
        <a:p>
          <a:r>
            <a:rPr lang="en-US"/>
            <a:t>- Filling NaN values with fillna()</a:t>
          </a:r>
        </a:p>
      </dgm:t>
    </dgm:pt>
    <dgm:pt modelId="{D74E5273-8797-40DF-B184-407711E58AEB}" type="parTrans" cxnId="{F7B98A54-BAC1-4A88-86A8-FACD94CE3369}">
      <dgm:prSet/>
      <dgm:spPr/>
      <dgm:t>
        <a:bodyPr/>
        <a:lstStyle/>
        <a:p>
          <a:endParaRPr lang="en-US"/>
        </a:p>
      </dgm:t>
    </dgm:pt>
    <dgm:pt modelId="{8EB4C77F-3097-417B-A3FE-86591A9A88E4}" type="sibTrans" cxnId="{F7B98A54-BAC1-4A88-86A8-FACD94CE3369}">
      <dgm:prSet/>
      <dgm:spPr/>
      <dgm:t>
        <a:bodyPr/>
        <a:lstStyle/>
        <a:p>
          <a:endParaRPr lang="en-US"/>
        </a:p>
      </dgm:t>
    </dgm:pt>
    <dgm:pt modelId="{3C8E744A-3A64-433F-BFA9-33415D3F14B5}">
      <dgm:prSet/>
      <dgm:spPr/>
      <dgm:t>
        <a:bodyPr/>
        <a:lstStyle/>
        <a:p>
          <a:r>
            <a:rPr lang="en-US"/>
            <a:t>- Correcting data types with astype()</a:t>
          </a:r>
        </a:p>
      </dgm:t>
    </dgm:pt>
    <dgm:pt modelId="{0BF30AB6-029D-42C2-95A5-F8CE6AE957AF}" type="parTrans" cxnId="{AF3B741F-D224-4271-9DF3-81357DA15B8D}">
      <dgm:prSet/>
      <dgm:spPr/>
      <dgm:t>
        <a:bodyPr/>
        <a:lstStyle/>
        <a:p>
          <a:endParaRPr lang="en-US"/>
        </a:p>
      </dgm:t>
    </dgm:pt>
    <dgm:pt modelId="{ED3307C1-722B-4906-9C01-579D0E23B938}" type="sibTrans" cxnId="{AF3B741F-D224-4271-9DF3-81357DA15B8D}">
      <dgm:prSet/>
      <dgm:spPr/>
      <dgm:t>
        <a:bodyPr/>
        <a:lstStyle/>
        <a:p>
          <a:endParaRPr lang="en-US"/>
        </a:p>
      </dgm:t>
    </dgm:pt>
    <dgm:pt modelId="{D36F0821-DDA9-4F13-8BE1-097F38BE5920}">
      <dgm:prSet/>
      <dgm:spPr/>
      <dgm:t>
        <a:bodyPr/>
        <a:lstStyle/>
        <a:p>
          <a:r>
            <a:rPr lang="en-US"/>
            <a:t>- Removing outliers using IQR method</a:t>
          </a:r>
        </a:p>
      </dgm:t>
    </dgm:pt>
    <dgm:pt modelId="{B201A715-0D80-4412-BE0A-F4493B995FFD}" type="parTrans" cxnId="{F08A9311-B992-49A1-B040-AEBC59E913E3}">
      <dgm:prSet/>
      <dgm:spPr/>
      <dgm:t>
        <a:bodyPr/>
        <a:lstStyle/>
        <a:p>
          <a:endParaRPr lang="en-US"/>
        </a:p>
      </dgm:t>
    </dgm:pt>
    <dgm:pt modelId="{C0704CA2-49B6-4CF9-A84D-A27C57CABC72}" type="sibTrans" cxnId="{F08A9311-B992-49A1-B040-AEBC59E913E3}">
      <dgm:prSet/>
      <dgm:spPr/>
      <dgm:t>
        <a:bodyPr/>
        <a:lstStyle/>
        <a:p>
          <a:endParaRPr lang="en-US"/>
        </a:p>
      </dgm:t>
    </dgm:pt>
    <dgm:pt modelId="{F9513CC7-DC57-43DE-A4B2-7AC7343B15EF}">
      <dgm:prSet/>
      <dgm:spPr/>
      <dgm:t>
        <a:bodyPr/>
        <a:lstStyle/>
        <a:p>
          <a:r>
            <a:rPr lang="en-US"/>
            <a:t>- Creating derived columns for productivity analysis</a:t>
          </a:r>
        </a:p>
      </dgm:t>
    </dgm:pt>
    <dgm:pt modelId="{61F178CF-F88D-4CCD-B182-356CD0AFDCF0}" type="parTrans" cxnId="{F3ABB092-5859-4003-BF9E-C3E782F18416}">
      <dgm:prSet/>
      <dgm:spPr/>
      <dgm:t>
        <a:bodyPr/>
        <a:lstStyle/>
        <a:p>
          <a:endParaRPr lang="en-US"/>
        </a:p>
      </dgm:t>
    </dgm:pt>
    <dgm:pt modelId="{159F08E8-0A2D-4B33-B0C7-7C9D40005350}" type="sibTrans" cxnId="{F3ABB092-5859-4003-BF9E-C3E782F18416}">
      <dgm:prSet/>
      <dgm:spPr/>
      <dgm:t>
        <a:bodyPr/>
        <a:lstStyle/>
        <a:p>
          <a:endParaRPr lang="en-US"/>
        </a:p>
      </dgm:t>
    </dgm:pt>
    <dgm:pt modelId="{403F95E9-D352-4EE6-8EF4-D01B7E7CD48E}" type="pres">
      <dgm:prSet presAssocID="{3EA6D984-F824-49FD-BD49-AADD6984D385}" presName="linear" presStyleCnt="0">
        <dgm:presLayoutVars>
          <dgm:animLvl val="lvl"/>
          <dgm:resizeHandles val="exact"/>
        </dgm:presLayoutVars>
      </dgm:prSet>
      <dgm:spPr/>
    </dgm:pt>
    <dgm:pt modelId="{AA4AE44F-2263-49A8-9221-4E8141370163}" type="pres">
      <dgm:prSet presAssocID="{221B96B8-582E-4E7C-8504-8DCC9C289F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A555B4-D255-4C4E-B5F5-3FA855B18048}" type="pres">
      <dgm:prSet presAssocID="{E7E44A56-5D3B-4421-A7EC-80B304CCC7B8}" presName="spacer" presStyleCnt="0"/>
      <dgm:spPr/>
    </dgm:pt>
    <dgm:pt modelId="{0E600003-B4AE-4981-A9BA-D159BC7D25A0}" type="pres">
      <dgm:prSet presAssocID="{D83C583B-590E-4FAA-BB04-4797E9A7AA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EA93BE-566F-456F-9F60-CA838B3BEEAE}" type="pres">
      <dgm:prSet presAssocID="{8EB4C77F-3097-417B-A3FE-86591A9A88E4}" presName="spacer" presStyleCnt="0"/>
      <dgm:spPr/>
    </dgm:pt>
    <dgm:pt modelId="{70F6681D-AAF4-4EFF-94F3-D84A0A701FCB}" type="pres">
      <dgm:prSet presAssocID="{3C8E744A-3A64-433F-BFA9-33415D3F14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60C0AA-3578-40DE-8C4F-31A41FCCB3B8}" type="pres">
      <dgm:prSet presAssocID="{ED3307C1-722B-4906-9C01-579D0E23B938}" presName="spacer" presStyleCnt="0"/>
      <dgm:spPr/>
    </dgm:pt>
    <dgm:pt modelId="{B8AD7184-DD0B-4DF4-A112-B68AE10109EE}" type="pres">
      <dgm:prSet presAssocID="{D36F0821-DDA9-4F13-8BE1-097F38BE59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070CBF-1434-428E-A3BF-D9ED1534F33E}" type="pres">
      <dgm:prSet presAssocID="{C0704CA2-49B6-4CF9-A84D-A27C57CABC72}" presName="spacer" presStyleCnt="0"/>
      <dgm:spPr/>
    </dgm:pt>
    <dgm:pt modelId="{DAF9F0F8-1AA1-41AE-AFD3-D7A2258001E0}" type="pres">
      <dgm:prSet presAssocID="{F9513CC7-DC57-43DE-A4B2-7AC7343B15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8A9311-B992-49A1-B040-AEBC59E913E3}" srcId="{3EA6D984-F824-49FD-BD49-AADD6984D385}" destId="{D36F0821-DDA9-4F13-8BE1-097F38BE5920}" srcOrd="3" destOrd="0" parTransId="{B201A715-0D80-4412-BE0A-F4493B995FFD}" sibTransId="{C0704CA2-49B6-4CF9-A84D-A27C57CABC72}"/>
    <dgm:cxn modelId="{AF3B741F-D224-4271-9DF3-81357DA15B8D}" srcId="{3EA6D984-F824-49FD-BD49-AADD6984D385}" destId="{3C8E744A-3A64-433F-BFA9-33415D3F14B5}" srcOrd="2" destOrd="0" parTransId="{0BF30AB6-029D-42C2-95A5-F8CE6AE957AF}" sibTransId="{ED3307C1-722B-4906-9C01-579D0E23B938}"/>
    <dgm:cxn modelId="{A241D75F-639F-4B66-8BF1-09551F3FFB9D}" type="presOf" srcId="{221B96B8-582E-4E7C-8504-8DCC9C289F0A}" destId="{AA4AE44F-2263-49A8-9221-4E8141370163}" srcOrd="0" destOrd="0" presId="urn:microsoft.com/office/officeart/2005/8/layout/vList2"/>
    <dgm:cxn modelId="{5EC0214D-742B-4E4E-ACC8-D91E285BE6BE}" type="presOf" srcId="{3EA6D984-F824-49FD-BD49-AADD6984D385}" destId="{403F95E9-D352-4EE6-8EF4-D01B7E7CD48E}" srcOrd="0" destOrd="0" presId="urn:microsoft.com/office/officeart/2005/8/layout/vList2"/>
    <dgm:cxn modelId="{70333F52-B9EC-42DA-BD82-3BCC345DEEC0}" srcId="{3EA6D984-F824-49FD-BD49-AADD6984D385}" destId="{221B96B8-582E-4E7C-8504-8DCC9C289F0A}" srcOrd="0" destOrd="0" parTransId="{3BCE72E3-6F30-4CBB-9620-9C531D0732C8}" sibTransId="{E7E44A56-5D3B-4421-A7EC-80B304CCC7B8}"/>
    <dgm:cxn modelId="{F7B98A54-BAC1-4A88-86A8-FACD94CE3369}" srcId="{3EA6D984-F824-49FD-BD49-AADD6984D385}" destId="{D83C583B-590E-4FAA-BB04-4797E9A7AAA6}" srcOrd="1" destOrd="0" parTransId="{D74E5273-8797-40DF-B184-407711E58AEB}" sibTransId="{8EB4C77F-3097-417B-A3FE-86591A9A88E4}"/>
    <dgm:cxn modelId="{82280B81-970B-44A7-8207-7D11BF416102}" type="presOf" srcId="{D83C583B-590E-4FAA-BB04-4797E9A7AAA6}" destId="{0E600003-B4AE-4981-A9BA-D159BC7D25A0}" srcOrd="0" destOrd="0" presId="urn:microsoft.com/office/officeart/2005/8/layout/vList2"/>
    <dgm:cxn modelId="{F3ABB092-5859-4003-BF9E-C3E782F18416}" srcId="{3EA6D984-F824-49FD-BD49-AADD6984D385}" destId="{F9513CC7-DC57-43DE-A4B2-7AC7343B15EF}" srcOrd="4" destOrd="0" parTransId="{61F178CF-F88D-4CCD-B182-356CD0AFDCF0}" sibTransId="{159F08E8-0A2D-4B33-B0C7-7C9D40005350}"/>
    <dgm:cxn modelId="{B23F6EBC-2276-44CC-B83C-75E9489B2EB8}" type="presOf" srcId="{F9513CC7-DC57-43DE-A4B2-7AC7343B15EF}" destId="{DAF9F0F8-1AA1-41AE-AFD3-D7A2258001E0}" srcOrd="0" destOrd="0" presId="urn:microsoft.com/office/officeart/2005/8/layout/vList2"/>
    <dgm:cxn modelId="{3AAFB8C3-4FF5-4423-91AF-BEC7E5503ABF}" type="presOf" srcId="{3C8E744A-3A64-433F-BFA9-33415D3F14B5}" destId="{70F6681D-AAF4-4EFF-94F3-D84A0A701FCB}" srcOrd="0" destOrd="0" presId="urn:microsoft.com/office/officeart/2005/8/layout/vList2"/>
    <dgm:cxn modelId="{10F17BCB-6D1A-498B-9CBA-B411B6EB8C5D}" type="presOf" srcId="{D36F0821-DDA9-4F13-8BE1-097F38BE5920}" destId="{B8AD7184-DD0B-4DF4-A112-B68AE10109EE}" srcOrd="0" destOrd="0" presId="urn:microsoft.com/office/officeart/2005/8/layout/vList2"/>
    <dgm:cxn modelId="{4E93E236-CAFB-4BC5-9FD3-703A49DFD941}" type="presParOf" srcId="{403F95E9-D352-4EE6-8EF4-D01B7E7CD48E}" destId="{AA4AE44F-2263-49A8-9221-4E8141370163}" srcOrd="0" destOrd="0" presId="urn:microsoft.com/office/officeart/2005/8/layout/vList2"/>
    <dgm:cxn modelId="{7BBCB64E-AD2F-4FC2-BCDB-D46AA0D9F479}" type="presParOf" srcId="{403F95E9-D352-4EE6-8EF4-D01B7E7CD48E}" destId="{A6A555B4-D255-4C4E-B5F5-3FA855B18048}" srcOrd="1" destOrd="0" presId="urn:microsoft.com/office/officeart/2005/8/layout/vList2"/>
    <dgm:cxn modelId="{F6A05903-FCF4-48AA-A7AA-01A5EE77ECAB}" type="presParOf" srcId="{403F95E9-D352-4EE6-8EF4-D01B7E7CD48E}" destId="{0E600003-B4AE-4981-A9BA-D159BC7D25A0}" srcOrd="2" destOrd="0" presId="urn:microsoft.com/office/officeart/2005/8/layout/vList2"/>
    <dgm:cxn modelId="{77F775C0-CC34-4BBF-AD95-5C4692EAE3EA}" type="presParOf" srcId="{403F95E9-D352-4EE6-8EF4-D01B7E7CD48E}" destId="{91EA93BE-566F-456F-9F60-CA838B3BEEAE}" srcOrd="3" destOrd="0" presId="urn:microsoft.com/office/officeart/2005/8/layout/vList2"/>
    <dgm:cxn modelId="{DC6A31A7-F8E6-4393-9B04-5DCBDBA3F65F}" type="presParOf" srcId="{403F95E9-D352-4EE6-8EF4-D01B7E7CD48E}" destId="{70F6681D-AAF4-4EFF-94F3-D84A0A701FCB}" srcOrd="4" destOrd="0" presId="urn:microsoft.com/office/officeart/2005/8/layout/vList2"/>
    <dgm:cxn modelId="{EC8E3B1C-0A86-4B43-8532-8C687D50F6FB}" type="presParOf" srcId="{403F95E9-D352-4EE6-8EF4-D01B7E7CD48E}" destId="{0660C0AA-3578-40DE-8C4F-31A41FCCB3B8}" srcOrd="5" destOrd="0" presId="urn:microsoft.com/office/officeart/2005/8/layout/vList2"/>
    <dgm:cxn modelId="{9C5B0775-112C-4BC7-8617-D99CC53BFFCE}" type="presParOf" srcId="{403F95E9-D352-4EE6-8EF4-D01B7E7CD48E}" destId="{B8AD7184-DD0B-4DF4-A112-B68AE10109EE}" srcOrd="6" destOrd="0" presId="urn:microsoft.com/office/officeart/2005/8/layout/vList2"/>
    <dgm:cxn modelId="{FE147BF9-245D-4B8F-B188-07E5969546EB}" type="presParOf" srcId="{403F95E9-D352-4EE6-8EF4-D01B7E7CD48E}" destId="{73070CBF-1434-428E-A3BF-D9ED1534F33E}" srcOrd="7" destOrd="0" presId="urn:microsoft.com/office/officeart/2005/8/layout/vList2"/>
    <dgm:cxn modelId="{4DE3BA93-6764-4EF5-9BA7-984B8B1437E1}" type="presParOf" srcId="{403F95E9-D352-4EE6-8EF4-D01B7E7CD48E}" destId="{DAF9F0F8-1AA1-41AE-AFD3-D7A2258001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EBD89D-2E24-4FD9-B11D-8E7D7E1DE3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B319695-1134-4CA4-851C-D3E278D4E1FB}">
      <dgm:prSet/>
      <dgm:spPr/>
      <dgm:t>
        <a:bodyPr/>
        <a:lstStyle/>
        <a:p>
          <a:r>
            <a:rPr lang="en-US"/>
            <a:t>Methods:</a:t>
          </a:r>
        </a:p>
      </dgm:t>
    </dgm:pt>
    <dgm:pt modelId="{C326D0EA-DE35-480D-B54F-7C99EE4C9448}" type="parTrans" cxnId="{80BBDA28-E862-48A6-9632-75BDBC23DACF}">
      <dgm:prSet/>
      <dgm:spPr/>
      <dgm:t>
        <a:bodyPr/>
        <a:lstStyle/>
        <a:p>
          <a:endParaRPr lang="en-US"/>
        </a:p>
      </dgm:t>
    </dgm:pt>
    <dgm:pt modelId="{1D211565-975F-4AEF-970B-8D4DD22626F0}" type="sibTrans" cxnId="{80BBDA28-E862-48A6-9632-75BDBC23DACF}">
      <dgm:prSet/>
      <dgm:spPr/>
      <dgm:t>
        <a:bodyPr/>
        <a:lstStyle/>
        <a:p>
          <a:endParaRPr lang="en-US"/>
        </a:p>
      </dgm:t>
    </dgm:pt>
    <dgm:pt modelId="{E0B0B8F6-6DFE-4E50-9CFE-459E3E1C57DF}">
      <dgm:prSet/>
      <dgm:spPr/>
      <dgm:t>
        <a:bodyPr/>
        <a:lstStyle/>
        <a:p>
          <a:r>
            <a:rPr lang="en-US"/>
            <a:t>- Grouping by department to calculate mean productivity</a:t>
          </a:r>
        </a:p>
      </dgm:t>
    </dgm:pt>
    <dgm:pt modelId="{FCF56CDA-665E-488A-A24D-B09AFC34AB76}" type="parTrans" cxnId="{6845C164-7490-49C9-869D-84511529A8C6}">
      <dgm:prSet/>
      <dgm:spPr/>
      <dgm:t>
        <a:bodyPr/>
        <a:lstStyle/>
        <a:p>
          <a:endParaRPr lang="en-US"/>
        </a:p>
      </dgm:t>
    </dgm:pt>
    <dgm:pt modelId="{DBBA3ACD-68BB-4329-A752-18A141E08BB7}" type="sibTrans" cxnId="{6845C164-7490-49C9-869D-84511529A8C6}">
      <dgm:prSet/>
      <dgm:spPr/>
      <dgm:t>
        <a:bodyPr/>
        <a:lstStyle/>
        <a:p>
          <a:endParaRPr lang="en-US"/>
        </a:p>
      </dgm:t>
    </dgm:pt>
    <dgm:pt modelId="{3A205B61-B186-4747-A227-74839D161CA3}">
      <dgm:prSet/>
      <dgm:spPr/>
      <dgm:t>
        <a:bodyPr/>
        <a:lstStyle/>
        <a:p>
          <a:r>
            <a:rPr lang="en-US"/>
            <a:t>- Creating pivot tables (department vs. quarter)</a:t>
          </a:r>
        </a:p>
      </dgm:t>
    </dgm:pt>
    <dgm:pt modelId="{40D92487-2037-443E-8423-0DAD6D8972D6}" type="parTrans" cxnId="{918D5BC8-760E-4EAE-A871-DACFF1AA19AD}">
      <dgm:prSet/>
      <dgm:spPr/>
      <dgm:t>
        <a:bodyPr/>
        <a:lstStyle/>
        <a:p>
          <a:endParaRPr lang="en-US"/>
        </a:p>
      </dgm:t>
    </dgm:pt>
    <dgm:pt modelId="{A8CAD8B0-AC45-4F1C-B215-D421D1C109A0}" type="sibTrans" cxnId="{918D5BC8-760E-4EAE-A871-DACFF1AA19AD}">
      <dgm:prSet/>
      <dgm:spPr/>
      <dgm:t>
        <a:bodyPr/>
        <a:lstStyle/>
        <a:p>
          <a:endParaRPr lang="en-US"/>
        </a:p>
      </dgm:t>
    </dgm:pt>
    <dgm:pt modelId="{512D6FC1-EA8D-48F9-B4A2-8316511F3271}" type="pres">
      <dgm:prSet presAssocID="{2EEBD89D-2E24-4FD9-B11D-8E7D7E1DE342}" presName="root" presStyleCnt="0">
        <dgm:presLayoutVars>
          <dgm:dir/>
          <dgm:resizeHandles val="exact"/>
        </dgm:presLayoutVars>
      </dgm:prSet>
      <dgm:spPr/>
    </dgm:pt>
    <dgm:pt modelId="{0C1BF8FC-69CE-41F5-9986-90CBDB35B451}" type="pres">
      <dgm:prSet presAssocID="{3B319695-1134-4CA4-851C-D3E278D4E1FB}" presName="compNode" presStyleCnt="0"/>
      <dgm:spPr/>
    </dgm:pt>
    <dgm:pt modelId="{2A6E03FE-31AC-4BFB-8EB0-327B40547094}" type="pres">
      <dgm:prSet presAssocID="{3B319695-1134-4CA4-851C-D3E278D4E1FB}" presName="bgRect" presStyleLbl="bgShp" presStyleIdx="0" presStyleCnt="3"/>
      <dgm:spPr/>
    </dgm:pt>
    <dgm:pt modelId="{5E57319C-3A04-4749-948D-9085CC84C1B2}" type="pres">
      <dgm:prSet presAssocID="{3B319695-1134-4CA4-851C-D3E278D4E1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11B1D01-780B-4038-A253-C41D675EF060}" type="pres">
      <dgm:prSet presAssocID="{3B319695-1134-4CA4-851C-D3E278D4E1FB}" presName="spaceRect" presStyleCnt="0"/>
      <dgm:spPr/>
    </dgm:pt>
    <dgm:pt modelId="{91F16E52-3516-4244-8022-E57ECB78FB25}" type="pres">
      <dgm:prSet presAssocID="{3B319695-1134-4CA4-851C-D3E278D4E1FB}" presName="parTx" presStyleLbl="revTx" presStyleIdx="0" presStyleCnt="3">
        <dgm:presLayoutVars>
          <dgm:chMax val="0"/>
          <dgm:chPref val="0"/>
        </dgm:presLayoutVars>
      </dgm:prSet>
      <dgm:spPr/>
    </dgm:pt>
    <dgm:pt modelId="{C098195A-5066-4AE6-9CA0-8613D887DA4C}" type="pres">
      <dgm:prSet presAssocID="{1D211565-975F-4AEF-970B-8D4DD22626F0}" presName="sibTrans" presStyleCnt="0"/>
      <dgm:spPr/>
    </dgm:pt>
    <dgm:pt modelId="{DA3A7024-C5D7-4309-B480-F70B2364672D}" type="pres">
      <dgm:prSet presAssocID="{E0B0B8F6-6DFE-4E50-9CFE-459E3E1C57DF}" presName="compNode" presStyleCnt="0"/>
      <dgm:spPr/>
    </dgm:pt>
    <dgm:pt modelId="{5A93A796-2125-4D66-B389-AE04B144E47E}" type="pres">
      <dgm:prSet presAssocID="{E0B0B8F6-6DFE-4E50-9CFE-459E3E1C57DF}" presName="bgRect" presStyleLbl="bgShp" presStyleIdx="1" presStyleCnt="3"/>
      <dgm:spPr/>
    </dgm:pt>
    <dgm:pt modelId="{92C664D8-4DC0-4235-86C5-64ED25C4CA65}" type="pres">
      <dgm:prSet presAssocID="{E0B0B8F6-6DFE-4E50-9CFE-459E3E1C57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04E2C54-70B9-4577-9ACF-34EA3A87EE82}" type="pres">
      <dgm:prSet presAssocID="{E0B0B8F6-6DFE-4E50-9CFE-459E3E1C57DF}" presName="spaceRect" presStyleCnt="0"/>
      <dgm:spPr/>
    </dgm:pt>
    <dgm:pt modelId="{A313E6B7-3CCF-4D85-A6CC-91CEEDA0F894}" type="pres">
      <dgm:prSet presAssocID="{E0B0B8F6-6DFE-4E50-9CFE-459E3E1C57DF}" presName="parTx" presStyleLbl="revTx" presStyleIdx="1" presStyleCnt="3">
        <dgm:presLayoutVars>
          <dgm:chMax val="0"/>
          <dgm:chPref val="0"/>
        </dgm:presLayoutVars>
      </dgm:prSet>
      <dgm:spPr/>
    </dgm:pt>
    <dgm:pt modelId="{4DF23E74-8D9E-4E88-9478-B5AB123CEC32}" type="pres">
      <dgm:prSet presAssocID="{DBBA3ACD-68BB-4329-A752-18A141E08BB7}" presName="sibTrans" presStyleCnt="0"/>
      <dgm:spPr/>
    </dgm:pt>
    <dgm:pt modelId="{C0AC8FF7-3A9D-4F53-B2FB-6073165BA58D}" type="pres">
      <dgm:prSet presAssocID="{3A205B61-B186-4747-A227-74839D161CA3}" presName="compNode" presStyleCnt="0"/>
      <dgm:spPr/>
    </dgm:pt>
    <dgm:pt modelId="{347B424B-3C85-4679-ACC1-411FED3C47A0}" type="pres">
      <dgm:prSet presAssocID="{3A205B61-B186-4747-A227-74839D161CA3}" presName="bgRect" presStyleLbl="bgShp" presStyleIdx="2" presStyleCnt="3"/>
      <dgm:spPr/>
    </dgm:pt>
    <dgm:pt modelId="{EEC2151E-EF62-4471-83F8-44C35ABA538B}" type="pres">
      <dgm:prSet presAssocID="{3A205B61-B186-4747-A227-74839D161C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AEBAE4A-93BC-4806-AB59-FFF266AEC379}" type="pres">
      <dgm:prSet presAssocID="{3A205B61-B186-4747-A227-74839D161CA3}" presName="spaceRect" presStyleCnt="0"/>
      <dgm:spPr/>
    </dgm:pt>
    <dgm:pt modelId="{7B377A6E-B2F6-4FF1-9724-99EA8A5C89E1}" type="pres">
      <dgm:prSet presAssocID="{3A205B61-B186-4747-A227-74839D161C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BBDA28-E862-48A6-9632-75BDBC23DACF}" srcId="{2EEBD89D-2E24-4FD9-B11D-8E7D7E1DE342}" destId="{3B319695-1134-4CA4-851C-D3E278D4E1FB}" srcOrd="0" destOrd="0" parTransId="{C326D0EA-DE35-480D-B54F-7C99EE4C9448}" sibTransId="{1D211565-975F-4AEF-970B-8D4DD22626F0}"/>
    <dgm:cxn modelId="{BB8C1A40-413E-49C8-8DE1-04D0E69B8B5E}" type="presOf" srcId="{E0B0B8F6-6DFE-4E50-9CFE-459E3E1C57DF}" destId="{A313E6B7-3CCF-4D85-A6CC-91CEEDA0F894}" srcOrd="0" destOrd="0" presId="urn:microsoft.com/office/officeart/2018/2/layout/IconVerticalSolidList"/>
    <dgm:cxn modelId="{6845C164-7490-49C9-869D-84511529A8C6}" srcId="{2EEBD89D-2E24-4FD9-B11D-8E7D7E1DE342}" destId="{E0B0B8F6-6DFE-4E50-9CFE-459E3E1C57DF}" srcOrd="1" destOrd="0" parTransId="{FCF56CDA-665E-488A-A24D-B09AFC34AB76}" sibTransId="{DBBA3ACD-68BB-4329-A752-18A141E08BB7}"/>
    <dgm:cxn modelId="{A1D3929C-EEC1-42C3-945E-004C890C43A5}" type="presOf" srcId="{3B319695-1134-4CA4-851C-D3E278D4E1FB}" destId="{91F16E52-3516-4244-8022-E57ECB78FB25}" srcOrd="0" destOrd="0" presId="urn:microsoft.com/office/officeart/2018/2/layout/IconVerticalSolidList"/>
    <dgm:cxn modelId="{3256B3BD-A39C-46C2-B342-6CD5B12EC33D}" type="presOf" srcId="{3A205B61-B186-4747-A227-74839D161CA3}" destId="{7B377A6E-B2F6-4FF1-9724-99EA8A5C89E1}" srcOrd="0" destOrd="0" presId="urn:microsoft.com/office/officeart/2018/2/layout/IconVerticalSolidList"/>
    <dgm:cxn modelId="{DB9368C4-CE7F-43EE-89C3-1E8DC080C760}" type="presOf" srcId="{2EEBD89D-2E24-4FD9-B11D-8E7D7E1DE342}" destId="{512D6FC1-EA8D-48F9-B4A2-8316511F3271}" srcOrd="0" destOrd="0" presId="urn:microsoft.com/office/officeart/2018/2/layout/IconVerticalSolidList"/>
    <dgm:cxn modelId="{918D5BC8-760E-4EAE-A871-DACFF1AA19AD}" srcId="{2EEBD89D-2E24-4FD9-B11D-8E7D7E1DE342}" destId="{3A205B61-B186-4747-A227-74839D161CA3}" srcOrd="2" destOrd="0" parTransId="{40D92487-2037-443E-8423-0DAD6D8972D6}" sibTransId="{A8CAD8B0-AC45-4F1C-B215-D421D1C109A0}"/>
    <dgm:cxn modelId="{200134A8-DB4D-4FD0-AB29-9FD7B688375F}" type="presParOf" srcId="{512D6FC1-EA8D-48F9-B4A2-8316511F3271}" destId="{0C1BF8FC-69CE-41F5-9986-90CBDB35B451}" srcOrd="0" destOrd="0" presId="urn:microsoft.com/office/officeart/2018/2/layout/IconVerticalSolidList"/>
    <dgm:cxn modelId="{B28912F2-F4D3-410E-A936-6B0061EB865B}" type="presParOf" srcId="{0C1BF8FC-69CE-41F5-9986-90CBDB35B451}" destId="{2A6E03FE-31AC-4BFB-8EB0-327B40547094}" srcOrd="0" destOrd="0" presId="urn:microsoft.com/office/officeart/2018/2/layout/IconVerticalSolidList"/>
    <dgm:cxn modelId="{108692A7-0B07-4852-96AE-3A3A07110DA3}" type="presParOf" srcId="{0C1BF8FC-69CE-41F5-9986-90CBDB35B451}" destId="{5E57319C-3A04-4749-948D-9085CC84C1B2}" srcOrd="1" destOrd="0" presId="urn:microsoft.com/office/officeart/2018/2/layout/IconVerticalSolidList"/>
    <dgm:cxn modelId="{FACEDB10-7A05-4C8F-92D8-A73AE907A4AB}" type="presParOf" srcId="{0C1BF8FC-69CE-41F5-9986-90CBDB35B451}" destId="{B11B1D01-780B-4038-A253-C41D675EF060}" srcOrd="2" destOrd="0" presId="urn:microsoft.com/office/officeart/2018/2/layout/IconVerticalSolidList"/>
    <dgm:cxn modelId="{2E21D5FD-99FA-4F16-95EC-FFCDBE9C0C7D}" type="presParOf" srcId="{0C1BF8FC-69CE-41F5-9986-90CBDB35B451}" destId="{91F16E52-3516-4244-8022-E57ECB78FB25}" srcOrd="3" destOrd="0" presId="urn:microsoft.com/office/officeart/2018/2/layout/IconVerticalSolidList"/>
    <dgm:cxn modelId="{5F6155D8-0499-442E-93FE-681B3C55185A}" type="presParOf" srcId="{512D6FC1-EA8D-48F9-B4A2-8316511F3271}" destId="{C098195A-5066-4AE6-9CA0-8613D887DA4C}" srcOrd="1" destOrd="0" presId="urn:microsoft.com/office/officeart/2018/2/layout/IconVerticalSolidList"/>
    <dgm:cxn modelId="{CEEDAD3D-C7EB-4146-85AF-7A854A9883D8}" type="presParOf" srcId="{512D6FC1-EA8D-48F9-B4A2-8316511F3271}" destId="{DA3A7024-C5D7-4309-B480-F70B2364672D}" srcOrd="2" destOrd="0" presId="urn:microsoft.com/office/officeart/2018/2/layout/IconVerticalSolidList"/>
    <dgm:cxn modelId="{574FD9C5-A6A4-4B43-BD9F-FB9126741E58}" type="presParOf" srcId="{DA3A7024-C5D7-4309-B480-F70B2364672D}" destId="{5A93A796-2125-4D66-B389-AE04B144E47E}" srcOrd="0" destOrd="0" presId="urn:microsoft.com/office/officeart/2018/2/layout/IconVerticalSolidList"/>
    <dgm:cxn modelId="{BD040ECF-3118-4176-A761-185374AC3F15}" type="presParOf" srcId="{DA3A7024-C5D7-4309-B480-F70B2364672D}" destId="{92C664D8-4DC0-4235-86C5-64ED25C4CA65}" srcOrd="1" destOrd="0" presId="urn:microsoft.com/office/officeart/2018/2/layout/IconVerticalSolidList"/>
    <dgm:cxn modelId="{03C3D031-72AD-43F5-AA59-937D7C115F57}" type="presParOf" srcId="{DA3A7024-C5D7-4309-B480-F70B2364672D}" destId="{504E2C54-70B9-4577-9ACF-34EA3A87EE82}" srcOrd="2" destOrd="0" presId="urn:microsoft.com/office/officeart/2018/2/layout/IconVerticalSolidList"/>
    <dgm:cxn modelId="{F9DCF8DA-15EA-4C5D-A01E-18461F8BC725}" type="presParOf" srcId="{DA3A7024-C5D7-4309-B480-F70B2364672D}" destId="{A313E6B7-3CCF-4D85-A6CC-91CEEDA0F894}" srcOrd="3" destOrd="0" presId="urn:microsoft.com/office/officeart/2018/2/layout/IconVerticalSolidList"/>
    <dgm:cxn modelId="{807D665D-6455-4FB6-B04A-B37D4EF57362}" type="presParOf" srcId="{512D6FC1-EA8D-48F9-B4A2-8316511F3271}" destId="{4DF23E74-8D9E-4E88-9478-B5AB123CEC32}" srcOrd="3" destOrd="0" presId="urn:microsoft.com/office/officeart/2018/2/layout/IconVerticalSolidList"/>
    <dgm:cxn modelId="{0FE2E0F4-A5AB-4032-83F6-C9D5CC7D1B5F}" type="presParOf" srcId="{512D6FC1-EA8D-48F9-B4A2-8316511F3271}" destId="{C0AC8FF7-3A9D-4F53-B2FB-6073165BA58D}" srcOrd="4" destOrd="0" presId="urn:microsoft.com/office/officeart/2018/2/layout/IconVerticalSolidList"/>
    <dgm:cxn modelId="{A6E8D6B7-482F-46CE-8A89-653C0B996014}" type="presParOf" srcId="{C0AC8FF7-3A9D-4F53-B2FB-6073165BA58D}" destId="{347B424B-3C85-4679-ACC1-411FED3C47A0}" srcOrd="0" destOrd="0" presId="urn:microsoft.com/office/officeart/2018/2/layout/IconVerticalSolidList"/>
    <dgm:cxn modelId="{63E53D48-4825-4732-9B49-26E79E49866E}" type="presParOf" srcId="{C0AC8FF7-3A9D-4F53-B2FB-6073165BA58D}" destId="{EEC2151E-EF62-4471-83F8-44C35ABA538B}" srcOrd="1" destOrd="0" presId="urn:microsoft.com/office/officeart/2018/2/layout/IconVerticalSolidList"/>
    <dgm:cxn modelId="{151259BA-92F1-412F-8E50-D9DFEE10EE98}" type="presParOf" srcId="{C0AC8FF7-3A9D-4F53-B2FB-6073165BA58D}" destId="{3AEBAE4A-93BC-4806-AB59-FFF266AEC379}" srcOrd="2" destOrd="0" presId="urn:microsoft.com/office/officeart/2018/2/layout/IconVerticalSolidList"/>
    <dgm:cxn modelId="{97012B8A-E11D-4255-BCA6-734CE2F2F718}" type="presParOf" srcId="{C0AC8FF7-3A9D-4F53-B2FB-6073165BA58D}" destId="{7B377A6E-B2F6-4FF1-9724-99EA8A5C8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38D42-ECD7-4402-8B28-C58770C806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151174-9CA7-4A92-9A98-2FDF05F34DFC}">
      <dgm:prSet/>
      <dgm:spPr/>
      <dgm:t>
        <a:bodyPr/>
        <a:lstStyle/>
        <a:p>
          <a:r>
            <a:rPr lang="en-US"/>
            <a:t>Analytical Questions &amp; Visuals:</a:t>
          </a:r>
        </a:p>
      </dgm:t>
    </dgm:pt>
    <dgm:pt modelId="{05D0EB3E-74D1-4E78-866A-47A3EC63CD8D}" type="parTrans" cxnId="{952A2DD0-A2AC-4619-BFB2-F2E16E0EDDA8}">
      <dgm:prSet/>
      <dgm:spPr/>
      <dgm:t>
        <a:bodyPr/>
        <a:lstStyle/>
        <a:p>
          <a:endParaRPr lang="en-US"/>
        </a:p>
      </dgm:t>
    </dgm:pt>
    <dgm:pt modelId="{BF5D3F29-8891-49EA-9527-2D16F875A2D4}" type="sibTrans" cxnId="{952A2DD0-A2AC-4619-BFB2-F2E16E0EDDA8}">
      <dgm:prSet/>
      <dgm:spPr/>
      <dgm:t>
        <a:bodyPr/>
        <a:lstStyle/>
        <a:p>
          <a:endParaRPr lang="en-US"/>
        </a:p>
      </dgm:t>
    </dgm:pt>
    <dgm:pt modelId="{805E8297-EF45-4325-9518-EA5C34BD8BFC}">
      <dgm:prSet/>
      <dgm:spPr/>
      <dgm:t>
        <a:bodyPr/>
        <a:lstStyle/>
        <a:p>
          <a:r>
            <a:rPr lang="en-US"/>
            <a:t>- Impact of overtime (Scatter plot)</a:t>
          </a:r>
        </a:p>
      </dgm:t>
    </dgm:pt>
    <dgm:pt modelId="{ECE517CE-7DCC-4C81-A04E-CC94E531ABB8}" type="parTrans" cxnId="{5183E64F-2A92-475F-8197-554C7B8A96E2}">
      <dgm:prSet/>
      <dgm:spPr/>
      <dgm:t>
        <a:bodyPr/>
        <a:lstStyle/>
        <a:p>
          <a:endParaRPr lang="en-US"/>
        </a:p>
      </dgm:t>
    </dgm:pt>
    <dgm:pt modelId="{7A35EE42-A26A-49CC-9D16-DD4F8C2FB65F}" type="sibTrans" cxnId="{5183E64F-2A92-475F-8197-554C7B8A96E2}">
      <dgm:prSet/>
      <dgm:spPr/>
      <dgm:t>
        <a:bodyPr/>
        <a:lstStyle/>
        <a:p>
          <a:endParaRPr lang="en-US"/>
        </a:p>
      </dgm:t>
    </dgm:pt>
    <dgm:pt modelId="{CF041AF1-9976-4A90-8F6A-3B281E626262}">
      <dgm:prSet/>
      <dgm:spPr/>
      <dgm:t>
        <a:bodyPr/>
        <a:lstStyle/>
        <a:p>
          <a:r>
            <a:rPr lang="en-US"/>
            <a:t>- Effectiveness of incentives (Bar chart)</a:t>
          </a:r>
        </a:p>
      </dgm:t>
    </dgm:pt>
    <dgm:pt modelId="{AEF6B02B-53A4-41DF-AA31-B63D885EAE36}" type="parTrans" cxnId="{13C03DB4-F5C7-47C6-B2EE-DFA8E1CF0C1A}">
      <dgm:prSet/>
      <dgm:spPr/>
      <dgm:t>
        <a:bodyPr/>
        <a:lstStyle/>
        <a:p>
          <a:endParaRPr lang="en-US"/>
        </a:p>
      </dgm:t>
    </dgm:pt>
    <dgm:pt modelId="{2C5734A3-820D-42A3-AB47-C3EE2610E329}" type="sibTrans" cxnId="{13C03DB4-F5C7-47C6-B2EE-DFA8E1CF0C1A}">
      <dgm:prSet/>
      <dgm:spPr/>
      <dgm:t>
        <a:bodyPr/>
        <a:lstStyle/>
        <a:p>
          <a:endParaRPr lang="en-US"/>
        </a:p>
      </dgm:t>
    </dgm:pt>
    <dgm:pt modelId="{693BB0A7-1570-4BC5-BADD-12AA59E56189}">
      <dgm:prSet/>
      <dgm:spPr/>
      <dgm:t>
        <a:bodyPr/>
        <a:lstStyle/>
        <a:p>
          <a:r>
            <a:rPr lang="en-US"/>
            <a:t>- Productivity trends over quarters (Line chart)</a:t>
          </a:r>
        </a:p>
      </dgm:t>
    </dgm:pt>
    <dgm:pt modelId="{E195A3D8-3414-451D-B902-022CBF74E4B7}" type="parTrans" cxnId="{DE60A5B8-84D5-4D6C-9995-4EE00559BB35}">
      <dgm:prSet/>
      <dgm:spPr/>
      <dgm:t>
        <a:bodyPr/>
        <a:lstStyle/>
        <a:p>
          <a:endParaRPr lang="en-US"/>
        </a:p>
      </dgm:t>
    </dgm:pt>
    <dgm:pt modelId="{F27AEE8D-3EAB-430D-A2D8-AC16940ABE6D}" type="sibTrans" cxnId="{DE60A5B8-84D5-4D6C-9995-4EE00559BB35}">
      <dgm:prSet/>
      <dgm:spPr/>
      <dgm:t>
        <a:bodyPr/>
        <a:lstStyle/>
        <a:p>
          <a:endParaRPr lang="en-US"/>
        </a:p>
      </dgm:t>
    </dgm:pt>
    <dgm:pt modelId="{8CBA0254-BA4C-4F4F-8971-703F41364ED0}" type="pres">
      <dgm:prSet presAssocID="{44C38D42-ECD7-4402-8B28-C58770C80635}" presName="root" presStyleCnt="0">
        <dgm:presLayoutVars>
          <dgm:dir/>
          <dgm:resizeHandles val="exact"/>
        </dgm:presLayoutVars>
      </dgm:prSet>
      <dgm:spPr/>
    </dgm:pt>
    <dgm:pt modelId="{55F9D243-8EC7-4C14-B4A3-0819C7DBFBAE}" type="pres">
      <dgm:prSet presAssocID="{50151174-9CA7-4A92-9A98-2FDF05F34DFC}" presName="compNode" presStyleCnt="0"/>
      <dgm:spPr/>
    </dgm:pt>
    <dgm:pt modelId="{ECFE5FD3-4570-4384-9748-18FCB9DDFBF4}" type="pres">
      <dgm:prSet presAssocID="{50151174-9CA7-4A92-9A98-2FDF05F34DFC}" presName="bgRect" presStyleLbl="bgShp" presStyleIdx="0" presStyleCnt="4"/>
      <dgm:spPr/>
    </dgm:pt>
    <dgm:pt modelId="{6B83B341-40C7-435A-9F73-C1B0961B5421}" type="pres">
      <dgm:prSet presAssocID="{50151174-9CA7-4A92-9A98-2FDF05F34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D86423E4-A48C-40BF-A96A-A48001B3DFAB}" type="pres">
      <dgm:prSet presAssocID="{50151174-9CA7-4A92-9A98-2FDF05F34DFC}" presName="spaceRect" presStyleCnt="0"/>
      <dgm:spPr/>
    </dgm:pt>
    <dgm:pt modelId="{221ED1F4-7D32-4EAD-A4BE-8F1B29890DAD}" type="pres">
      <dgm:prSet presAssocID="{50151174-9CA7-4A92-9A98-2FDF05F34DFC}" presName="parTx" presStyleLbl="revTx" presStyleIdx="0" presStyleCnt="4">
        <dgm:presLayoutVars>
          <dgm:chMax val="0"/>
          <dgm:chPref val="0"/>
        </dgm:presLayoutVars>
      </dgm:prSet>
      <dgm:spPr/>
    </dgm:pt>
    <dgm:pt modelId="{1095BFB8-21F0-44DD-9793-CD0C0BBC78B7}" type="pres">
      <dgm:prSet presAssocID="{BF5D3F29-8891-49EA-9527-2D16F875A2D4}" presName="sibTrans" presStyleCnt="0"/>
      <dgm:spPr/>
    </dgm:pt>
    <dgm:pt modelId="{0CD0199C-A012-470C-B0BE-AC63971C02F1}" type="pres">
      <dgm:prSet presAssocID="{805E8297-EF45-4325-9518-EA5C34BD8BFC}" presName="compNode" presStyleCnt="0"/>
      <dgm:spPr/>
    </dgm:pt>
    <dgm:pt modelId="{C15FF291-32D2-4A2B-A724-F35F99A4548F}" type="pres">
      <dgm:prSet presAssocID="{805E8297-EF45-4325-9518-EA5C34BD8BFC}" presName="bgRect" presStyleLbl="bgShp" presStyleIdx="1" presStyleCnt="4"/>
      <dgm:spPr/>
    </dgm:pt>
    <dgm:pt modelId="{72D8F2F9-1D98-4881-92E5-034DF23F5093}" type="pres">
      <dgm:prSet presAssocID="{805E8297-EF45-4325-9518-EA5C34BD8B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A63DBD5-85E6-4D76-B801-9A16D1DB4392}" type="pres">
      <dgm:prSet presAssocID="{805E8297-EF45-4325-9518-EA5C34BD8BFC}" presName="spaceRect" presStyleCnt="0"/>
      <dgm:spPr/>
    </dgm:pt>
    <dgm:pt modelId="{86FEFA83-2CEB-4E39-9E20-04B1ECD5168C}" type="pres">
      <dgm:prSet presAssocID="{805E8297-EF45-4325-9518-EA5C34BD8BFC}" presName="parTx" presStyleLbl="revTx" presStyleIdx="1" presStyleCnt="4">
        <dgm:presLayoutVars>
          <dgm:chMax val="0"/>
          <dgm:chPref val="0"/>
        </dgm:presLayoutVars>
      </dgm:prSet>
      <dgm:spPr/>
    </dgm:pt>
    <dgm:pt modelId="{E8EF38F7-3363-4339-9677-E93638DAD218}" type="pres">
      <dgm:prSet presAssocID="{7A35EE42-A26A-49CC-9D16-DD4F8C2FB65F}" presName="sibTrans" presStyleCnt="0"/>
      <dgm:spPr/>
    </dgm:pt>
    <dgm:pt modelId="{0E41A5E3-FC48-46EE-932D-3A5348341B18}" type="pres">
      <dgm:prSet presAssocID="{CF041AF1-9976-4A90-8F6A-3B281E626262}" presName="compNode" presStyleCnt="0"/>
      <dgm:spPr/>
    </dgm:pt>
    <dgm:pt modelId="{CEDBF768-953E-400C-B2EB-167E14BED663}" type="pres">
      <dgm:prSet presAssocID="{CF041AF1-9976-4A90-8F6A-3B281E626262}" presName="bgRect" presStyleLbl="bgShp" presStyleIdx="2" presStyleCnt="4"/>
      <dgm:spPr/>
    </dgm:pt>
    <dgm:pt modelId="{BBB63356-C9E9-4460-8F70-2F3432EADDCE}" type="pres">
      <dgm:prSet presAssocID="{CF041AF1-9976-4A90-8F6A-3B281E6262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0BB122F-BCC8-470C-B124-13863534D8CB}" type="pres">
      <dgm:prSet presAssocID="{CF041AF1-9976-4A90-8F6A-3B281E626262}" presName="spaceRect" presStyleCnt="0"/>
      <dgm:spPr/>
    </dgm:pt>
    <dgm:pt modelId="{4B5CEFE6-D8FE-43AB-9F9F-B84EFFD7C749}" type="pres">
      <dgm:prSet presAssocID="{CF041AF1-9976-4A90-8F6A-3B281E626262}" presName="parTx" presStyleLbl="revTx" presStyleIdx="2" presStyleCnt="4">
        <dgm:presLayoutVars>
          <dgm:chMax val="0"/>
          <dgm:chPref val="0"/>
        </dgm:presLayoutVars>
      </dgm:prSet>
      <dgm:spPr/>
    </dgm:pt>
    <dgm:pt modelId="{B92A15CC-00D9-4871-9F06-42F88BCBB9A9}" type="pres">
      <dgm:prSet presAssocID="{2C5734A3-820D-42A3-AB47-C3EE2610E329}" presName="sibTrans" presStyleCnt="0"/>
      <dgm:spPr/>
    </dgm:pt>
    <dgm:pt modelId="{F7CB502D-3FE5-4139-B817-3332614FFB36}" type="pres">
      <dgm:prSet presAssocID="{693BB0A7-1570-4BC5-BADD-12AA59E56189}" presName="compNode" presStyleCnt="0"/>
      <dgm:spPr/>
    </dgm:pt>
    <dgm:pt modelId="{DA575B6E-9442-40E0-8B2B-C62904AF2911}" type="pres">
      <dgm:prSet presAssocID="{693BB0A7-1570-4BC5-BADD-12AA59E56189}" presName="bgRect" presStyleLbl="bgShp" presStyleIdx="3" presStyleCnt="4"/>
      <dgm:spPr/>
    </dgm:pt>
    <dgm:pt modelId="{90071338-6C6C-48CD-BC9D-1598C9E9C4AB}" type="pres">
      <dgm:prSet presAssocID="{693BB0A7-1570-4BC5-BADD-12AA59E561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71FFAD5-50CB-4D3F-AB2E-9C08BF9AC3FD}" type="pres">
      <dgm:prSet presAssocID="{693BB0A7-1570-4BC5-BADD-12AA59E56189}" presName="spaceRect" presStyleCnt="0"/>
      <dgm:spPr/>
    </dgm:pt>
    <dgm:pt modelId="{4245ADB4-9D90-454A-9B94-EC5A0869FD3E}" type="pres">
      <dgm:prSet presAssocID="{693BB0A7-1570-4BC5-BADD-12AA59E561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CFE503-E92D-47C6-B5AB-951F75E25C02}" type="presOf" srcId="{50151174-9CA7-4A92-9A98-2FDF05F34DFC}" destId="{221ED1F4-7D32-4EAD-A4BE-8F1B29890DAD}" srcOrd="0" destOrd="0" presId="urn:microsoft.com/office/officeart/2018/2/layout/IconVerticalSolidList"/>
    <dgm:cxn modelId="{3182EC6C-171A-4A19-A5AD-2E989A2A4620}" type="presOf" srcId="{805E8297-EF45-4325-9518-EA5C34BD8BFC}" destId="{86FEFA83-2CEB-4E39-9E20-04B1ECD5168C}" srcOrd="0" destOrd="0" presId="urn:microsoft.com/office/officeart/2018/2/layout/IconVerticalSolidList"/>
    <dgm:cxn modelId="{9FB7BB4D-44CD-45C4-83FB-C1E43DF056E1}" type="presOf" srcId="{44C38D42-ECD7-4402-8B28-C58770C80635}" destId="{8CBA0254-BA4C-4F4F-8971-703F41364ED0}" srcOrd="0" destOrd="0" presId="urn:microsoft.com/office/officeart/2018/2/layout/IconVerticalSolidList"/>
    <dgm:cxn modelId="{5183E64F-2A92-475F-8197-554C7B8A96E2}" srcId="{44C38D42-ECD7-4402-8B28-C58770C80635}" destId="{805E8297-EF45-4325-9518-EA5C34BD8BFC}" srcOrd="1" destOrd="0" parTransId="{ECE517CE-7DCC-4C81-A04E-CC94E531ABB8}" sibTransId="{7A35EE42-A26A-49CC-9D16-DD4F8C2FB65F}"/>
    <dgm:cxn modelId="{22EBB378-402A-41D0-A542-E7AE6552D6E9}" type="presOf" srcId="{693BB0A7-1570-4BC5-BADD-12AA59E56189}" destId="{4245ADB4-9D90-454A-9B94-EC5A0869FD3E}" srcOrd="0" destOrd="0" presId="urn:microsoft.com/office/officeart/2018/2/layout/IconVerticalSolidList"/>
    <dgm:cxn modelId="{13C03DB4-F5C7-47C6-B2EE-DFA8E1CF0C1A}" srcId="{44C38D42-ECD7-4402-8B28-C58770C80635}" destId="{CF041AF1-9976-4A90-8F6A-3B281E626262}" srcOrd="2" destOrd="0" parTransId="{AEF6B02B-53A4-41DF-AA31-B63D885EAE36}" sibTransId="{2C5734A3-820D-42A3-AB47-C3EE2610E329}"/>
    <dgm:cxn modelId="{DE60A5B8-84D5-4D6C-9995-4EE00559BB35}" srcId="{44C38D42-ECD7-4402-8B28-C58770C80635}" destId="{693BB0A7-1570-4BC5-BADD-12AA59E56189}" srcOrd="3" destOrd="0" parTransId="{E195A3D8-3414-451D-B902-022CBF74E4B7}" sibTransId="{F27AEE8D-3EAB-430D-A2D8-AC16940ABE6D}"/>
    <dgm:cxn modelId="{DF6FC9CD-0EBC-40A2-8E50-87C84CAF39CC}" type="presOf" srcId="{CF041AF1-9976-4A90-8F6A-3B281E626262}" destId="{4B5CEFE6-D8FE-43AB-9F9F-B84EFFD7C749}" srcOrd="0" destOrd="0" presId="urn:microsoft.com/office/officeart/2018/2/layout/IconVerticalSolidList"/>
    <dgm:cxn modelId="{952A2DD0-A2AC-4619-BFB2-F2E16E0EDDA8}" srcId="{44C38D42-ECD7-4402-8B28-C58770C80635}" destId="{50151174-9CA7-4A92-9A98-2FDF05F34DFC}" srcOrd="0" destOrd="0" parTransId="{05D0EB3E-74D1-4E78-866A-47A3EC63CD8D}" sibTransId="{BF5D3F29-8891-49EA-9527-2D16F875A2D4}"/>
    <dgm:cxn modelId="{E4674547-0289-406D-846E-79C6BDC3625C}" type="presParOf" srcId="{8CBA0254-BA4C-4F4F-8971-703F41364ED0}" destId="{55F9D243-8EC7-4C14-B4A3-0819C7DBFBAE}" srcOrd="0" destOrd="0" presId="urn:microsoft.com/office/officeart/2018/2/layout/IconVerticalSolidList"/>
    <dgm:cxn modelId="{C17B166C-5A60-420B-A0D0-69D6F468D34E}" type="presParOf" srcId="{55F9D243-8EC7-4C14-B4A3-0819C7DBFBAE}" destId="{ECFE5FD3-4570-4384-9748-18FCB9DDFBF4}" srcOrd="0" destOrd="0" presId="urn:microsoft.com/office/officeart/2018/2/layout/IconVerticalSolidList"/>
    <dgm:cxn modelId="{6FEF9F02-C679-4F95-AF9C-D88F55AADB27}" type="presParOf" srcId="{55F9D243-8EC7-4C14-B4A3-0819C7DBFBAE}" destId="{6B83B341-40C7-435A-9F73-C1B0961B5421}" srcOrd="1" destOrd="0" presId="urn:microsoft.com/office/officeart/2018/2/layout/IconVerticalSolidList"/>
    <dgm:cxn modelId="{0CBBDB2C-4E84-483E-A257-8A29724DC527}" type="presParOf" srcId="{55F9D243-8EC7-4C14-B4A3-0819C7DBFBAE}" destId="{D86423E4-A48C-40BF-A96A-A48001B3DFAB}" srcOrd="2" destOrd="0" presId="urn:microsoft.com/office/officeart/2018/2/layout/IconVerticalSolidList"/>
    <dgm:cxn modelId="{1866DE20-CB39-435C-AED6-2D0AF49DE5EF}" type="presParOf" srcId="{55F9D243-8EC7-4C14-B4A3-0819C7DBFBAE}" destId="{221ED1F4-7D32-4EAD-A4BE-8F1B29890DAD}" srcOrd="3" destOrd="0" presId="urn:microsoft.com/office/officeart/2018/2/layout/IconVerticalSolidList"/>
    <dgm:cxn modelId="{7BF89819-6E88-4F79-844D-98CBE21CB13F}" type="presParOf" srcId="{8CBA0254-BA4C-4F4F-8971-703F41364ED0}" destId="{1095BFB8-21F0-44DD-9793-CD0C0BBC78B7}" srcOrd="1" destOrd="0" presId="urn:microsoft.com/office/officeart/2018/2/layout/IconVerticalSolidList"/>
    <dgm:cxn modelId="{2AE8FA42-3008-40AB-89FA-8D53ACD282C8}" type="presParOf" srcId="{8CBA0254-BA4C-4F4F-8971-703F41364ED0}" destId="{0CD0199C-A012-470C-B0BE-AC63971C02F1}" srcOrd="2" destOrd="0" presId="urn:microsoft.com/office/officeart/2018/2/layout/IconVerticalSolidList"/>
    <dgm:cxn modelId="{D61D2E34-A489-48AB-842A-74325894183B}" type="presParOf" srcId="{0CD0199C-A012-470C-B0BE-AC63971C02F1}" destId="{C15FF291-32D2-4A2B-A724-F35F99A4548F}" srcOrd="0" destOrd="0" presId="urn:microsoft.com/office/officeart/2018/2/layout/IconVerticalSolidList"/>
    <dgm:cxn modelId="{98E4EA55-8985-4EF3-8CB9-37372C6A4AF8}" type="presParOf" srcId="{0CD0199C-A012-470C-B0BE-AC63971C02F1}" destId="{72D8F2F9-1D98-4881-92E5-034DF23F5093}" srcOrd="1" destOrd="0" presId="urn:microsoft.com/office/officeart/2018/2/layout/IconVerticalSolidList"/>
    <dgm:cxn modelId="{F245E449-8A37-4E1F-8596-2DEEBC2D382B}" type="presParOf" srcId="{0CD0199C-A012-470C-B0BE-AC63971C02F1}" destId="{AA63DBD5-85E6-4D76-B801-9A16D1DB4392}" srcOrd="2" destOrd="0" presId="urn:microsoft.com/office/officeart/2018/2/layout/IconVerticalSolidList"/>
    <dgm:cxn modelId="{A54B7933-29F3-414D-B947-9220E8CF6095}" type="presParOf" srcId="{0CD0199C-A012-470C-B0BE-AC63971C02F1}" destId="{86FEFA83-2CEB-4E39-9E20-04B1ECD5168C}" srcOrd="3" destOrd="0" presId="urn:microsoft.com/office/officeart/2018/2/layout/IconVerticalSolidList"/>
    <dgm:cxn modelId="{4C6181EF-BCAD-43DC-8ECD-B69A8EC3BF14}" type="presParOf" srcId="{8CBA0254-BA4C-4F4F-8971-703F41364ED0}" destId="{E8EF38F7-3363-4339-9677-E93638DAD218}" srcOrd="3" destOrd="0" presId="urn:microsoft.com/office/officeart/2018/2/layout/IconVerticalSolidList"/>
    <dgm:cxn modelId="{408C7136-130F-4C5C-9EC0-76F77CCC587A}" type="presParOf" srcId="{8CBA0254-BA4C-4F4F-8971-703F41364ED0}" destId="{0E41A5E3-FC48-46EE-932D-3A5348341B18}" srcOrd="4" destOrd="0" presId="urn:microsoft.com/office/officeart/2018/2/layout/IconVerticalSolidList"/>
    <dgm:cxn modelId="{7A248B1D-0720-46BE-94DC-927ADEE34323}" type="presParOf" srcId="{0E41A5E3-FC48-46EE-932D-3A5348341B18}" destId="{CEDBF768-953E-400C-B2EB-167E14BED663}" srcOrd="0" destOrd="0" presId="urn:microsoft.com/office/officeart/2018/2/layout/IconVerticalSolidList"/>
    <dgm:cxn modelId="{18C117F2-C8F9-4CD5-B25E-9BC2EEEB74E8}" type="presParOf" srcId="{0E41A5E3-FC48-46EE-932D-3A5348341B18}" destId="{BBB63356-C9E9-4460-8F70-2F3432EADDCE}" srcOrd="1" destOrd="0" presId="urn:microsoft.com/office/officeart/2018/2/layout/IconVerticalSolidList"/>
    <dgm:cxn modelId="{C6BADD75-A654-48D3-A331-F523BD322306}" type="presParOf" srcId="{0E41A5E3-FC48-46EE-932D-3A5348341B18}" destId="{70BB122F-BCC8-470C-B124-13863534D8CB}" srcOrd="2" destOrd="0" presId="urn:microsoft.com/office/officeart/2018/2/layout/IconVerticalSolidList"/>
    <dgm:cxn modelId="{60E9FC78-066C-4C2D-AD87-EE5C4B5AFB84}" type="presParOf" srcId="{0E41A5E3-FC48-46EE-932D-3A5348341B18}" destId="{4B5CEFE6-D8FE-43AB-9F9F-B84EFFD7C749}" srcOrd="3" destOrd="0" presId="urn:microsoft.com/office/officeart/2018/2/layout/IconVerticalSolidList"/>
    <dgm:cxn modelId="{B06BC9AC-800A-4FF3-9280-F1B797306399}" type="presParOf" srcId="{8CBA0254-BA4C-4F4F-8971-703F41364ED0}" destId="{B92A15CC-00D9-4871-9F06-42F88BCBB9A9}" srcOrd="5" destOrd="0" presId="urn:microsoft.com/office/officeart/2018/2/layout/IconVerticalSolidList"/>
    <dgm:cxn modelId="{1FC59BE3-D4EC-445D-B0B8-62227E8D24EB}" type="presParOf" srcId="{8CBA0254-BA4C-4F4F-8971-703F41364ED0}" destId="{F7CB502D-3FE5-4139-B817-3332614FFB36}" srcOrd="6" destOrd="0" presId="urn:microsoft.com/office/officeart/2018/2/layout/IconVerticalSolidList"/>
    <dgm:cxn modelId="{3F16091F-43A6-4E63-AF04-68AA5EE26471}" type="presParOf" srcId="{F7CB502D-3FE5-4139-B817-3332614FFB36}" destId="{DA575B6E-9442-40E0-8B2B-C62904AF2911}" srcOrd="0" destOrd="0" presId="urn:microsoft.com/office/officeart/2018/2/layout/IconVerticalSolidList"/>
    <dgm:cxn modelId="{9758B344-8CC2-4FD3-A743-E20986ED57BA}" type="presParOf" srcId="{F7CB502D-3FE5-4139-B817-3332614FFB36}" destId="{90071338-6C6C-48CD-BC9D-1598C9E9C4AB}" srcOrd="1" destOrd="0" presId="urn:microsoft.com/office/officeart/2018/2/layout/IconVerticalSolidList"/>
    <dgm:cxn modelId="{FC540101-B636-4F00-8594-99C5EB940B31}" type="presParOf" srcId="{F7CB502D-3FE5-4139-B817-3332614FFB36}" destId="{F71FFAD5-50CB-4D3F-AB2E-9C08BF9AC3FD}" srcOrd="2" destOrd="0" presId="urn:microsoft.com/office/officeart/2018/2/layout/IconVerticalSolidList"/>
    <dgm:cxn modelId="{09A421D6-F38C-4CBA-9EFA-B0125FF64926}" type="presParOf" srcId="{F7CB502D-3FE5-4139-B817-3332614FFB36}" destId="{4245ADB4-9D90-454A-9B94-EC5A0869FD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4C8A59-E5B3-4815-AC1B-860EC73676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28F80B-0CED-4101-91A1-3488E7F76CD8}">
      <dgm:prSet/>
      <dgm:spPr/>
      <dgm:t>
        <a:bodyPr/>
        <a:lstStyle/>
        <a:p>
          <a:r>
            <a:rPr lang="en-US"/>
            <a:t>Insights:</a:t>
          </a:r>
        </a:p>
      </dgm:t>
    </dgm:pt>
    <dgm:pt modelId="{78532378-19E5-416C-8BD9-A35A37CE98FC}" type="parTrans" cxnId="{F829D205-6826-41AB-9574-8ACEEA726DDD}">
      <dgm:prSet/>
      <dgm:spPr/>
      <dgm:t>
        <a:bodyPr/>
        <a:lstStyle/>
        <a:p>
          <a:endParaRPr lang="en-US"/>
        </a:p>
      </dgm:t>
    </dgm:pt>
    <dgm:pt modelId="{78DC7453-FC86-43A1-B9F8-E38FA6C7660F}" type="sibTrans" cxnId="{F829D205-6826-41AB-9574-8ACEEA726DDD}">
      <dgm:prSet/>
      <dgm:spPr/>
      <dgm:t>
        <a:bodyPr/>
        <a:lstStyle/>
        <a:p>
          <a:endParaRPr lang="en-US"/>
        </a:p>
      </dgm:t>
    </dgm:pt>
    <dgm:pt modelId="{ECB9341B-9A63-4A8B-917E-52B15D7AC394}">
      <dgm:prSet/>
      <dgm:spPr/>
      <dgm:t>
        <a:bodyPr/>
        <a:lstStyle/>
        <a:p>
          <a:r>
            <a:rPr lang="en-US"/>
            <a:t>- Overtime moderately impacts productivity</a:t>
          </a:r>
        </a:p>
      </dgm:t>
    </dgm:pt>
    <dgm:pt modelId="{50BABBD4-F975-4D5B-87BC-7476D61BCBF6}" type="parTrans" cxnId="{C288F4C9-F1D3-43FB-8F76-76B0B5EE1498}">
      <dgm:prSet/>
      <dgm:spPr/>
      <dgm:t>
        <a:bodyPr/>
        <a:lstStyle/>
        <a:p>
          <a:endParaRPr lang="en-US"/>
        </a:p>
      </dgm:t>
    </dgm:pt>
    <dgm:pt modelId="{EEF7182A-C330-446D-8A19-B20C4475BE0A}" type="sibTrans" cxnId="{C288F4C9-F1D3-43FB-8F76-76B0B5EE1498}">
      <dgm:prSet/>
      <dgm:spPr/>
      <dgm:t>
        <a:bodyPr/>
        <a:lstStyle/>
        <a:p>
          <a:endParaRPr lang="en-US"/>
        </a:p>
      </dgm:t>
    </dgm:pt>
    <dgm:pt modelId="{AC08454D-F406-493C-B449-C19C3C9BE1DC}">
      <dgm:prSet/>
      <dgm:spPr/>
      <dgm:t>
        <a:bodyPr/>
        <a:lstStyle/>
        <a:p>
          <a:r>
            <a:rPr lang="en-US"/>
            <a:t>- Incentive effectiveness varies across departments</a:t>
          </a:r>
        </a:p>
      </dgm:t>
    </dgm:pt>
    <dgm:pt modelId="{0EA81085-27DE-4BF2-BB0D-11827C08918B}" type="parTrans" cxnId="{CB72C9D8-47DD-41D1-AE84-516C27CB321B}">
      <dgm:prSet/>
      <dgm:spPr/>
      <dgm:t>
        <a:bodyPr/>
        <a:lstStyle/>
        <a:p>
          <a:endParaRPr lang="en-US"/>
        </a:p>
      </dgm:t>
    </dgm:pt>
    <dgm:pt modelId="{2A64EDA7-2697-4A67-9A8F-7BD2E303F348}" type="sibTrans" cxnId="{CB72C9D8-47DD-41D1-AE84-516C27CB321B}">
      <dgm:prSet/>
      <dgm:spPr/>
      <dgm:t>
        <a:bodyPr/>
        <a:lstStyle/>
        <a:p>
          <a:endParaRPr lang="en-US"/>
        </a:p>
      </dgm:t>
    </dgm:pt>
    <dgm:pt modelId="{0DF0F94F-CB57-4927-8890-92DE2A5BDD7E}">
      <dgm:prSet/>
      <dgm:spPr/>
      <dgm:t>
        <a:bodyPr/>
        <a:lstStyle/>
        <a:p>
          <a:r>
            <a:rPr lang="en-US"/>
            <a:t>- Operational inefficiencies detected</a:t>
          </a:r>
        </a:p>
      </dgm:t>
    </dgm:pt>
    <dgm:pt modelId="{27CCEC7E-5085-464A-B5EC-72FAA9145435}" type="parTrans" cxnId="{139FB8AE-E95C-4FA1-BAC8-45824F2540B2}">
      <dgm:prSet/>
      <dgm:spPr/>
      <dgm:t>
        <a:bodyPr/>
        <a:lstStyle/>
        <a:p>
          <a:endParaRPr lang="en-US"/>
        </a:p>
      </dgm:t>
    </dgm:pt>
    <dgm:pt modelId="{26D77B31-E350-403D-9DCF-28D86ED487D5}" type="sibTrans" cxnId="{139FB8AE-E95C-4FA1-BAC8-45824F2540B2}">
      <dgm:prSet/>
      <dgm:spPr/>
      <dgm:t>
        <a:bodyPr/>
        <a:lstStyle/>
        <a:p>
          <a:endParaRPr lang="en-US"/>
        </a:p>
      </dgm:t>
    </dgm:pt>
    <dgm:pt modelId="{344EF48C-DAEF-474B-840A-8F506B2DAF7C}">
      <dgm:prSet/>
      <dgm:spPr/>
      <dgm:t>
        <a:bodyPr/>
        <a:lstStyle/>
        <a:p>
          <a:r>
            <a:rPr lang="en-US"/>
            <a:t>Recommendations:</a:t>
          </a:r>
        </a:p>
      </dgm:t>
    </dgm:pt>
    <dgm:pt modelId="{74F6E19F-67DD-4280-9C49-5C8DF819FCF7}" type="parTrans" cxnId="{246A7CE9-64BD-4200-9E33-B6BEB04191D5}">
      <dgm:prSet/>
      <dgm:spPr/>
      <dgm:t>
        <a:bodyPr/>
        <a:lstStyle/>
        <a:p>
          <a:endParaRPr lang="en-US"/>
        </a:p>
      </dgm:t>
    </dgm:pt>
    <dgm:pt modelId="{EFC906C9-7DDE-41C2-8BEA-2E1298B8BB86}" type="sibTrans" cxnId="{246A7CE9-64BD-4200-9E33-B6BEB04191D5}">
      <dgm:prSet/>
      <dgm:spPr/>
      <dgm:t>
        <a:bodyPr/>
        <a:lstStyle/>
        <a:p>
          <a:endParaRPr lang="en-US"/>
        </a:p>
      </dgm:t>
    </dgm:pt>
    <dgm:pt modelId="{C9C26CB9-B593-4003-94EC-B63BF2312156}">
      <dgm:prSet/>
      <dgm:spPr/>
      <dgm:t>
        <a:bodyPr/>
        <a:lstStyle/>
        <a:p>
          <a:r>
            <a:rPr lang="en-US"/>
            <a:t>- Customize incentives by department</a:t>
          </a:r>
        </a:p>
      </dgm:t>
    </dgm:pt>
    <dgm:pt modelId="{2FD40992-6759-4C1E-9CDD-BA08DE49D137}" type="parTrans" cxnId="{0679640D-2C9D-4F45-B5A4-9D4DCF0E80D1}">
      <dgm:prSet/>
      <dgm:spPr/>
      <dgm:t>
        <a:bodyPr/>
        <a:lstStyle/>
        <a:p>
          <a:endParaRPr lang="en-US"/>
        </a:p>
      </dgm:t>
    </dgm:pt>
    <dgm:pt modelId="{9CBD1734-157D-410B-BCD5-C3F3CF5B0676}" type="sibTrans" cxnId="{0679640D-2C9D-4F45-B5A4-9D4DCF0E80D1}">
      <dgm:prSet/>
      <dgm:spPr/>
      <dgm:t>
        <a:bodyPr/>
        <a:lstStyle/>
        <a:p>
          <a:endParaRPr lang="en-US"/>
        </a:p>
      </dgm:t>
    </dgm:pt>
    <dgm:pt modelId="{8840D1A5-1BE5-4478-B4A0-70452CAD112D}">
      <dgm:prSet/>
      <dgm:spPr/>
      <dgm:t>
        <a:bodyPr/>
        <a:lstStyle/>
        <a:p>
          <a:r>
            <a:rPr lang="en-US"/>
            <a:t>- Improve management of operational idle times</a:t>
          </a:r>
        </a:p>
      </dgm:t>
    </dgm:pt>
    <dgm:pt modelId="{BAA8CDC5-BF9D-4072-8344-66387F679709}" type="parTrans" cxnId="{C07EB7BB-470C-40AB-A14E-42AB02FC3260}">
      <dgm:prSet/>
      <dgm:spPr/>
      <dgm:t>
        <a:bodyPr/>
        <a:lstStyle/>
        <a:p>
          <a:endParaRPr lang="en-US"/>
        </a:p>
      </dgm:t>
    </dgm:pt>
    <dgm:pt modelId="{80BCF7C6-C49B-4478-BBFB-C297204D836B}" type="sibTrans" cxnId="{C07EB7BB-470C-40AB-A14E-42AB02FC3260}">
      <dgm:prSet/>
      <dgm:spPr/>
      <dgm:t>
        <a:bodyPr/>
        <a:lstStyle/>
        <a:p>
          <a:endParaRPr lang="en-US"/>
        </a:p>
      </dgm:t>
    </dgm:pt>
    <dgm:pt modelId="{065D9528-72D5-46A6-A75E-F2802EB62352}" type="pres">
      <dgm:prSet presAssocID="{214C8A59-E5B3-4815-AC1B-860EC736766E}" presName="root" presStyleCnt="0">
        <dgm:presLayoutVars>
          <dgm:dir/>
          <dgm:resizeHandles val="exact"/>
        </dgm:presLayoutVars>
      </dgm:prSet>
      <dgm:spPr/>
    </dgm:pt>
    <dgm:pt modelId="{0F242FF7-9E7D-4085-B1C2-00641747D5A1}" type="pres">
      <dgm:prSet presAssocID="{2328F80B-0CED-4101-91A1-3488E7F76CD8}" presName="compNode" presStyleCnt="0"/>
      <dgm:spPr/>
    </dgm:pt>
    <dgm:pt modelId="{E3AC3F15-9D21-4AE3-9C1C-2887ACF178A9}" type="pres">
      <dgm:prSet presAssocID="{2328F80B-0CED-4101-91A1-3488E7F76CD8}" presName="bgRect" presStyleLbl="bgShp" presStyleIdx="0" presStyleCnt="7"/>
      <dgm:spPr/>
    </dgm:pt>
    <dgm:pt modelId="{5263C09F-989D-4D2F-B56C-CA200AF49B7C}" type="pres">
      <dgm:prSet presAssocID="{2328F80B-0CED-4101-91A1-3488E7F76CD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A4E663E-36C4-4E60-B455-4B5E4C8A60BE}" type="pres">
      <dgm:prSet presAssocID="{2328F80B-0CED-4101-91A1-3488E7F76CD8}" presName="spaceRect" presStyleCnt="0"/>
      <dgm:spPr/>
    </dgm:pt>
    <dgm:pt modelId="{FC8AC593-9113-407B-9A6B-DE8046FBCA48}" type="pres">
      <dgm:prSet presAssocID="{2328F80B-0CED-4101-91A1-3488E7F76CD8}" presName="parTx" presStyleLbl="revTx" presStyleIdx="0" presStyleCnt="7">
        <dgm:presLayoutVars>
          <dgm:chMax val="0"/>
          <dgm:chPref val="0"/>
        </dgm:presLayoutVars>
      </dgm:prSet>
      <dgm:spPr/>
    </dgm:pt>
    <dgm:pt modelId="{5246288D-0EF5-4410-8012-085FFE2261B5}" type="pres">
      <dgm:prSet presAssocID="{78DC7453-FC86-43A1-B9F8-E38FA6C7660F}" presName="sibTrans" presStyleCnt="0"/>
      <dgm:spPr/>
    </dgm:pt>
    <dgm:pt modelId="{0D6F0F92-F6DB-4516-9D5F-95B9B129FD93}" type="pres">
      <dgm:prSet presAssocID="{ECB9341B-9A63-4A8B-917E-52B15D7AC394}" presName="compNode" presStyleCnt="0"/>
      <dgm:spPr/>
    </dgm:pt>
    <dgm:pt modelId="{2C4F7A05-B4C4-467E-92EA-6C2B980B6DC5}" type="pres">
      <dgm:prSet presAssocID="{ECB9341B-9A63-4A8B-917E-52B15D7AC394}" presName="bgRect" presStyleLbl="bgShp" presStyleIdx="1" presStyleCnt="7"/>
      <dgm:spPr/>
    </dgm:pt>
    <dgm:pt modelId="{6E00F403-AD8C-4C6F-91B3-AB64D29B7B6A}" type="pres">
      <dgm:prSet presAssocID="{ECB9341B-9A63-4A8B-917E-52B15D7AC39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4635FFA-0597-4912-A6CE-D3112D72307C}" type="pres">
      <dgm:prSet presAssocID="{ECB9341B-9A63-4A8B-917E-52B15D7AC394}" presName="spaceRect" presStyleCnt="0"/>
      <dgm:spPr/>
    </dgm:pt>
    <dgm:pt modelId="{B34773D5-DF0C-4C6A-9D56-992D9A6DB1BC}" type="pres">
      <dgm:prSet presAssocID="{ECB9341B-9A63-4A8B-917E-52B15D7AC394}" presName="parTx" presStyleLbl="revTx" presStyleIdx="1" presStyleCnt="7">
        <dgm:presLayoutVars>
          <dgm:chMax val="0"/>
          <dgm:chPref val="0"/>
        </dgm:presLayoutVars>
      </dgm:prSet>
      <dgm:spPr/>
    </dgm:pt>
    <dgm:pt modelId="{3EAC7946-23D1-4513-A38B-B9FD1F0EDD92}" type="pres">
      <dgm:prSet presAssocID="{EEF7182A-C330-446D-8A19-B20C4475BE0A}" presName="sibTrans" presStyleCnt="0"/>
      <dgm:spPr/>
    </dgm:pt>
    <dgm:pt modelId="{30823539-0A49-4F19-8932-DBC4377AC30B}" type="pres">
      <dgm:prSet presAssocID="{AC08454D-F406-493C-B449-C19C3C9BE1DC}" presName="compNode" presStyleCnt="0"/>
      <dgm:spPr/>
    </dgm:pt>
    <dgm:pt modelId="{E10F4548-A961-4F06-ADF1-151D6DEA4A47}" type="pres">
      <dgm:prSet presAssocID="{AC08454D-F406-493C-B449-C19C3C9BE1DC}" presName="bgRect" presStyleLbl="bgShp" presStyleIdx="2" presStyleCnt="7"/>
      <dgm:spPr/>
    </dgm:pt>
    <dgm:pt modelId="{30FCE6B6-F4B8-4A3A-90EF-93F0EB1490BE}" type="pres">
      <dgm:prSet presAssocID="{AC08454D-F406-493C-B449-C19C3C9BE1D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407C0E-8D5B-47F6-9876-59EBE06FAD16}" type="pres">
      <dgm:prSet presAssocID="{AC08454D-F406-493C-B449-C19C3C9BE1DC}" presName="spaceRect" presStyleCnt="0"/>
      <dgm:spPr/>
    </dgm:pt>
    <dgm:pt modelId="{51998833-2839-4A0E-B5D1-750CF98D66B5}" type="pres">
      <dgm:prSet presAssocID="{AC08454D-F406-493C-B449-C19C3C9BE1DC}" presName="parTx" presStyleLbl="revTx" presStyleIdx="2" presStyleCnt="7">
        <dgm:presLayoutVars>
          <dgm:chMax val="0"/>
          <dgm:chPref val="0"/>
        </dgm:presLayoutVars>
      </dgm:prSet>
      <dgm:spPr/>
    </dgm:pt>
    <dgm:pt modelId="{B25DBBAD-336B-4F10-8C99-4B03333CDC01}" type="pres">
      <dgm:prSet presAssocID="{2A64EDA7-2697-4A67-9A8F-7BD2E303F348}" presName="sibTrans" presStyleCnt="0"/>
      <dgm:spPr/>
    </dgm:pt>
    <dgm:pt modelId="{6E0C0047-3A07-4EC5-8128-AF6984AF9EFB}" type="pres">
      <dgm:prSet presAssocID="{0DF0F94F-CB57-4927-8890-92DE2A5BDD7E}" presName="compNode" presStyleCnt="0"/>
      <dgm:spPr/>
    </dgm:pt>
    <dgm:pt modelId="{F3A27347-8360-46FE-B406-0B9F741F4102}" type="pres">
      <dgm:prSet presAssocID="{0DF0F94F-CB57-4927-8890-92DE2A5BDD7E}" presName="bgRect" presStyleLbl="bgShp" presStyleIdx="3" presStyleCnt="7"/>
      <dgm:spPr/>
    </dgm:pt>
    <dgm:pt modelId="{9E60A53E-9DC4-411D-9533-BDCB50BB8FD4}" type="pres">
      <dgm:prSet presAssocID="{0DF0F94F-CB57-4927-8890-92DE2A5BDD7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44B700-8E52-4843-B9AA-2C2086812B12}" type="pres">
      <dgm:prSet presAssocID="{0DF0F94F-CB57-4927-8890-92DE2A5BDD7E}" presName="spaceRect" presStyleCnt="0"/>
      <dgm:spPr/>
    </dgm:pt>
    <dgm:pt modelId="{F610BA9A-E45C-4830-996B-1F8AD72609E2}" type="pres">
      <dgm:prSet presAssocID="{0DF0F94F-CB57-4927-8890-92DE2A5BDD7E}" presName="parTx" presStyleLbl="revTx" presStyleIdx="3" presStyleCnt="7">
        <dgm:presLayoutVars>
          <dgm:chMax val="0"/>
          <dgm:chPref val="0"/>
        </dgm:presLayoutVars>
      </dgm:prSet>
      <dgm:spPr/>
    </dgm:pt>
    <dgm:pt modelId="{3871D46C-161C-41D1-B08B-54DDE755AA60}" type="pres">
      <dgm:prSet presAssocID="{26D77B31-E350-403D-9DCF-28D86ED487D5}" presName="sibTrans" presStyleCnt="0"/>
      <dgm:spPr/>
    </dgm:pt>
    <dgm:pt modelId="{4D5A271B-638E-4080-A1B2-3586460626FF}" type="pres">
      <dgm:prSet presAssocID="{344EF48C-DAEF-474B-840A-8F506B2DAF7C}" presName="compNode" presStyleCnt="0"/>
      <dgm:spPr/>
    </dgm:pt>
    <dgm:pt modelId="{2CF4B582-1DBA-4303-939F-2B323D79EF70}" type="pres">
      <dgm:prSet presAssocID="{344EF48C-DAEF-474B-840A-8F506B2DAF7C}" presName="bgRect" presStyleLbl="bgShp" presStyleIdx="4" presStyleCnt="7"/>
      <dgm:spPr/>
    </dgm:pt>
    <dgm:pt modelId="{B2790CF2-95C1-4BAC-84F5-349FB59EC07C}" type="pres">
      <dgm:prSet presAssocID="{344EF48C-DAEF-474B-840A-8F506B2DAF7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689D83-3A6B-466D-93EA-A866D1A7D4B9}" type="pres">
      <dgm:prSet presAssocID="{344EF48C-DAEF-474B-840A-8F506B2DAF7C}" presName="spaceRect" presStyleCnt="0"/>
      <dgm:spPr/>
    </dgm:pt>
    <dgm:pt modelId="{6458A892-C8EF-4596-B57A-6211D40FA65F}" type="pres">
      <dgm:prSet presAssocID="{344EF48C-DAEF-474B-840A-8F506B2DAF7C}" presName="parTx" presStyleLbl="revTx" presStyleIdx="4" presStyleCnt="7">
        <dgm:presLayoutVars>
          <dgm:chMax val="0"/>
          <dgm:chPref val="0"/>
        </dgm:presLayoutVars>
      </dgm:prSet>
      <dgm:spPr/>
    </dgm:pt>
    <dgm:pt modelId="{9877A4D9-5B43-4993-8276-116210A0D6FF}" type="pres">
      <dgm:prSet presAssocID="{EFC906C9-7DDE-41C2-8BEA-2E1298B8BB86}" presName="sibTrans" presStyleCnt="0"/>
      <dgm:spPr/>
    </dgm:pt>
    <dgm:pt modelId="{D5A1CA9F-BADE-4470-98D2-9E6DD77E0659}" type="pres">
      <dgm:prSet presAssocID="{C9C26CB9-B593-4003-94EC-B63BF2312156}" presName="compNode" presStyleCnt="0"/>
      <dgm:spPr/>
    </dgm:pt>
    <dgm:pt modelId="{879C8C9B-BC5B-4374-AC00-3716D1FABBBB}" type="pres">
      <dgm:prSet presAssocID="{C9C26CB9-B593-4003-94EC-B63BF2312156}" presName="bgRect" presStyleLbl="bgShp" presStyleIdx="5" presStyleCnt="7"/>
      <dgm:spPr/>
    </dgm:pt>
    <dgm:pt modelId="{8F2DBA0B-3789-4399-B41D-C73DBC7E9D6E}" type="pres">
      <dgm:prSet presAssocID="{C9C26CB9-B593-4003-94EC-B63BF231215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7312412-6CEC-4D05-8F3B-78CB437DD941}" type="pres">
      <dgm:prSet presAssocID="{C9C26CB9-B593-4003-94EC-B63BF2312156}" presName="spaceRect" presStyleCnt="0"/>
      <dgm:spPr/>
    </dgm:pt>
    <dgm:pt modelId="{F4D20128-F2DE-4850-843E-3780A5125AC5}" type="pres">
      <dgm:prSet presAssocID="{C9C26CB9-B593-4003-94EC-B63BF2312156}" presName="parTx" presStyleLbl="revTx" presStyleIdx="5" presStyleCnt="7">
        <dgm:presLayoutVars>
          <dgm:chMax val="0"/>
          <dgm:chPref val="0"/>
        </dgm:presLayoutVars>
      </dgm:prSet>
      <dgm:spPr/>
    </dgm:pt>
    <dgm:pt modelId="{99D7860E-7356-4B59-BCB1-BF7795127792}" type="pres">
      <dgm:prSet presAssocID="{9CBD1734-157D-410B-BCD5-C3F3CF5B0676}" presName="sibTrans" presStyleCnt="0"/>
      <dgm:spPr/>
    </dgm:pt>
    <dgm:pt modelId="{6E5CB3C6-242C-449C-9EEB-22168621369D}" type="pres">
      <dgm:prSet presAssocID="{8840D1A5-1BE5-4478-B4A0-70452CAD112D}" presName="compNode" presStyleCnt="0"/>
      <dgm:spPr/>
    </dgm:pt>
    <dgm:pt modelId="{2217624A-F875-42E4-8502-9B275E9E3691}" type="pres">
      <dgm:prSet presAssocID="{8840D1A5-1BE5-4478-B4A0-70452CAD112D}" presName="bgRect" presStyleLbl="bgShp" presStyleIdx="6" presStyleCnt="7"/>
      <dgm:spPr/>
    </dgm:pt>
    <dgm:pt modelId="{A6B8ED81-90C8-4C5C-AEF9-55508268DFCB}" type="pres">
      <dgm:prSet presAssocID="{8840D1A5-1BE5-4478-B4A0-70452CAD112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C6161C6F-E3D5-4E48-BC6A-2DA229E9DF1C}" type="pres">
      <dgm:prSet presAssocID="{8840D1A5-1BE5-4478-B4A0-70452CAD112D}" presName="spaceRect" presStyleCnt="0"/>
      <dgm:spPr/>
    </dgm:pt>
    <dgm:pt modelId="{2E61EEDE-5D74-45F5-9CD3-414CD5675F3C}" type="pres">
      <dgm:prSet presAssocID="{8840D1A5-1BE5-4478-B4A0-70452CAD112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829D205-6826-41AB-9574-8ACEEA726DDD}" srcId="{214C8A59-E5B3-4815-AC1B-860EC736766E}" destId="{2328F80B-0CED-4101-91A1-3488E7F76CD8}" srcOrd="0" destOrd="0" parTransId="{78532378-19E5-416C-8BD9-A35A37CE98FC}" sibTransId="{78DC7453-FC86-43A1-B9F8-E38FA6C7660F}"/>
    <dgm:cxn modelId="{0679640D-2C9D-4F45-B5A4-9D4DCF0E80D1}" srcId="{214C8A59-E5B3-4815-AC1B-860EC736766E}" destId="{C9C26CB9-B593-4003-94EC-B63BF2312156}" srcOrd="5" destOrd="0" parTransId="{2FD40992-6759-4C1E-9CDD-BA08DE49D137}" sibTransId="{9CBD1734-157D-410B-BCD5-C3F3CF5B0676}"/>
    <dgm:cxn modelId="{DEF04C3A-15C3-4766-B810-799CE1DD7C4E}" type="presOf" srcId="{8840D1A5-1BE5-4478-B4A0-70452CAD112D}" destId="{2E61EEDE-5D74-45F5-9CD3-414CD5675F3C}" srcOrd="0" destOrd="0" presId="urn:microsoft.com/office/officeart/2018/2/layout/IconVerticalSolidList"/>
    <dgm:cxn modelId="{94B4FD44-7F61-4EF7-BEED-BD672268171F}" type="presOf" srcId="{C9C26CB9-B593-4003-94EC-B63BF2312156}" destId="{F4D20128-F2DE-4850-843E-3780A5125AC5}" srcOrd="0" destOrd="0" presId="urn:microsoft.com/office/officeart/2018/2/layout/IconVerticalSolidList"/>
    <dgm:cxn modelId="{24BBBD46-C117-43D1-90B7-BB083007BD83}" type="presOf" srcId="{344EF48C-DAEF-474B-840A-8F506B2DAF7C}" destId="{6458A892-C8EF-4596-B57A-6211D40FA65F}" srcOrd="0" destOrd="0" presId="urn:microsoft.com/office/officeart/2018/2/layout/IconVerticalSolidList"/>
    <dgm:cxn modelId="{54DD2F4B-5C1F-4C6C-9E5E-43890B8C9692}" type="presOf" srcId="{ECB9341B-9A63-4A8B-917E-52B15D7AC394}" destId="{B34773D5-DF0C-4C6A-9D56-992D9A6DB1BC}" srcOrd="0" destOrd="0" presId="urn:microsoft.com/office/officeart/2018/2/layout/IconVerticalSolidList"/>
    <dgm:cxn modelId="{4263C67F-6190-4D8B-950F-06F6CB6FE3F1}" type="presOf" srcId="{214C8A59-E5B3-4815-AC1B-860EC736766E}" destId="{065D9528-72D5-46A6-A75E-F2802EB62352}" srcOrd="0" destOrd="0" presId="urn:microsoft.com/office/officeart/2018/2/layout/IconVerticalSolidList"/>
    <dgm:cxn modelId="{D85AE79A-C5DA-43BD-BD36-6A6ED06D138A}" type="presOf" srcId="{2328F80B-0CED-4101-91A1-3488E7F76CD8}" destId="{FC8AC593-9113-407B-9A6B-DE8046FBCA48}" srcOrd="0" destOrd="0" presId="urn:microsoft.com/office/officeart/2018/2/layout/IconVerticalSolidList"/>
    <dgm:cxn modelId="{139FB8AE-E95C-4FA1-BAC8-45824F2540B2}" srcId="{214C8A59-E5B3-4815-AC1B-860EC736766E}" destId="{0DF0F94F-CB57-4927-8890-92DE2A5BDD7E}" srcOrd="3" destOrd="0" parTransId="{27CCEC7E-5085-464A-B5EC-72FAA9145435}" sibTransId="{26D77B31-E350-403D-9DCF-28D86ED487D5}"/>
    <dgm:cxn modelId="{C0AE0BB3-937A-4734-A890-5953AD26EE9A}" type="presOf" srcId="{0DF0F94F-CB57-4927-8890-92DE2A5BDD7E}" destId="{F610BA9A-E45C-4830-996B-1F8AD72609E2}" srcOrd="0" destOrd="0" presId="urn:microsoft.com/office/officeart/2018/2/layout/IconVerticalSolidList"/>
    <dgm:cxn modelId="{C07EB7BB-470C-40AB-A14E-42AB02FC3260}" srcId="{214C8A59-E5B3-4815-AC1B-860EC736766E}" destId="{8840D1A5-1BE5-4478-B4A0-70452CAD112D}" srcOrd="6" destOrd="0" parTransId="{BAA8CDC5-BF9D-4072-8344-66387F679709}" sibTransId="{80BCF7C6-C49B-4478-BBFB-C297204D836B}"/>
    <dgm:cxn modelId="{C288F4C9-F1D3-43FB-8F76-76B0B5EE1498}" srcId="{214C8A59-E5B3-4815-AC1B-860EC736766E}" destId="{ECB9341B-9A63-4A8B-917E-52B15D7AC394}" srcOrd="1" destOrd="0" parTransId="{50BABBD4-F975-4D5B-87BC-7476D61BCBF6}" sibTransId="{EEF7182A-C330-446D-8A19-B20C4475BE0A}"/>
    <dgm:cxn modelId="{CB72C9D8-47DD-41D1-AE84-516C27CB321B}" srcId="{214C8A59-E5B3-4815-AC1B-860EC736766E}" destId="{AC08454D-F406-493C-B449-C19C3C9BE1DC}" srcOrd="2" destOrd="0" parTransId="{0EA81085-27DE-4BF2-BB0D-11827C08918B}" sibTransId="{2A64EDA7-2697-4A67-9A8F-7BD2E303F348}"/>
    <dgm:cxn modelId="{246A7CE9-64BD-4200-9E33-B6BEB04191D5}" srcId="{214C8A59-E5B3-4815-AC1B-860EC736766E}" destId="{344EF48C-DAEF-474B-840A-8F506B2DAF7C}" srcOrd="4" destOrd="0" parTransId="{74F6E19F-67DD-4280-9C49-5C8DF819FCF7}" sibTransId="{EFC906C9-7DDE-41C2-8BEA-2E1298B8BB86}"/>
    <dgm:cxn modelId="{D8795DED-DB4D-4802-B87F-898A617698EF}" type="presOf" srcId="{AC08454D-F406-493C-B449-C19C3C9BE1DC}" destId="{51998833-2839-4A0E-B5D1-750CF98D66B5}" srcOrd="0" destOrd="0" presId="urn:microsoft.com/office/officeart/2018/2/layout/IconVerticalSolidList"/>
    <dgm:cxn modelId="{69A7BE5C-3666-4548-BF69-87D1733E51E3}" type="presParOf" srcId="{065D9528-72D5-46A6-A75E-F2802EB62352}" destId="{0F242FF7-9E7D-4085-B1C2-00641747D5A1}" srcOrd="0" destOrd="0" presId="urn:microsoft.com/office/officeart/2018/2/layout/IconVerticalSolidList"/>
    <dgm:cxn modelId="{15796045-B9ED-44F7-BA00-3A9CF993E621}" type="presParOf" srcId="{0F242FF7-9E7D-4085-B1C2-00641747D5A1}" destId="{E3AC3F15-9D21-4AE3-9C1C-2887ACF178A9}" srcOrd="0" destOrd="0" presId="urn:microsoft.com/office/officeart/2018/2/layout/IconVerticalSolidList"/>
    <dgm:cxn modelId="{461724BF-E21C-4EF2-9F92-7CDFFA9D7376}" type="presParOf" srcId="{0F242FF7-9E7D-4085-B1C2-00641747D5A1}" destId="{5263C09F-989D-4D2F-B56C-CA200AF49B7C}" srcOrd="1" destOrd="0" presId="urn:microsoft.com/office/officeart/2018/2/layout/IconVerticalSolidList"/>
    <dgm:cxn modelId="{8D90E89B-A0DB-4BAE-8FA9-82A754EAD9B5}" type="presParOf" srcId="{0F242FF7-9E7D-4085-B1C2-00641747D5A1}" destId="{5A4E663E-36C4-4E60-B455-4B5E4C8A60BE}" srcOrd="2" destOrd="0" presId="urn:microsoft.com/office/officeart/2018/2/layout/IconVerticalSolidList"/>
    <dgm:cxn modelId="{3CC9E190-7AA9-445E-B131-1CB545D55D44}" type="presParOf" srcId="{0F242FF7-9E7D-4085-B1C2-00641747D5A1}" destId="{FC8AC593-9113-407B-9A6B-DE8046FBCA48}" srcOrd="3" destOrd="0" presId="urn:microsoft.com/office/officeart/2018/2/layout/IconVerticalSolidList"/>
    <dgm:cxn modelId="{308B37A2-3045-46E0-A21C-368803E07C79}" type="presParOf" srcId="{065D9528-72D5-46A6-A75E-F2802EB62352}" destId="{5246288D-0EF5-4410-8012-085FFE2261B5}" srcOrd="1" destOrd="0" presId="urn:microsoft.com/office/officeart/2018/2/layout/IconVerticalSolidList"/>
    <dgm:cxn modelId="{F1A97969-B100-4986-A9CB-948CBBE472D2}" type="presParOf" srcId="{065D9528-72D5-46A6-A75E-F2802EB62352}" destId="{0D6F0F92-F6DB-4516-9D5F-95B9B129FD93}" srcOrd="2" destOrd="0" presId="urn:microsoft.com/office/officeart/2018/2/layout/IconVerticalSolidList"/>
    <dgm:cxn modelId="{9D70C9D3-D3B3-4B3C-8354-E258E5A76138}" type="presParOf" srcId="{0D6F0F92-F6DB-4516-9D5F-95B9B129FD93}" destId="{2C4F7A05-B4C4-467E-92EA-6C2B980B6DC5}" srcOrd="0" destOrd="0" presId="urn:microsoft.com/office/officeart/2018/2/layout/IconVerticalSolidList"/>
    <dgm:cxn modelId="{E79CA9EB-0CA2-4865-BE66-F411D9469CC6}" type="presParOf" srcId="{0D6F0F92-F6DB-4516-9D5F-95B9B129FD93}" destId="{6E00F403-AD8C-4C6F-91B3-AB64D29B7B6A}" srcOrd="1" destOrd="0" presId="urn:microsoft.com/office/officeart/2018/2/layout/IconVerticalSolidList"/>
    <dgm:cxn modelId="{9F024158-CFF5-432D-A1A2-11F84D4BFEEA}" type="presParOf" srcId="{0D6F0F92-F6DB-4516-9D5F-95B9B129FD93}" destId="{C4635FFA-0597-4912-A6CE-D3112D72307C}" srcOrd="2" destOrd="0" presId="urn:microsoft.com/office/officeart/2018/2/layout/IconVerticalSolidList"/>
    <dgm:cxn modelId="{77590EFF-0972-4CBB-A9ED-E323F467D9A9}" type="presParOf" srcId="{0D6F0F92-F6DB-4516-9D5F-95B9B129FD93}" destId="{B34773D5-DF0C-4C6A-9D56-992D9A6DB1BC}" srcOrd="3" destOrd="0" presId="urn:microsoft.com/office/officeart/2018/2/layout/IconVerticalSolidList"/>
    <dgm:cxn modelId="{125E7823-8E33-49BE-8ECF-8A101530B426}" type="presParOf" srcId="{065D9528-72D5-46A6-A75E-F2802EB62352}" destId="{3EAC7946-23D1-4513-A38B-B9FD1F0EDD92}" srcOrd="3" destOrd="0" presId="urn:microsoft.com/office/officeart/2018/2/layout/IconVerticalSolidList"/>
    <dgm:cxn modelId="{17DFE1F8-3710-441D-9A15-0AAB113C2DDE}" type="presParOf" srcId="{065D9528-72D5-46A6-A75E-F2802EB62352}" destId="{30823539-0A49-4F19-8932-DBC4377AC30B}" srcOrd="4" destOrd="0" presId="urn:microsoft.com/office/officeart/2018/2/layout/IconVerticalSolidList"/>
    <dgm:cxn modelId="{26209819-58B6-495B-9C2D-B61ADCCDA337}" type="presParOf" srcId="{30823539-0A49-4F19-8932-DBC4377AC30B}" destId="{E10F4548-A961-4F06-ADF1-151D6DEA4A47}" srcOrd="0" destOrd="0" presId="urn:microsoft.com/office/officeart/2018/2/layout/IconVerticalSolidList"/>
    <dgm:cxn modelId="{3017FB1E-AA06-4051-8581-F708E73A2DCD}" type="presParOf" srcId="{30823539-0A49-4F19-8932-DBC4377AC30B}" destId="{30FCE6B6-F4B8-4A3A-90EF-93F0EB1490BE}" srcOrd="1" destOrd="0" presId="urn:microsoft.com/office/officeart/2018/2/layout/IconVerticalSolidList"/>
    <dgm:cxn modelId="{E3F80DE5-6827-4B33-B934-80FCC87C2E9E}" type="presParOf" srcId="{30823539-0A49-4F19-8932-DBC4377AC30B}" destId="{FE407C0E-8D5B-47F6-9876-59EBE06FAD16}" srcOrd="2" destOrd="0" presId="urn:microsoft.com/office/officeart/2018/2/layout/IconVerticalSolidList"/>
    <dgm:cxn modelId="{353503A7-F92A-407D-BEDD-D0D0FF26669A}" type="presParOf" srcId="{30823539-0A49-4F19-8932-DBC4377AC30B}" destId="{51998833-2839-4A0E-B5D1-750CF98D66B5}" srcOrd="3" destOrd="0" presId="urn:microsoft.com/office/officeart/2018/2/layout/IconVerticalSolidList"/>
    <dgm:cxn modelId="{1FC6EA75-309D-4D13-A6BA-6CB1A8D2425F}" type="presParOf" srcId="{065D9528-72D5-46A6-A75E-F2802EB62352}" destId="{B25DBBAD-336B-4F10-8C99-4B03333CDC01}" srcOrd="5" destOrd="0" presId="urn:microsoft.com/office/officeart/2018/2/layout/IconVerticalSolidList"/>
    <dgm:cxn modelId="{3D55EA61-FF3E-4EA4-8383-DDC693791706}" type="presParOf" srcId="{065D9528-72D5-46A6-A75E-F2802EB62352}" destId="{6E0C0047-3A07-4EC5-8128-AF6984AF9EFB}" srcOrd="6" destOrd="0" presId="urn:microsoft.com/office/officeart/2018/2/layout/IconVerticalSolidList"/>
    <dgm:cxn modelId="{609CC82E-4722-4038-B5C8-8E996C721270}" type="presParOf" srcId="{6E0C0047-3A07-4EC5-8128-AF6984AF9EFB}" destId="{F3A27347-8360-46FE-B406-0B9F741F4102}" srcOrd="0" destOrd="0" presId="urn:microsoft.com/office/officeart/2018/2/layout/IconVerticalSolidList"/>
    <dgm:cxn modelId="{3AE96CDE-CC8F-4806-8B32-BA2DBE02B999}" type="presParOf" srcId="{6E0C0047-3A07-4EC5-8128-AF6984AF9EFB}" destId="{9E60A53E-9DC4-411D-9533-BDCB50BB8FD4}" srcOrd="1" destOrd="0" presId="urn:microsoft.com/office/officeart/2018/2/layout/IconVerticalSolidList"/>
    <dgm:cxn modelId="{14848AE9-FC71-4EA3-94E4-D070CAFB699C}" type="presParOf" srcId="{6E0C0047-3A07-4EC5-8128-AF6984AF9EFB}" destId="{5D44B700-8E52-4843-B9AA-2C2086812B12}" srcOrd="2" destOrd="0" presId="urn:microsoft.com/office/officeart/2018/2/layout/IconVerticalSolidList"/>
    <dgm:cxn modelId="{14E6E8B2-C1D5-429D-BF20-8BC3830A01C5}" type="presParOf" srcId="{6E0C0047-3A07-4EC5-8128-AF6984AF9EFB}" destId="{F610BA9A-E45C-4830-996B-1F8AD72609E2}" srcOrd="3" destOrd="0" presId="urn:microsoft.com/office/officeart/2018/2/layout/IconVerticalSolidList"/>
    <dgm:cxn modelId="{BAFA9F47-A8D6-4F71-A57D-C67E422966C2}" type="presParOf" srcId="{065D9528-72D5-46A6-A75E-F2802EB62352}" destId="{3871D46C-161C-41D1-B08B-54DDE755AA60}" srcOrd="7" destOrd="0" presId="urn:microsoft.com/office/officeart/2018/2/layout/IconVerticalSolidList"/>
    <dgm:cxn modelId="{FA861FBB-ADE1-40C7-AAE9-63A3BB3C005B}" type="presParOf" srcId="{065D9528-72D5-46A6-A75E-F2802EB62352}" destId="{4D5A271B-638E-4080-A1B2-3586460626FF}" srcOrd="8" destOrd="0" presId="urn:microsoft.com/office/officeart/2018/2/layout/IconVerticalSolidList"/>
    <dgm:cxn modelId="{B3345876-A708-4BC6-AA4F-0A3AB00872D7}" type="presParOf" srcId="{4D5A271B-638E-4080-A1B2-3586460626FF}" destId="{2CF4B582-1DBA-4303-939F-2B323D79EF70}" srcOrd="0" destOrd="0" presId="urn:microsoft.com/office/officeart/2018/2/layout/IconVerticalSolidList"/>
    <dgm:cxn modelId="{84D71A0C-4755-4A6D-AD34-DF799B9EB9FF}" type="presParOf" srcId="{4D5A271B-638E-4080-A1B2-3586460626FF}" destId="{B2790CF2-95C1-4BAC-84F5-349FB59EC07C}" srcOrd="1" destOrd="0" presId="urn:microsoft.com/office/officeart/2018/2/layout/IconVerticalSolidList"/>
    <dgm:cxn modelId="{099CEAD6-1B6F-493E-9679-53C01904FFF8}" type="presParOf" srcId="{4D5A271B-638E-4080-A1B2-3586460626FF}" destId="{73689D83-3A6B-466D-93EA-A866D1A7D4B9}" srcOrd="2" destOrd="0" presId="urn:microsoft.com/office/officeart/2018/2/layout/IconVerticalSolidList"/>
    <dgm:cxn modelId="{254DA919-27D8-47DC-94D3-25B0E97A8278}" type="presParOf" srcId="{4D5A271B-638E-4080-A1B2-3586460626FF}" destId="{6458A892-C8EF-4596-B57A-6211D40FA65F}" srcOrd="3" destOrd="0" presId="urn:microsoft.com/office/officeart/2018/2/layout/IconVerticalSolidList"/>
    <dgm:cxn modelId="{8B8E33FB-15FD-4CCE-9C1F-196B0F3EBC06}" type="presParOf" srcId="{065D9528-72D5-46A6-A75E-F2802EB62352}" destId="{9877A4D9-5B43-4993-8276-116210A0D6FF}" srcOrd="9" destOrd="0" presId="urn:microsoft.com/office/officeart/2018/2/layout/IconVerticalSolidList"/>
    <dgm:cxn modelId="{D073675A-CE8C-47C8-9464-ED3B7A2A7A80}" type="presParOf" srcId="{065D9528-72D5-46A6-A75E-F2802EB62352}" destId="{D5A1CA9F-BADE-4470-98D2-9E6DD77E0659}" srcOrd="10" destOrd="0" presId="urn:microsoft.com/office/officeart/2018/2/layout/IconVerticalSolidList"/>
    <dgm:cxn modelId="{FA7A4607-4204-4F40-80A4-7D5B216C988E}" type="presParOf" srcId="{D5A1CA9F-BADE-4470-98D2-9E6DD77E0659}" destId="{879C8C9B-BC5B-4374-AC00-3716D1FABBBB}" srcOrd="0" destOrd="0" presId="urn:microsoft.com/office/officeart/2018/2/layout/IconVerticalSolidList"/>
    <dgm:cxn modelId="{C0F1EBAD-EE82-477B-86BF-8930C022B9D1}" type="presParOf" srcId="{D5A1CA9F-BADE-4470-98D2-9E6DD77E0659}" destId="{8F2DBA0B-3789-4399-B41D-C73DBC7E9D6E}" srcOrd="1" destOrd="0" presId="urn:microsoft.com/office/officeart/2018/2/layout/IconVerticalSolidList"/>
    <dgm:cxn modelId="{51DCF696-5949-4D76-86AC-678C14A83B26}" type="presParOf" srcId="{D5A1CA9F-BADE-4470-98D2-9E6DD77E0659}" destId="{07312412-6CEC-4D05-8F3B-78CB437DD941}" srcOrd="2" destOrd="0" presId="urn:microsoft.com/office/officeart/2018/2/layout/IconVerticalSolidList"/>
    <dgm:cxn modelId="{AA276217-29A2-445F-9F5C-B9CB61B010A4}" type="presParOf" srcId="{D5A1CA9F-BADE-4470-98D2-9E6DD77E0659}" destId="{F4D20128-F2DE-4850-843E-3780A5125AC5}" srcOrd="3" destOrd="0" presId="urn:microsoft.com/office/officeart/2018/2/layout/IconVerticalSolidList"/>
    <dgm:cxn modelId="{3D5F21EF-8492-4539-A9F5-B2F611F88F8F}" type="presParOf" srcId="{065D9528-72D5-46A6-A75E-F2802EB62352}" destId="{99D7860E-7356-4B59-BCB1-BF7795127792}" srcOrd="11" destOrd="0" presId="urn:microsoft.com/office/officeart/2018/2/layout/IconVerticalSolidList"/>
    <dgm:cxn modelId="{0D37DB88-C33E-47F8-8BF6-D48B88E48C34}" type="presParOf" srcId="{065D9528-72D5-46A6-A75E-F2802EB62352}" destId="{6E5CB3C6-242C-449C-9EEB-22168621369D}" srcOrd="12" destOrd="0" presId="urn:microsoft.com/office/officeart/2018/2/layout/IconVerticalSolidList"/>
    <dgm:cxn modelId="{9FCC222A-95B3-434B-9E45-FCA1682D00D9}" type="presParOf" srcId="{6E5CB3C6-242C-449C-9EEB-22168621369D}" destId="{2217624A-F875-42E4-8502-9B275E9E3691}" srcOrd="0" destOrd="0" presId="urn:microsoft.com/office/officeart/2018/2/layout/IconVerticalSolidList"/>
    <dgm:cxn modelId="{69B621F5-540E-4716-ADCC-ABE0BAF4C7F9}" type="presParOf" srcId="{6E5CB3C6-242C-449C-9EEB-22168621369D}" destId="{A6B8ED81-90C8-4C5C-AEF9-55508268DFCB}" srcOrd="1" destOrd="0" presId="urn:microsoft.com/office/officeart/2018/2/layout/IconVerticalSolidList"/>
    <dgm:cxn modelId="{1840B993-A38D-4CB2-B90C-67E0618C30D9}" type="presParOf" srcId="{6E5CB3C6-242C-449C-9EEB-22168621369D}" destId="{C6161C6F-E3D5-4E48-BC6A-2DA229E9DF1C}" srcOrd="2" destOrd="0" presId="urn:microsoft.com/office/officeart/2018/2/layout/IconVerticalSolidList"/>
    <dgm:cxn modelId="{C7DD11A2-E9E4-4B25-9A40-AC4E620FD169}" type="presParOf" srcId="{6E5CB3C6-242C-449C-9EEB-22168621369D}" destId="{2E61EEDE-5D74-45F5-9CD3-414CD5675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80D9C-271B-4A1D-81A4-50BC92E3C5F8}">
      <dsp:nvSpPr>
        <dsp:cNvPr id="0" name=""/>
        <dsp:cNvSpPr/>
      </dsp:nvSpPr>
      <dsp:spPr>
        <a:xfrm>
          <a:off x="0" y="38559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Techniques:</a:t>
          </a:r>
        </a:p>
      </dsp:txBody>
      <dsp:txXfrm>
        <a:off x="25130" y="63689"/>
        <a:ext cx="8179340" cy="464540"/>
      </dsp:txXfrm>
    </dsp:sp>
    <dsp:sp modelId="{053D0A1F-FD51-4F53-A4BC-7FDB733ACAC0}">
      <dsp:nvSpPr>
        <dsp:cNvPr id="0" name=""/>
        <dsp:cNvSpPr/>
      </dsp:nvSpPr>
      <dsp:spPr>
        <a:xfrm>
          <a:off x="0" y="616719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loading from project folder: </a:t>
          </a:r>
        </a:p>
      </dsp:txBody>
      <dsp:txXfrm>
        <a:off x="25130" y="641849"/>
        <a:ext cx="8179340" cy="464540"/>
      </dsp:txXfrm>
    </dsp:sp>
    <dsp:sp modelId="{D1A3CF6E-9803-469D-A9BD-84F978566CB1}">
      <dsp:nvSpPr>
        <dsp:cNvPr id="0" name=""/>
        <dsp:cNvSpPr/>
      </dsp:nvSpPr>
      <dsp:spPr>
        <a:xfrm>
          <a:off x="0" y="119488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Dataset summary using df.info()</a:t>
          </a:r>
        </a:p>
      </dsp:txBody>
      <dsp:txXfrm>
        <a:off x="25130" y="1220010"/>
        <a:ext cx="8179340" cy="464540"/>
      </dsp:txXfrm>
    </dsp:sp>
    <dsp:sp modelId="{0552DB6C-8FAB-4DAD-A507-F06A5954695B}">
      <dsp:nvSpPr>
        <dsp:cNvPr id="0" name=""/>
        <dsp:cNvSpPr/>
      </dsp:nvSpPr>
      <dsp:spPr>
        <a:xfrm>
          <a:off x="0" y="177304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Basic statistics with df.describe()</a:t>
          </a:r>
        </a:p>
      </dsp:txBody>
      <dsp:txXfrm>
        <a:off x="25130" y="1798170"/>
        <a:ext cx="8179340" cy="464540"/>
      </dsp:txXfrm>
    </dsp:sp>
    <dsp:sp modelId="{659BE0D9-84EE-4DC3-AA2B-C8DB804755A5}">
      <dsp:nvSpPr>
        <dsp:cNvPr id="0" name=""/>
        <dsp:cNvSpPr/>
      </dsp:nvSpPr>
      <dsp:spPr>
        <a:xfrm>
          <a:off x="0" y="235120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Value counts for categorical columns</a:t>
          </a:r>
        </a:p>
      </dsp:txBody>
      <dsp:txXfrm>
        <a:off x="25130" y="2376330"/>
        <a:ext cx="8179340" cy="464540"/>
      </dsp:txXfrm>
    </dsp:sp>
    <dsp:sp modelId="{36C194C1-7886-45D6-872E-7C15544BCE54}">
      <dsp:nvSpPr>
        <dsp:cNvPr id="0" name=""/>
        <dsp:cNvSpPr/>
      </dsp:nvSpPr>
      <dsp:spPr>
        <a:xfrm>
          <a:off x="0" y="292936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Histograms for numeric columns</a:t>
          </a:r>
        </a:p>
      </dsp:txBody>
      <dsp:txXfrm>
        <a:off x="25130" y="2954490"/>
        <a:ext cx="8179340" cy="464540"/>
      </dsp:txXfrm>
    </dsp:sp>
    <dsp:sp modelId="{9F07FA02-884C-488C-8536-8817DA06A383}">
      <dsp:nvSpPr>
        <dsp:cNvPr id="0" name=""/>
        <dsp:cNvSpPr/>
      </dsp:nvSpPr>
      <dsp:spPr>
        <a:xfrm>
          <a:off x="0" y="3507520"/>
          <a:ext cx="82296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Correlation analysis to find patterns</a:t>
          </a:r>
        </a:p>
      </dsp:txBody>
      <dsp:txXfrm>
        <a:off x="25130" y="3532650"/>
        <a:ext cx="8179340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AE44F-2263-49A8-9221-4E8141370163}">
      <dsp:nvSpPr>
        <dsp:cNvPr id="0" name=""/>
        <dsp:cNvSpPr/>
      </dsp:nvSpPr>
      <dsp:spPr>
        <a:xfrm>
          <a:off x="0" y="2943"/>
          <a:ext cx="4435656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Techniques Applied:</a:t>
          </a:r>
        </a:p>
      </dsp:txBody>
      <dsp:txXfrm>
        <a:off x="48262" y="51205"/>
        <a:ext cx="4339132" cy="892126"/>
      </dsp:txXfrm>
    </dsp:sp>
    <dsp:sp modelId="{0E600003-B4AE-4981-A9BA-D159BC7D25A0}">
      <dsp:nvSpPr>
        <dsp:cNvPr id="0" name=""/>
        <dsp:cNvSpPr/>
      </dsp:nvSpPr>
      <dsp:spPr>
        <a:xfrm>
          <a:off x="0" y="1066473"/>
          <a:ext cx="4435656" cy="98865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Filling NaN values with fillna()</a:t>
          </a:r>
        </a:p>
      </dsp:txBody>
      <dsp:txXfrm>
        <a:off x="48262" y="1114735"/>
        <a:ext cx="4339132" cy="892126"/>
      </dsp:txXfrm>
    </dsp:sp>
    <dsp:sp modelId="{70F6681D-AAF4-4EFF-94F3-D84A0A701FCB}">
      <dsp:nvSpPr>
        <dsp:cNvPr id="0" name=""/>
        <dsp:cNvSpPr/>
      </dsp:nvSpPr>
      <dsp:spPr>
        <a:xfrm>
          <a:off x="0" y="2130003"/>
          <a:ext cx="4435656" cy="98865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Correcting data types with astype()</a:t>
          </a:r>
        </a:p>
      </dsp:txBody>
      <dsp:txXfrm>
        <a:off x="48262" y="2178265"/>
        <a:ext cx="4339132" cy="892126"/>
      </dsp:txXfrm>
    </dsp:sp>
    <dsp:sp modelId="{B8AD7184-DD0B-4DF4-A112-B68AE10109EE}">
      <dsp:nvSpPr>
        <dsp:cNvPr id="0" name=""/>
        <dsp:cNvSpPr/>
      </dsp:nvSpPr>
      <dsp:spPr>
        <a:xfrm>
          <a:off x="0" y="3193533"/>
          <a:ext cx="4435656" cy="98865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Removing outliers using IQR method</a:t>
          </a:r>
        </a:p>
      </dsp:txBody>
      <dsp:txXfrm>
        <a:off x="48262" y="3241795"/>
        <a:ext cx="4339132" cy="892126"/>
      </dsp:txXfrm>
    </dsp:sp>
    <dsp:sp modelId="{DAF9F0F8-1AA1-41AE-AFD3-D7A2258001E0}">
      <dsp:nvSpPr>
        <dsp:cNvPr id="0" name=""/>
        <dsp:cNvSpPr/>
      </dsp:nvSpPr>
      <dsp:spPr>
        <a:xfrm>
          <a:off x="0" y="4257063"/>
          <a:ext cx="4435656" cy="98865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Creating derived columns for productivity analysis</a:t>
          </a:r>
        </a:p>
      </dsp:txBody>
      <dsp:txXfrm>
        <a:off x="48262" y="4305325"/>
        <a:ext cx="4339132" cy="892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E03FE-31AC-4BFB-8EB0-327B40547094}">
      <dsp:nvSpPr>
        <dsp:cNvPr id="0" name=""/>
        <dsp:cNvSpPr/>
      </dsp:nvSpPr>
      <dsp:spPr>
        <a:xfrm>
          <a:off x="0" y="640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7319C-3A04-4749-948D-9085CC84C1B2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16E52-3516-4244-8022-E57ECB78FB25}">
      <dsp:nvSpPr>
        <dsp:cNvPr id="0" name=""/>
        <dsp:cNvSpPr/>
      </dsp:nvSpPr>
      <dsp:spPr>
        <a:xfrm>
          <a:off x="1731633" y="640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Methods:</a:t>
          </a:r>
        </a:p>
      </dsp:txBody>
      <dsp:txXfrm>
        <a:off x="1731633" y="640"/>
        <a:ext cx="2704022" cy="1499250"/>
      </dsp:txXfrm>
    </dsp:sp>
    <dsp:sp modelId="{5A93A796-2125-4D66-B389-AE04B144E47E}">
      <dsp:nvSpPr>
        <dsp:cNvPr id="0" name=""/>
        <dsp:cNvSpPr/>
      </dsp:nvSpPr>
      <dsp:spPr>
        <a:xfrm>
          <a:off x="0" y="1874703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664D8-4DC0-4235-86C5-64ED25C4CA65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3E6B7-3CCF-4D85-A6CC-91CEEDA0F894}">
      <dsp:nvSpPr>
        <dsp:cNvPr id="0" name=""/>
        <dsp:cNvSpPr/>
      </dsp:nvSpPr>
      <dsp:spPr>
        <a:xfrm>
          <a:off x="1731633" y="1874703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Grouping by department to calculate mean productivity</a:t>
          </a:r>
        </a:p>
      </dsp:txBody>
      <dsp:txXfrm>
        <a:off x="1731633" y="1874703"/>
        <a:ext cx="2704022" cy="1499250"/>
      </dsp:txXfrm>
    </dsp:sp>
    <dsp:sp modelId="{347B424B-3C85-4679-ACC1-411FED3C47A0}">
      <dsp:nvSpPr>
        <dsp:cNvPr id="0" name=""/>
        <dsp:cNvSpPr/>
      </dsp:nvSpPr>
      <dsp:spPr>
        <a:xfrm>
          <a:off x="0" y="3748766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2151E-EF62-4471-83F8-44C35ABA538B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77A6E-B2F6-4FF1-9724-99EA8A5C89E1}">
      <dsp:nvSpPr>
        <dsp:cNvPr id="0" name=""/>
        <dsp:cNvSpPr/>
      </dsp:nvSpPr>
      <dsp:spPr>
        <a:xfrm>
          <a:off x="1731633" y="3748766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Creating pivot tables (department vs. quarter)</a:t>
          </a:r>
        </a:p>
      </dsp:txBody>
      <dsp:txXfrm>
        <a:off x="1731633" y="3748766"/>
        <a:ext cx="2704022" cy="1499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E5FD3-4570-4384-9748-18FCB9DDFBF4}">
      <dsp:nvSpPr>
        <dsp:cNvPr id="0" name=""/>
        <dsp:cNvSpPr/>
      </dsp:nvSpPr>
      <dsp:spPr>
        <a:xfrm>
          <a:off x="0" y="2066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B341-40C7-435A-9F73-C1B0961B5421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D1F4-7D32-4EAD-A4BE-8F1B29890DAD}">
      <dsp:nvSpPr>
        <dsp:cNvPr id="0" name=""/>
        <dsp:cNvSpPr/>
      </dsp:nvSpPr>
      <dsp:spPr>
        <a:xfrm>
          <a:off x="1209819" y="2066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Analytical Questions &amp; Visuals:</a:t>
          </a:r>
        </a:p>
      </dsp:txBody>
      <dsp:txXfrm>
        <a:off x="1209819" y="2066"/>
        <a:ext cx="3761783" cy="1047462"/>
      </dsp:txXfrm>
    </dsp:sp>
    <dsp:sp modelId="{C15FF291-32D2-4A2B-A724-F35F99A4548F}">
      <dsp:nvSpPr>
        <dsp:cNvPr id="0" name=""/>
        <dsp:cNvSpPr/>
      </dsp:nvSpPr>
      <dsp:spPr>
        <a:xfrm>
          <a:off x="0" y="1311395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8F2F9-1D98-4881-92E5-034DF23F5093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EFA83-2CEB-4E39-9E20-04B1ECD5168C}">
      <dsp:nvSpPr>
        <dsp:cNvPr id="0" name=""/>
        <dsp:cNvSpPr/>
      </dsp:nvSpPr>
      <dsp:spPr>
        <a:xfrm>
          <a:off x="1209819" y="1311395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Impact of overtime (Scatter plot)</a:t>
          </a:r>
        </a:p>
      </dsp:txBody>
      <dsp:txXfrm>
        <a:off x="1209819" y="1311395"/>
        <a:ext cx="3761783" cy="1047462"/>
      </dsp:txXfrm>
    </dsp:sp>
    <dsp:sp modelId="{CEDBF768-953E-400C-B2EB-167E14BED663}">
      <dsp:nvSpPr>
        <dsp:cNvPr id="0" name=""/>
        <dsp:cNvSpPr/>
      </dsp:nvSpPr>
      <dsp:spPr>
        <a:xfrm>
          <a:off x="0" y="2620723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63356-C9E9-4460-8F70-2F3432EADDC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EFE6-D8FE-43AB-9F9F-B84EFFD7C749}">
      <dsp:nvSpPr>
        <dsp:cNvPr id="0" name=""/>
        <dsp:cNvSpPr/>
      </dsp:nvSpPr>
      <dsp:spPr>
        <a:xfrm>
          <a:off x="1209819" y="2620723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Effectiveness of incentives (Bar chart)</a:t>
          </a:r>
        </a:p>
      </dsp:txBody>
      <dsp:txXfrm>
        <a:off x="1209819" y="2620723"/>
        <a:ext cx="3761783" cy="1047462"/>
      </dsp:txXfrm>
    </dsp:sp>
    <dsp:sp modelId="{DA575B6E-9442-40E0-8B2B-C62904AF2911}">
      <dsp:nvSpPr>
        <dsp:cNvPr id="0" name=""/>
        <dsp:cNvSpPr/>
      </dsp:nvSpPr>
      <dsp:spPr>
        <a:xfrm>
          <a:off x="0" y="3930051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71338-6C6C-48CD-BC9D-1598C9E9C4AB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ADB4-9D90-454A-9B94-EC5A0869FD3E}">
      <dsp:nvSpPr>
        <dsp:cNvPr id="0" name=""/>
        <dsp:cNvSpPr/>
      </dsp:nvSpPr>
      <dsp:spPr>
        <a:xfrm>
          <a:off x="1209819" y="3930051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Productivity trends over quarters (Line chart)</a:t>
          </a:r>
        </a:p>
      </dsp:txBody>
      <dsp:txXfrm>
        <a:off x="1209819" y="3930051"/>
        <a:ext cx="3761783" cy="1047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C3F15-9D21-4AE3-9C1C-2887ACF178A9}">
      <dsp:nvSpPr>
        <dsp:cNvPr id="0" name=""/>
        <dsp:cNvSpPr/>
      </dsp:nvSpPr>
      <dsp:spPr>
        <a:xfrm>
          <a:off x="0" y="425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3C09F-989D-4D2F-B56C-CA200AF49B7C}">
      <dsp:nvSpPr>
        <dsp:cNvPr id="0" name=""/>
        <dsp:cNvSpPr/>
      </dsp:nvSpPr>
      <dsp:spPr>
        <a:xfrm>
          <a:off x="177184" y="132215"/>
          <a:ext cx="322153" cy="32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AC593-9113-407B-9A6B-DE8046FBCA48}">
      <dsp:nvSpPr>
        <dsp:cNvPr id="0" name=""/>
        <dsp:cNvSpPr/>
      </dsp:nvSpPr>
      <dsp:spPr>
        <a:xfrm>
          <a:off x="676521" y="425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Insights:</a:t>
          </a:r>
        </a:p>
      </dsp:txBody>
      <dsp:txXfrm>
        <a:off x="676521" y="425"/>
        <a:ext cx="4295081" cy="585732"/>
      </dsp:txXfrm>
    </dsp:sp>
    <dsp:sp modelId="{2C4F7A05-B4C4-467E-92EA-6C2B980B6DC5}">
      <dsp:nvSpPr>
        <dsp:cNvPr id="0" name=""/>
        <dsp:cNvSpPr/>
      </dsp:nvSpPr>
      <dsp:spPr>
        <a:xfrm>
          <a:off x="0" y="732591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0F403-AD8C-4C6F-91B3-AB64D29B7B6A}">
      <dsp:nvSpPr>
        <dsp:cNvPr id="0" name=""/>
        <dsp:cNvSpPr/>
      </dsp:nvSpPr>
      <dsp:spPr>
        <a:xfrm>
          <a:off x="177184" y="864381"/>
          <a:ext cx="322153" cy="32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773D5-DF0C-4C6A-9D56-992D9A6DB1BC}">
      <dsp:nvSpPr>
        <dsp:cNvPr id="0" name=""/>
        <dsp:cNvSpPr/>
      </dsp:nvSpPr>
      <dsp:spPr>
        <a:xfrm>
          <a:off x="676521" y="732591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Overtime moderately impacts productivity</a:t>
          </a:r>
        </a:p>
      </dsp:txBody>
      <dsp:txXfrm>
        <a:off x="676521" y="732591"/>
        <a:ext cx="4295081" cy="585732"/>
      </dsp:txXfrm>
    </dsp:sp>
    <dsp:sp modelId="{E10F4548-A961-4F06-ADF1-151D6DEA4A47}">
      <dsp:nvSpPr>
        <dsp:cNvPr id="0" name=""/>
        <dsp:cNvSpPr/>
      </dsp:nvSpPr>
      <dsp:spPr>
        <a:xfrm>
          <a:off x="0" y="1464757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CE6B6-F4B8-4A3A-90EF-93F0EB1490BE}">
      <dsp:nvSpPr>
        <dsp:cNvPr id="0" name=""/>
        <dsp:cNvSpPr/>
      </dsp:nvSpPr>
      <dsp:spPr>
        <a:xfrm>
          <a:off x="177184" y="1596547"/>
          <a:ext cx="322153" cy="32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98833-2839-4A0E-B5D1-750CF98D66B5}">
      <dsp:nvSpPr>
        <dsp:cNvPr id="0" name=""/>
        <dsp:cNvSpPr/>
      </dsp:nvSpPr>
      <dsp:spPr>
        <a:xfrm>
          <a:off x="676521" y="1464757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Incentive effectiveness varies across departments</a:t>
          </a:r>
        </a:p>
      </dsp:txBody>
      <dsp:txXfrm>
        <a:off x="676521" y="1464757"/>
        <a:ext cx="4295081" cy="585732"/>
      </dsp:txXfrm>
    </dsp:sp>
    <dsp:sp modelId="{F3A27347-8360-46FE-B406-0B9F741F4102}">
      <dsp:nvSpPr>
        <dsp:cNvPr id="0" name=""/>
        <dsp:cNvSpPr/>
      </dsp:nvSpPr>
      <dsp:spPr>
        <a:xfrm>
          <a:off x="0" y="2196924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0A53E-9DC4-411D-9533-BDCB50BB8FD4}">
      <dsp:nvSpPr>
        <dsp:cNvPr id="0" name=""/>
        <dsp:cNvSpPr/>
      </dsp:nvSpPr>
      <dsp:spPr>
        <a:xfrm>
          <a:off x="177184" y="2328713"/>
          <a:ext cx="322153" cy="32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0BA9A-E45C-4830-996B-1F8AD72609E2}">
      <dsp:nvSpPr>
        <dsp:cNvPr id="0" name=""/>
        <dsp:cNvSpPr/>
      </dsp:nvSpPr>
      <dsp:spPr>
        <a:xfrm>
          <a:off x="676521" y="2196924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Operational inefficiencies detected</a:t>
          </a:r>
        </a:p>
      </dsp:txBody>
      <dsp:txXfrm>
        <a:off x="676521" y="2196924"/>
        <a:ext cx="4295081" cy="585732"/>
      </dsp:txXfrm>
    </dsp:sp>
    <dsp:sp modelId="{2CF4B582-1DBA-4303-939F-2B323D79EF70}">
      <dsp:nvSpPr>
        <dsp:cNvPr id="0" name=""/>
        <dsp:cNvSpPr/>
      </dsp:nvSpPr>
      <dsp:spPr>
        <a:xfrm>
          <a:off x="0" y="2929090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90CF2-95C1-4BAC-84F5-349FB59EC07C}">
      <dsp:nvSpPr>
        <dsp:cNvPr id="0" name=""/>
        <dsp:cNvSpPr/>
      </dsp:nvSpPr>
      <dsp:spPr>
        <a:xfrm>
          <a:off x="177184" y="3060880"/>
          <a:ext cx="322153" cy="322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8A892-C8EF-4596-B57A-6211D40FA65F}">
      <dsp:nvSpPr>
        <dsp:cNvPr id="0" name=""/>
        <dsp:cNvSpPr/>
      </dsp:nvSpPr>
      <dsp:spPr>
        <a:xfrm>
          <a:off x="676521" y="2929090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Recommendations:</a:t>
          </a:r>
        </a:p>
      </dsp:txBody>
      <dsp:txXfrm>
        <a:off x="676521" y="2929090"/>
        <a:ext cx="4295081" cy="585732"/>
      </dsp:txXfrm>
    </dsp:sp>
    <dsp:sp modelId="{879C8C9B-BC5B-4374-AC00-3716D1FABBBB}">
      <dsp:nvSpPr>
        <dsp:cNvPr id="0" name=""/>
        <dsp:cNvSpPr/>
      </dsp:nvSpPr>
      <dsp:spPr>
        <a:xfrm>
          <a:off x="0" y="3661256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DBA0B-3789-4399-B41D-C73DBC7E9D6E}">
      <dsp:nvSpPr>
        <dsp:cNvPr id="0" name=""/>
        <dsp:cNvSpPr/>
      </dsp:nvSpPr>
      <dsp:spPr>
        <a:xfrm>
          <a:off x="177184" y="3793046"/>
          <a:ext cx="322153" cy="3221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20128-F2DE-4850-843E-3780A5125AC5}">
      <dsp:nvSpPr>
        <dsp:cNvPr id="0" name=""/>
        <dsp:cNvSpPr/>
      </dsp:nvSpPr>
      <dsp:spPr>
        <a:xfrm>
          <a:off x="676521" y="3661256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Customize incentives by department</a:t>
          </a:r>
        </a:p>
      </dsp:txBody>
      <dsp:txXfrm>
        <a:off x="676521" y="3661256"/>
        <a:ext cx="4295081" cy="585732"/>
      </dsp:txXfrm>
    </dsp:sp>
    <dsp:sp modelId="{2217624A-F875-42E4-8502-9B275E9E3691}">
      <dsp:nvSpPr>
        <dsp:cNvPr id="0" name=""/>
        <dsp:cNvSpPr/>
      </dsp:nvSpPr>
      <dsp:spPr>
        <a:xfrm>
          <a:off x="0" y="4393422"/>
          <a:ext cx="4971603" cy="5857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8ED81-90C8-4C5C-AEF9-55508268DFCB}">
      <dsp:nvSpPr>
        <dsp:cNvPr id="0" name=""/>
        <dsp:cNvSpPr/>
      </dsp:nvSpPr>
      <dsp:spPr>
        <a:xfrm>
          <a:off x="177184" y="4525212"/>
          <a:ext cx="322153" cy="32215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1EEDE-5D74-45F5-9CD3-414CD5675F3C}">
      <dsp:nvSpPr>
        <dsp:cNvPr id="0" name=""/>
        <dsp:cNvSpPr/>
      </dsp:nvSpPr>
      <dsp:spPr>
        <a:xfrm>
          <a:off x="676521" y="4393422"/>
          <a:ext cx="4295081" cy="585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90" tIns="61990" rIns="61990" bIns="619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Improve management of operational idle times</a:t>
          </a:r>
        </a:p>
      </dsp:txBody>
      <dsp:txXfrm>
        <a:off x="676521" y="4393422"/>
        <a:ext cx="4295081" cy="58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4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62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829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AD450 Final Project: Garment Worker Productivity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By: </a:t>
            </a:r>
            <a:r>
              <a:rPr lang="en-US" dirty="0"/>
              <a:t>Abdulfetah Adem </a:t>
            </a:r>
          </a:p>
          <a:p>
            <a:r>
              <a:rPr lang="en-US" dirty="0"/>
              <a:t>Data sets: </a:t>
            </a:r>
            <a:r>
              <a:rPr lang="en-US" dirty="0" err="1"/>
              <a:t>Garments_worker_productivity</a:t>
            </a:r>
            <a:endParaRPr dirty="0"/>
          </a:p>
          <a:p>
            <a:r>
              <a:rPr dirty="0"/>
              <a:t>Dataset:</a:t>
            </a:r>
            <a:r>
              <a:rPr lang="en-US" dirty="0"/>
              <a:t> </a:t>
            </a:r>
            <a:r>
              <a:rPr dirty="0"/>
              <a:t> 1,197 rows, 15 columns (Numeric, Categorical, Datetime)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Thesis &amp;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Thesis: Operational factors significantly affect garment productivity.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Research Questions:</a:t>
            </a:r>
          </a:p>
          <a:p>
            <a:pPr algn="l">
              <a:defRPr sz="1800"/>
            </a:pPr>
            <a:r>
              <a:rPr dirty="0"/>
              <a:t>- How does overtime impact productivity?</a:t>
            </a:r>
          </a:p>
          <a:p>
            <a:pPr algn="l">
              <a:defRPr sz="1800"/>
            </a:pPr>
            <a:r>
              <a:rPr dirty="0"/>
              <a:t>- Are incentives effective?</a:t>
            </a:r>
          </a:p>
          <a:p>
            <a:pPr algn="l">
              <a:defRPr sz="1800"/>
            </a:pPr>
            <a:r>
              <a:rPr dirty="0"/>
              <a:t>- Productivity variations by department/time?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Exploratory Data Analysis (EDA)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F4CD127-D8D3-F8FC-9AE2-944F9709E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05048"/>
              </p:ext>
            </p:extLst>
          </p:nvPr>
        </p:nvGraphicFramePr>
        <p:xfrm>
          <a:off x="457200" y="2065283"/>
          <a:ext cx="8229600" cy="4060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4230AE-DA07-5E6E-AC0A-52E0C09E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Correct path to load the dataset from the 'data' folder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(r'C:\Users\abdu\garment_productivity_prediction\data\garments_worker_productivity.csv')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Display the first few rows of the dataset to inspect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E0467E-AF63-23E9-D1BE-1CF7A608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Correct path to load the dataset from the 'data' folder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(r'C:\Users\abdu\garment_productivity_prediction\data\garments_worker_productivity.csv')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Display the first few rows of the dataset to inspect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84D562-170A-2B46-46ED-6E67ED890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Correct path to load the dataset from the 'data' folder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read_csv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(r'C:\Users\abdu\garment_productivity_prediction\data\garments_worker_productivity.csv')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# Display the first few rows of the dataset to inspect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()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62626"/>
                </a:solidFill>
              </a:rPr>
              <a:t>Data Cleaning &amp;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008D7-12EE-C8DF-FAB0-A0DDED28E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03117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Aggregation &amp; Grouping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F793E0-1938-A5C4-51F8-46D1FDF9D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71618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t>Data Joining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dirty="0"/>
              <a:t>Techniques:</a:t>
            </a:r>
            <a:endParaRPr lang="en-US" dirty="0"/>
          </a:p>
          <a:p>
            <a:pPr>
              <a:defRPr sz="1800"/>
            </a:pPr>
            <a:r>
              <a:rPr dirty="0"/>
              <a:t>- Merging datasets on common columns</a:t>
            </a:r>
            <a:endParaRPr lang="en-US" dirty="0"/>
          </a:p>
          <a:p>
            <a:pPr>
              <a:defRPr sz="1800"/>
            </a:pPr>
            <a:r>
              <a:rPr dirty="0"/>
              <a:t>- Concatenating multiple </a:t>
            </a:r>
            <a:r>
              <a:rPr dirty="0" err="1"/>
              <a:t>dataframes</a:t>
            </a:r>
            <a:endParaRPr lang="en-US" dirty="0"/>
          </a:p>
          <a:p>
            <a:pPr>
              <a:defRPr sz="1800"/>
            </a:pPr>
            <a:r>
              <a:rPr dirty="0"/>
              <a:t>- Joining </a:t>
            </a:r>
            <a:r>
              <a:rPr dirty="0" err="1"/>
              <a:t>dataframes</a:t>
            </a:r>
            <a:r>
              <a:rPr dirty="0"/>
              <a:t> on their indices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200"/>
              <a:t>Data Visualization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D2D1D6-E96A-BFE2-A716-852FE4BC2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4882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2100"/>
              <a:t>Insights &amp; Recommendations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C34C94-6D1E-0E71-2C78-13D86C1C9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15483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dirty="0"/>
              <a:t>Technique Coverage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dirty="0"/>
              <a:t>Covered Techniques:</a:t>
            </a:r>
            <a:endParaRPr lang="en-US" dirty="0"/>
          </a:p>
          <a:p>
            <a:pPr>
              <a:defRPr sz="1800"/>
            </a:pPr>
            <a:r>
              <a:rPr dirty="0"/>
              <a:t>- EDA: info, describe, histograms, correlation</a:t>
            </a:r>
            <a:endParaRPr lang="en-US" dirty="0"/>
          </a:p>
          <a:p>
            <a:pPr>
              <a:defRPr sz="1800"/>
            </a:pPr>
            <a:r>
              <a:rPr dirty="0"/>
              <a:t>- Cleaning: </a:t>
            </a:r>
            <a:r>
              <a:rPr dirty="0" err="1"/>
              <a:t>fillna</a:t>
            </a:r>
            <a:r>
              <a:rPr dirty="0"/>
              <a:t>, </a:t>
            </a:r>
            <a:r>
              <a:rPr dirty="0" err="1"/>
              <a:t>dtype</a:t>
            </a:r>
            <a:r>
              <a:rPr dirty="0"/>
              <a:t> conversion, outlier removal, derived columns</a:t>
            </a:r>
            <a:endParaRPr lang="en-US" dirty="0"/>
          </a:p>
          <a:p>
            <a:pPr>
              <a:defRPr sz="1800"/>
            </a:pPr>
            <a:r>
              <a:rPr dirty="0"/>
              <a:t>- Aggregation: </a:t>
            </a:r>
            <a:r>
              <a:rPr dirty="0" err="1"/>
              <a:t>groupby</a:t>
            </a:r>
            <a:r>
              <a:rPr dirty="0"/>
              <a:t>, mean calculation, pivot tables</a:t>
            </a:r>
            <a:endParaRPr lang="en-US" dirty="0"/>
          </a:p>
          <a:p>
            <a:pPr>
              <a:defRPr sz="1800"/>
            </a:pPr>
            <a:r>
              <a:rPr dirty="0"/>
              <a:t>- Joining: Merge, join, concatenate</a:t>
            </a:r>
            <a:endParaRPr lang="en-US" dirty="0"/>
          </a:p>
          <a:p>
            <a:pPr>
              <a:defRPr sz="1800"/>
            </a:pPr>
            <a:r>
              <a:rPr dirty="0"/>
              <a:t>- Visualization: Clearly posed questions &amp; visuals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485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inherit</vt:lpstr>
      <vt:lpstr>Trebuchet MS</vt:lpstr>
      <vt:lpstr>Wingdings 3</vt:lpstr>
      <vt:lpstr>Facet</vt:lpstr>
      <vt:lpstr>AD450 Final Project: Garment Worker Productivity</vt:lpstr>
      <vt:lpstr>Thesis &amp; Research Questions</vt:lpstr>
      <vt:lpstr>Exploratory Data Analysis (EDA)</vt:lpstr>
      <vt:lpstr>Data Cleaning &amp; Transformation</vt:lpstr>
      <vt:lpstr>Aggregation &amp; Grouping Operations</vt:lpstr>
      <vt:lpstr>Data Joining</vt:lpstr>
      <vt:lpstr>Data Visualization</vt:lpstr>
      <vt:lpstr>Insights &amp; Recommendations</vt:lpstr>
      <vt:lpstr>Technique Coverage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</dc:creator>
  <cp:keywords/>
  <dc:description>generated using python-pptx</dc:description>
  <cp:lastModifiedBy>abdulfetah adem</cp:lastModifiedBy>
  <cp:revision>3</cp:revision>
  <dcterms:created xsi:type="dcterms:W3CDTF">2013-01-27T09:14:16Z</dcterms:created>
  <dcterms:modified xsi:type="dcterms:W3CDTF">2025-03-25T07:55:19Z</dcterms:modified>
  <cp:category/>
</cp:coreProperties>
</file>