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32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7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59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Maximizing Profits from June 2005 to December 2005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Abdulfetah Adem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March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2404534"/>
            <a:ext cx="6876011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/>
              <a:t>Business Recommendations for Timeless Transport Models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dirty="0"/>
              <a:t>Objective: </a:t>
            </a:r>
            <a:r>
              <a:rPr lang="en-GB" dirty="0"/>
              <a:t>Maximize profits for Timeless Transport Models between </a:t>
            </a:r>
            <a:r>
              <a:rPr lang="en-GB" b="1" dirty="0"/>
              <a:t>June 2005 and December 2005</a:t>
            </a:r>
            <a:r>
              <a:rPr lang="en-GB" dirty="0"/>
              <a:t> by focusing on key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Optimizing Sales</a:t>
            </a:r>
            <a:r>
              <a:rPr lang="en-GB" dirty="0"/>
              <a:t>: Improve email marketing campaigns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Optimizing Production</a:t>
            </a:r>
            <a:r>
              <a:rPr lang="en-GB" dirty="0"/>
              <a:t>: Adjust schedules for peak demand in November.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Targeting Products and Regions</a:t>
            </a:r>
            <a:r>
              <a:rPr lang="en-GB" dirty="0"/>
              <a:t>: Focus on top-performing products and regions.</a:t>
            </a:r>
          </a:p>
          <a:p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Key Insights from Engineering Resource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dirty="0"/>
              <a:t>Actionable Plan:</a:t>
            </a:r>
          </a:p>
          <a:p>
            <a:r>
              <a:rPr dirty="0"/>
              <a:t>- Optimize production schedules to meet peak demand (November).</a:t>
            </a:r>
          </a:p>
          <a:p>
            <a:r>
              <a:rPr dirty="0"/>
              <a:t>- Ensure efficient use of resources and reduce costs.</a:t>
            </a:r>
          </a:p>
          <a:p>
            <a:r>
              <a:rPr dirty="0"/>
              <a:t>Visual: Production cost trends or forecasts from Engineering Resource </a:t>
            </a:r>
            <a:r>
              <a:rPr lang="en-US" dirty="0"/>
              <a:t>projects</a:t>
            </a:r>
            <a:r>
              <a:rPr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Key Insights from Marketing Email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Actionable Plan: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Use urgent-tone emails to maximize open and click rates.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Schedule emails on Mondays for optimal engagement.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Focus on high-performing regions: USA, Australia.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Visual: Open rates by email tone and day of the week.</a:t>
            </a:r>
            <a:endParaRPr lang="en-US" dirty="0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5ACB4723-CC53-CFE6-876D-31206502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20" r="26097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GB" sz="3300">
                <a:solidFill>
                  <a:schemeClr val="bg1"/>
                </a:solidFill>
              </a:rPr>
              <a:t>Key Insights from Sales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Sales Breakdown: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- Top products: Classic Cars, Vintage Cars.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- High-performing regions: USA, Australia, France.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- Mondays perform best for sales engagement.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1500">
                <a:solidFill>
                  <a:schemeClr val="bg1"/>
                </a:solidFill>
              </a:rPr>
              <a:t>- Target top products and regions for marketing campaigns.</a:t>
            </a:r>
          </a:p>
        </p:txBody>
      </p:sp>
      <p:pic>
        <p:nvPicPr>
          <p:cNvPr id="4" name="Picture 3" descr="sales_trends_product_line.png"/>
          <p:cNvPicPr>
            <a:picLocks noChangeAspect="1"/>
          </p:cNvPicPr>
          <p:nvPr/>
        </p:nvPicPr>
        <p:blipFill>
          <a:blip r:embed="rId2"/>
          <a:srcRect l="33466" r="31134"/>
          <a:stretch/>
        </p:blipFill>
        <p:spPr>
          <a:xfrm>
            <a:off x="4000409" y="540622"/>
            <a:ext cx="4561700" cy="5860178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Recommendation 1: Maximize Email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Focus on urgent-tone emails to increase engagement.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Send emails(schedule ) on Mondays to align with the highest engagement period.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Target regions: USA, Australia.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Data Insight: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Urgent-tone emails outperform conversational ones.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Mondays have the best engagement based on sales data.</a:t>
            </a:r>
          </a:p>
        </p:txBody>
      </p:sp>
      <p:pic>
        <p:nvPicPr>
          <p:cNvPr id="4" name="Picture 3" descr="sales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8436"/>
            <a:ext cx="4710545" cy="540327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Recommendation 2: Target Product Sales to Match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1700"/>
              <a:t>- Promote Classic Cars, Vintage Cars during peak season.</a:t>
            </a:r>
          </a:p>
          <a:p>
            <a:pPr>
              <a:lnSpc>
                <a:spcPct val="90000"/>
              </a:lnSpc>
            </a:pPr>
            <a:r>
              <a:rPr lang="en-GB" sz="1700"/>
              <a:t>- Align promotions with sales trends.</a:t>
            </a:r>
          </a:p>
          <a:p>
            <a:pPr>
              <a:lnSpc>
                <a:spcPct val="90000"/>
              </a:lnSpc>
            </a:pPr>
            <a:r>
              <a:rPr lang="en-GB" sz="1700"/>
              <a:t>Data Insight:</a:t>
            </a:r>
          </a:p>
          <a:p>
            <a:pPr>
              <a:lnSpc>
                <a:spcPct val="90000"/>
              </a:lnSpc>
            </a:pPr>
            <a:r>
              <a:rPr lang="en-GB" sz="1700"/>
              <a:t>- Classic Cars, Vintage Cars have the highest sales.</a:t>
            </a:r>
          </a:p>
          <a:p>
            <a:pPr>
              <a:lnSpc>
                <a:spcPct val="90000"/>
              </a:lnSpc>
            </a:pPr>
            <a:r>
              <a:rPr lang="en-GB" sz="1700"/>
              <a:t>- Best-selling products should be promoted during peak months.</a:t>
            </a:r>
          </a:p>
        </p:txBody>
      </p:sp>
      <p:pic>
        <p:nvPicPr>
          <p:cNvPr id="5" name="Picture 4" descr="Vintage english car">
            <a:extLst>
              <a:ext uri="{FF2B5EF4-FFF2-40B4-BE49-F238E27FC236}">
                <a16:creationId xmlns:a16="http://schemas.microsoft.com/office/drawing/2014/main" id="{0BED8E39-3DB2-BAB4-F7A2-69AF3FC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9" r="40288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Recommendation 3: Optimize Production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Actionable Plan:</a:t>
            </a:r>
            <a:endParaRPr lang="en-US"/>
          </a:p>
          <a:p>
            <a:pPr>
              <a:lnSpc>
                <a:spcPct val="90000"/>
              </a:lnSpc>
            </a:pPr>
            <a:r>
              <a:t>- Adjust production schedules for Classic Cars, Vintage Cars.</a:t>
            </a:r>
            <a:endParaRPr lang="en-US"/>
          </a:p>
          <a:p>
            <a:pPr>
              <a:lnSpc>
                <a:spcPct val="90000"/>
              </a:lnSpc>
            </a:pPr>
            <a:r>
              <a:t>- Focus production on high-demand regions: USA, APAC, EMEA.</a:t>
            </a:r>
            <a:endParaRPr lang="en-US"/>
          </a:p>
          <a:p>
            <a:pPr>
              <a:lnSpc>
                <a:spcPct val="90000"/>
              </a:lnSpc>
            </a:pPr>
            <a:r>
              <a:t>Data Insight:</a:t>
            </a:r>
            <a:endParaRPr lang="en-US"/>
          </a:p>
          <a:p>
            <a:pPr>
              <a:lnSpc>
                <a:spcPct val="90000"/>
              </a:lnSpc>
            </a:pPr>
            <a:r>
              <a:t>- APAC and EMEA regions require more production due to higher sales in these areas.</a:t>
            </a:r>
            <a:endParaRPr lang="en-US"/>
          </a:p>
        </p:txBody>
      </p:sp>
      <p:pic>
        <p:nvPicPr>
          <p:cNvPr id="5" name="Picture 4" descr="Vintage english car">
            <a:extLst>
              <a:ext uri="{FF2B5EF4-FFF2-40B4-BE49-F238E27FC236}">
                <a16:creationId xmlns:a16="http://schemas.microsoft.com/office/drawing/2014/main" id="{BB00C959-0166-D8CD-4F99-24B6E18A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9" r="40288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US" sz="3300" dirty="0"/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/>
              <a:t>Summary:</a:t>
            </a:r>
          </a:p>
          <a:p>
            <a:pPr>
              <a:lnSpc>
                <a:spcPct val="90000"/>
              </a:lnSpc>
            </a:pPr>
            <a:r>
              <a:rPr lang="en-GB" sz="1500"/>
              <a:t>- Implement urgent-tone emails, schedule on Mondays.</a:t>
            </a:r>
          </a:p>
          <a:p>
            <a:pPr>
              <a:lnSpc>
                <a:spcPct val="90000"/>
              </a:lnSpc>
            </a:pPr>
            <a:r>
              <a:rPr lang="en-GB" sz="1500"/>
              <a:t>- Focus on Classic Cars, Vintage Cars during November.</a:t>
            </a:r>
          </a:p>
          <a:p>
            <a:pPr>
              <a:lnSpc>
                <a:spcPct val="90000"/>
              </a:lnSpc>
            </a:pPr>
            <a:r>
              <a:rPr lang="en-GB" sz="1500"/>
              <a:t>- Optimize production schedules based on demand.</a:t>
            </a:r>
          </a:p>
          <a:p>
            <a:pPr>
              <a:lnSpc>
                <a:spcPct val="90000"/>
              </a:lnSpc>
            </a:pPr>
            <a:r>
              <a:rPr lang="en-GB" sz="1500"/>
              <a:t>Next Steps:</a:t>
            </a:r>
          </a:p>
          <a:p>
            <a:pPr>
              <a:lnSpc>
                <a:spcPct val="90000"/>
              </a:lnSpc>
            </a:pPr>
            <a:r>
              <a:rPr lang="en-GB" sz="1500"/>
              <a:t>- Roll out email campaigns, adjust production schedules.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355CAA6-E9B8-D501-7B8A-3C7B9292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56" r="5361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431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Business Recommendations for Timeless Transport Models</vt:lpstr>
      <vt:lpstr>Project Overview</vt:lpstr>
      <vt:lpstr>Key Insights from Engineering Resource Analysis</vt:lpstr>
      <vt:lpstr>Key Insights from Marketing Email Campaign</vt:lpstr>
      <vt:lpstr>Key Insights from Sales Data</vt:lpstr>
      <vt:lpstr>Recommendation 1: Maximize Email Marketing</vt:lpstr>
      <vt:lpstr>Recommendation 2: Target Product Sales to Match Demand</vt:lpstr>
      <vt:lpstr>Recommendation 3: Optimize Production Schedules</vt:lpstr>
      <vt:lpstr>Conclusion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</dc:creator>
  <cp:keywords/>
  <dc:description>generated using python-pptx</dc:description>
  <cp:lastModifiedBy>abdulfetah adem</cp:lastModifiedBy>
  <cp:revision>3</cp:revision>
  <dcterms:created xsi:type="dcterms:W3CDTF">2013-01-27T09:14:16Z</dcterms:created>
  <dcterms:modified xsi:type="dcterms:W3CDTF">2025-03-23T07:54:43Z</dcterms:modified>
  <cp:category/>
</cp:coreProperties>
</file>