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4" r:id="rId3"/>
    <p:sldId id="277" r:id="rId4"/>
    <p:sldId id="279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448" y="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0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5769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88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0593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58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34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1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5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1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24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2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2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00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erial view of a bus depot">
            <a:extLst>
              <a:ext uri="{FF2B5EF4-FFF2-40B4-BE49-F238E27FC236}">
                <a16:creationId xmlns:a16="http://schemas.microsoft.com/office/drawing/2014/main" id="{971B781E-B7E4-2EEE-B74A-F1670CB60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41" r="15081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650" y="1678666"/>
            <a:ext cx="3066142" cy="23690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 dirty="0"/>
              <a:t>Business Recommendations for Timeless Transport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1" y="4050831"/>
            <a:ext cx="3059791" cy="1096901"/>
          </a:xfrm>
        </p:spPr>
        <p:txBody>
          <a:bodyPr>
            <a:normAutofit/>
          </a:bodyPr>
          <a:lstStyle/>
          <a:p>
            <a:r>
              <a:rPr lang="en-GB" sz="1400"/>
              <a:t>Abdulfetah Adem </a:t>
            </a:r>
          </a:p>
          <a:p>
            <a:r>
              <a:rPr lang="en-GB" sz="1400"/>
              <a:t>March 2025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7E659-5E67-F7F5-17B2-B72ED7862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DBB7-F884-3C9A-A3C0-47C2706D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D851-B667-DA33-321C-6AFE11159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lang="en-GB" sz="2000" dirty="0"/>
              <a:t>Objective: Maximize profits for Timeless Transport Models between </a:t>
            </a:r>
            <a:r>
              <a:rPr lang="en-GB" sz="2000" b="1" dirty="0"/>
              <a:t>June 2005 and December 2005</a:t>
            </a:r>
            <a:r>
              <a:rPr lang="en-GB" sz="2000" dirty="0"/>
              <a:t> by focusing on key strategies:</a:t>
            </a:r>
            <a:endParaRPr sz="2000" dirty="0"/>
          </a:p>
          <a:p>
            <a:pPr algn="l">
              <a:defRPr sz="1800"/>
            </a:pPr>
            <a:r>
              <a:rPr sz="2000" dirty="0"/>
              <a:t>Strategies:</a:t>
            </a:r>
          </a:p>
          <a:p>
            <a:pPr algn="l">
              <a:defRPr sz="1800"/>
            </a:pPr>
            <a:r>
              <a:rPr sz="2000" dirty="0"/>
              <a:t>- Improve email marketing campaigns</a:t>
            </a:r>
          </a:p>
          <a:p>
            <a:pPr algn="l">
              <a:defRPr sz="1800"/>
            </a:pPr>
            <a:r>
              <a:rPr sz="2000" dirty="0"/>
              <a:t>- Optimize production schedules for peak season</a:t>
            </a:r>
          </a:p>
          <a:p>
            <a:pPr algn="l">
              <a:defRPr sz="1800"/>
            </a:pPr>
            <a:r>
              <a:rPr sz="2000" dirty="0"/>
              <a:t>- Focus on top-performing products and key regions</a:t>
            </a:r>
          </a:p>
        </p:txBody>
      </p:sp>
    </p:spTree>
    <p:extLst>
      <p:ext uri="{BB962C8B-B14F-4D97-AF65-F5344CB8AC3E}">
        <p14:creationId xmlns:p14="http://schemas.microsoft.com/office/powerpoint/2010/main" val="113556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B7A30-4E5B-25C0-82DB-CFC70DD87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2CCF-5E2A-B0E8-89CA-23623AAC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4800601" cy="1320800"/>
          </a:xfrm>
        </p:spPr>
        <p:txBody>
          <a:bodyPr/>
          <a:lstStyle/>
          <a:p>
            <a:r>
              <a:rPr dirty="0"/>
              <a:t>Engineering Resource Analysis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0C53-7CC4-C4AA-D4B4-84152670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4419601" cy="3880773"/>
          </a:xfrm>
        </p:spPr>
        <p:txBody>
          <a:bodyPr/>
          <a:lstStyle/>
          <a:p>
            <a:pPr algn="l">
              <a:defRPr sz="1800"/>
            </a:pPr>
            <a:r>
              <a:rPr dirty="0"/>
              <a:t>Actionable Plan:</a:t>
            </a:r>
          </a:p>
          <a:p>
            <a:pPr algn="l">
              <a:defRPr sz="1800"/>
            </a:pPr>
            <a:r>
              <a:rPr dirty="0"/>
              <a:t>- Adjust production to meet peak demand in November</a:t>
            </a:r>
          </a:p>
          <a:p>
            <a:pPr algn="l">
              <a:defRPr sz="1800"/>
            </a:pPr>
            <a:r>
              <a:rPr dirty="0"/>
              <a:t>- Forecast production costs accurately</a:t>
            </a:r>
          </a:p>
          <a:p>
            <a:pPr algn="l">
              <a:defRPr sz="1800"/>
            </a:pPr>
            <a:r>
              <a:rPr dirty="0"/>
              <a:t>- Maximize efficiency and minimize overall production costs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754F79-6518-0C20-1A66-C89BA6FB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056" y="-1"/>
            <a:ext cx="3624944" cy="352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1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BD30E-6849-0CF2-022D-471A99BD1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D330-E89E-5612-A47E-FC6CB092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Email Campaign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A292-9BBE-FF9C-BA32-70DEB2546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4702630" cy="4501467"/>
          </a:xfrm>
        </p:spPr>
        <p:txBody>
          <a:bodyPr>
            <a:normAutofit/>
          </a:bodyPr>
          <a:lstStyle/>
          <a:p>
            <a:pPr algn="l">
              <a:defRPr sz="1800"/>
            </a:pPr>
            <a:r>
              <a:rPr dirty="0"/>
              <a:t>Actionable Plan:</a:t>
            </a:r>
          </a:p>
          <a:p>
            <a:pPr algn="l">
              <a:defRPr sz="1800"/>
            </a:pPr>
            <a:r>
              <a:rPr dirty="0"/>
              <a:t>- Use urgent-tone emails for higher engagement</a:t>
            </a:r>
          </a:p>
          <a:p>
            <a:pPr algn="l">
              <a:defRPr sz="1800"/>
            </a:pPr>
            <a:r>
              <a:rPr dirty="0"/>
              <a:t>- Send marketing emails on Mondays</a:t>
            </a:r>
          </a:p>
          <a:p>
            <a:pPr algn="l">
              <a:defRPr sz="1800"/>
            </a:pPr>
            <a:r>
              <a:rPr dirty="0"/>
              <a:t>- Prioritize regions with highest engagement (USA, Australia)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Data Insight:</a:t>
            </a:r>
          </a:p>
          <a:p>
            <a:pPr algn="l">
              <a:defRPr sz="1800"/>
            </a:pPr>
            <a:r>
              <a:rPr dirty="0"/>
              <a:t>- Urgent-tone emails achieve higher open rates</a:t>
            </a:r>
          </a:p>
          <a:p>
            <a:pPr algn="l">
              <a:defRPr sz="1800"/>
            </a:pPr>
            <a:r>
              <a:rPr dirty="0"/>
              <a:t>- Engagement peaks at the beginning of the week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4999DD-4FB0-7109-FC8D-D840DCF13F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45" r="16439" b="4"/>
          <a:stretch/>
        </p:blipFill>
        <p:spPr>
          <a:xfrm>
            <a:off x="6226629" y="-112485"/>
            <a:ext cx="2917371" cy="697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53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3211287" cy="1320800"/>
          </a:xfrm>
        </p:spPr>
        <p:txBody>
          <a:bodyPr>
            <a:normAutofit fontScale="90000"/>
          </a:bodyPr>
          <a:lstStyle/>
          <a:p>
            <a:r>
              <a:rPr dirty="0"/>
              <a:t>Sales Tracking Dashboard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2928258" cy="3880773"/>
          </a:xfrm>
        </p:spPr>
        <p:txBody>
          <a:bodyPr/>
          <a:lstStyle/>
          <a:p>
            <a:pPr algn="l">
              <a:defRPr sz="1800"/>
            </a:pPr>
            <a:r>
              <a:rPr dirty="0"/>
              <a:t>Actionable Plan:</a:t>
            </a:r>
          </a:p>
          <a:p>
            <a:pPr algn="l">
              <a:defRPr sz="1800"/>
            </a:pPr>
            <a:r>
              <a:rPr dirty="0"/>
              <a:t>- Target top-selling products: Classic Cars, Vintage Cars</a:t>
            </a:r>
          </a:p>
          <a:p>
            <a:pPr algn="l">
              <a:defRPr sz="1800"/>
            </a:pPr>
            <a:r>
              <a:rPr dirty="0"/>
              <a:t>- Focus marketing and sales efforts on high-performing regions (USA, Australia, France)</a:t>
            </a:r>
          </a:p>
          <a:p>
            <a:pPr algn="l">
              <a:defRPr sz="1800"/>
            </a:pPr>
            <a:r>
              <a:rPr dirty="0"/>
              <a:t>- Leverage Monday for optimal sales engagement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7D866633-E700-1258-1088-A506DC5C3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0"/>
            <a:ext cx="5105401" cy="3644900"/>
          </a:xfrm>
          <a:prstGeom prst="rect">
            <a:avLst/>
          </a:prstGeom>
        </p:spPr>
      </p:pic>
      <p:pic>
        <p:nvPicPr>
          <p:cNvPr id="5" name="Picture 4" descr="A graph with numbers and text&#10;&#10;AI-generated content may be incorrect.">
            <a:extLst>
              <a:ext uri="{FF2B5EF4-FFF2-40B4-BE49-F238E27FC236}">
                <a16:creationId xmlns:a16="http://schemas.microsoft.com/office/drawing/2014/main" id="{2DCCC4E1-4E08-DFA5-8127-2FE84493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429000"/>
            <a:ext cx="5029199" cy="34289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1: Maximize Email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Plan:</a:t>
            </a:r>
          </a:p>
          <a:p>
            <a:pPr algn="l">
              <a:defRPr sz="1800"/>
            </a:pPr>
            <a:r>
              <a:t>- Send urgent-tone marketing emails</a:t>
            </a:r>
          </a:p>
          <a:p>
            <a:pPr algn="l">
              <a:defRPr sz="1800"/>
            </a:pPr>
            <a:r>
              <a:t>- Schedule communications for Monday mornings</a:t>
            </a:r>
          </a:p>
          <a:p>
            <a:pPr algn="l">
              <a:defRPr sz="1800"/>
            </a:pPr>
            <a:r>
              <a:t>- Concentrate marketing efforts on USA and Australia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Supported by data:</a:t>
            </a:r>
          </a:p>
          <a:p>
            <a:pPr algn="l">
              <a:defRPr sz="1800"/>
            </a:pPr>
            <a:r>
              <a:t>- Urgent-tone emails drive higher engagement</a:t>
            </a:r>
          </a:p>
          <a:p>
            <a:pPr algn="l">
              <a:defRPr sz="1800"/>
            </a:pPr>
            <a:r>
              <a:t>- Monday emails consistently outperform other days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2: Align Product Sales with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Plan:</a:t>
            </a:r>
          </a:p>
          <a:p>
            <a:pPr algn="l">
              <a:defRPr sz="1800"/>
            </a:pPr>
            <a:r>
              <a:t>- Increase promotional activities for Classic Cars and Vintage Cars</a:t>
            </a:r>
          </a:p>
          <a:p>
            <a:pPr algn="l">
              <a:defRPr sz="1800"/>
            </a:pPr>
            <a:r>
              <a:t>- Align product marketing to sales trends and peak demand periods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Supported by data:</a:t>
            </a:r>
          </a:p>
          <a:p>
            <a:pPr algn="l">
              <a:defRPr sz="1800"/>
            </a:pPr>
            <a:r>
              <a:t>- Highest sales are from Classic and Vintage Cars</a:t>
            </a:r>
          </a:p>
          <a:p>
            <a:pPr algn="l">
              <a:defRPr sz="1800"/>
            </a:pPr>
            <a:r>
              <a:t>- Sales peak in alignment with seasonal demands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3: Optimize Production 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Plan:</a:t>
            </a:r>
          </a:p>
          <a:p>
            <a:pPr algn="l">
              <a:defRPr sz="1800"/>
            </a:pPr>
            <a:r>
              <a:t>- Schedule production for Classic Cars and Vintage Cars to match demand</a:t>
            </a:r>
          </a:p>
          <a:p>
            <a:pPr algn="l">
              <a:defRPr sz="1800"/>
            </a:pPr>
            <a:r>
              <a:t>- Increase production capacity for APAC and EMEA regions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Supported by data:</a:t>
            </a:r>
          </a:p>
          <a:p>
            <a:pPr algn="l">
              <a:defRPr sz="1800"/>
            </a:pPr>
            <a:r>
              <a:t>- High demand identified in APAC and EMEA regions</a:t>
            </a:r>
          </a:p>
          <a:p>
            <a:pPr algn="l">
              <a:defRPr sz="1800"/>
            </a:pPr>
            <a:r>
              <a:t>- Efficient production alignment can significantly reduce costs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Strategic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defRPr sz="1800"/>
            </a:pPr>
            <a:r>
              <a:rPr dirty="0"/>
              <a:t>To maximize profits:</a:t>
            </a:r>
          </a:p>
          <a:p>
            <a:pPr algn="l">
              <a:defRPr sz="1800"/>
            </a:pPr>
            <a:r>
              <a:rPr dirty="0"/>
              <a:t>- Implement urgent-tone email marketing on Mondays</a:t>
            </a:r>
          </a:p>
          <a:p>
            <a:pPr algn="l">
              <a:defRPr sz="1800"/>
            </a:pPr>
            <a:r>
              <a:rPr dirty="0"/>
              <a:t>- Promote and produce top-selling Classic and Vintage Cars according to market demand</a:t>
            </a:r>
          </a:p>
          <a:p>
            <a:pPr algn="l">
              <a:defRPr sz="1800"/>
            </a:pPr>
            <a:r>
              <a:rPr dirty="0"/>
              <a:t>- Optimize production schedules in key regions (APAC, EMEA)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Expected Outcomes:</a:t>
            </a:r>
          </a:p>
          <a:p>
            <a:pPr algn="l">
              <a:defRPr sz="1800"/>
            </a:pPr>
            <a:r>
              <a:rPr dirty="0"/>
              <a:t>- Enhanced customer engagement</a:t>
            </a:r>
          </a:p>
          <a:p>
            <a:pPr algn="l">
              <a:defRPr sz="1800"/>
            </a:pPr>
            <a:r>
              <a:rPr dirty="0"/>
              <a:t>- Increased sales revenues</a:t>
            </a:r>
          </a:p>
          <a:p>
            <a:pPr algn="l">
              <a:defRPr sz="1800"/>
            </a:pPr>
            <a:r>
              <a:rPr dirty="0"/>
              <a:t>- Greater operational efficiency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798</TotalTime>
  <Words>374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Business Recommendations for Timeless Transport Models</vt:lpstr>
      <vt:lpstr> Project Overview</vt:lpstr>
      <vt:lpstr>Engineering Resource Analysis Insights</vt:lpstr>
      <vt:lpstr>Marketing Email Campaign Insights</vt:lpstr>
      <vt:lpstr>Sales Tracking Dashboard Insights</vt:lpstr>
      <vt:lpstr>Recommendation 1: Maximize Email Marketing</vt:lpstr>
      <vt:lpstr>Recommendation 2: Align Product Sales with Demand</vt:lpstr>
      <vt:lpstr>Recommendation 3: Optimize Production Schedules</vt:lpstr>
      <vt:lpstr>Final Strategic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abdu</dc:creator>
  <cp:keywords/>
  <dc:description>generated using python-pptx</dc:description>
  <cp:lastModifiedBy>abdulfetah adem</cp:lastModifiedBy>
  <cp:revision>11</cp:revision>
  <dcterms:created xsi:type="dcterms:W3CDTF">2013-01-27T09:14:16Z</dcterms:created>
  <dcterms:modified xsi:type="dcterms:W3CDTF">2025-03-25T08:47:04Z</dcterms:modified>
  <cp:category/>
</cp:coreProperties>
</file>