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70" d="100"/>
          <a:sy n="70" d="100"/>
        </p:scale>
        <p:origin x="11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318A2-3A39-48BD-80CF-4900123E0B4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31CEE-1BE1-4CF3-BDF6-1BF604E06B9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Figma</a:t>
          </a:r>
        </a:p>
      </dgm:t>
    </dgm:pt>
    <dgm:pt modelId="{5979DBA7-74D7-4CC8-BD42-7273B73B101B}" type="parTrans" cxnId="{C209E682-745A-4A63-8E35-5F24B12440DB}">
      <dgm:prSet/>
      <dgm:spPr/>
      <dgm:t>
        <a:bodyPr/>
        <a:lstStyle/>
        <a:p>
          <a:endParaRPr lang="en-US"/>
        </a:p>
      </dgm:t>
    </dgm:pt>
    <dgm:pt modelId="{3A744EFA-EB1C-4926-945B-9A93FE9301ED}" type="sibTrans" cxnId="{C209E682-745A-4A63-8E35-5F24B12440DB}">
      <dgm:prSet/>
      <dgm:spPr/>
      <dgm:t>
        <a:bodyPr/>
        <a:lstStyle/>
        <a:p>
          <a:endParaRPr lang="en-US"/>
        </a:p>
      </dgm:t>
    </dgm:pt>
    <dgm:pt modelId="{4718DD3A-28FE-4B04-BAD0-1DC60FC6937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0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Drawio</a:t>
          </a:r>
          <a:endParaRPr lang="en-US" sz="20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486D5F92-0CA6-4C49-88A9-79C31EACC5BD}" type="parTrans" cxnId="{419D2A6F-7577-4577-8624-18D8A6BD3C33}">
      <dgm:prSet/>
      <dgm:spPr/>
      <dgm:t>
        <a:bodyPr/>
        <a:lstStyle/>
        <a:p>
          <a:endParaRPr lang="en-US"/>
        </a:p>
      </dgm:t>
    </dgm:pt>
    <dgm:pt modelId="{E3028E4E-2F4C-4CD8-9E5D-B136EC10BE0A}" type="sibTrans" cxnId="{419D2A6F-7577-4577-8624-18D8A6BD3C33}">
      <dgm:prSet/>
      <dgm:spPr/>
      <dgm:t>
        <a:bodyPr/>
        <a:lstStyle/>
        <a:p>
          <a:endParaRPr lang="en-US"/>
        </a:p>
      </dgm:t>
    </dgm:pt>
    <dgm:pt modelId="{A00CAC91-3B64-4841-9B58-A425E02B464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0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Datagrip</a:t>
          </a:r>
          <a:endParaRPr lang="en-US" sz="20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12040CC9-6761-41B8-966B-4013B7FD8A3A}" type="parTrans" cxnId="{97B79E36-1E9E-4F56-BF17-C02BBC314696}">
      <dgm:prSet/>
      <dgm:spPr/>
      <dgm:t>
        <a:bodyPr/>
        <a:lstStyle/>
        <a:p>
          <a:endParaRPr lang="en-US"/>
        </a:p>
      </dgm:t>
    </dgm:pt>
    <dgm:pt modelId="{9D755A31-F01B-4451-8FC1-96235E7493FF}" type="sibTrans" cxnId="{97B79E36-1E9E-4F56-BF17-C02BBC314696}">
      <dgm:prSet/>
      <dgm:spPr/>
      <dgm:t>
        <a:bodyPr/>
        <a:lstStyle/>
        <a:p>
          <a:endParaRPr lang="en-US"/>
        </a:p>
      </dgm:t>
    </dgm:pt>
    <dgm:pt modelId="{52B63A2F-7F3E-4150-8C07-FF6239C5AD7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REST </a:t>
          </a:r>
          <a:r>
            <a:rPr lang="en-US" sz="2000" dirty="0" err="1">
              <a:solidFill>
                <a:schemeClr val="tx1"/>
              </a:solidFill>
            </a:rPr>
            <a:t>Api</a:t>
          </a:r>
          <a:endParaRPr lang="en-US" sz="2000" dirty="0">
            <a:solidFill>
              <a:schemeClr val="tx1"/>
            </a:solidFill>
          </a:endParaRPr>
        </a:p>
      </dgm:t>
    </dgm:pt>
    <dgm:pt modelId="{575121E7-88DA-40F6-9DDF-C435D20E51EA}" type="parTrans" cxnId="{06D029EB-27D1-4426-A8B3-B17764CA260C}">
      <dgm:prSet/>
      <dgm:spPr/>
      <dgm:t>
        <a:bodyPr/>
        <a:lstStyle/>
        <a:p>
          <a:endParaRPr lang="en-US"/>
        </a:p>
      </dgm:t>
    </dgm:pt>
    <dgm:pt modelId="{EFF1D581-A34B-4109-8DFD-C1E581826D07}" type="sibTrans" cxnId="{06D029EB-27D1-4426-A8B3-B17764CA260C}">
      <dgm:prSet/>
      <dgm:spPr/>
      <dgm:t>
        <a:bodyPr/>
        <a:lstStyle/>
        <a:p>
          <a:endParaRPr lang="en-US"/>
        </a:p>
      </dgm:t>
    </dgm:pt>
    <dgm:pt modelId="{C6C2305D-3593-40E8-8E6C-CDDC80F4208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000" dirty="0" err="1">
              <a:solidFill>
                <a:schemeClr val="tx1"/>
              </a:solidFill>
            </a:rPr>
            <a:t>MySql</a:t>
          </a:r>
          <a:endParaRPr lang="en-US" sz="2000" dirty="0">
            <a:solidFill>
              <a:schemeClr val="tx1"/>
            </a:solidFill>
          </a:endParaRPr>
        </a:p>
      </dgm:t>
    </dgm:pt>
    <dgm:pt modelId="{A5B50B12-925F-4E49-B88C-C5329C9EC70C}" type="parTrans" cxnId="{D53B2392-37B3-4A88-97A3-481EB0CEB0B5}">
      <dgm:prSet/>
      <dgm:spPr/>
      <dgm:t>
        <a:bodyPr/>
        <a:lstStyle/>
        <a:p>
          <a:endParaRPr lang="en-US"/>
        </a:p>
      </dgm:t>
    </dgm:pt>
    <dgm:pt modelId="{A990213D-DF70-4293-9596-544D72DAAC91}" type="sibTrans" cxnId="{D53B2392-37B3-4A88-97A3-481EB0CEB0B5}">
      <dgm:prSet/>
      <dgm:spPr/>
      <dgm:t>
        <a:bodyPr/>
        <a:lstStyle/>
        <a:p>
          <a:endParaRPr lang="en-US"/>
        </a:p>
      </dgm:t>
    </dgm:pt>
    <dgm:pt modelId="{E1709B75-DC1A-480F-8336-9F1E862576A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Tomcat</a:t>
          </a:r>
        </a:p>
      </dgm:t>
    </dgm:pt>
    <dgm:pt modelId="{B73E5C36-149D-43BF-AA0C-1462C456E8F7}" type="parTrans" cxnId="{BCBBA9B1-CF0E-417E-B0B3-216F5E0D7B2D}">
      <dgm:prSet/>
      <dgm:spPr/>
      <dgm:t>
        <a:bodyPr/>
        <a:lstStyle/>
        <a:p>
          <a:endParaRPr lang="en-US"/>
        </a:p>
      </dgm:t>
    </dgm:pt>
    <dgm:pt modelId="{9F68802B-10F1-4B2B-9489-C268E0E0D53C}" type="sibTrans" cxnId="{BCBBA9B1-CF0E-417E-B0B3-216F5E0D7B2D}">
      <dgm:prSet/>
      <dgm:spPr/>
      <dgm:t>
        <a:bodyPr/>
        <a:lstStyle/>
        <a:p>
          <a:endParaRPr lang="en-US"/>
        </a:p>
      </dgm:t>
    </dgm:pt>
    <dgm:pt modelId="{0132D20A-D043-427A-981B-D59B03E75A9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Postman</a:t>
          </a:r>
        </a:p>
      </dgm:t>
    </dgm:pt>
    <dgm:pt modelId="{2BB832B5-DD13-4AEE-8C07-B4F3D948E5EF}" type="parTrans" cxnId="{01318EED-B56F-4116-830A-DD7D4309AF48}">
      <dgm:prSet/>
      <dgm:spPr/>
      <dgm:t>
        <a:bodyPr/>
        <a:lstStyle/>
        <a:p>
          <a:endParaRPr lang="en-US"/>
        </a:p>
      </dgm:t>
    </dgm:pt>
    <dgm:pt modelId="{81C54621-B8E0-45D8-90C1-46F921849E56}" type="sibTrans" cxnId="{01318EED-B56F-4116-830A-DD7D4309AF48}">
      <dgm:prSet/>
      <dgm:spPr/>
      <dgm:t>
        <a:bodyPr/>
        <a:lstStyle/>
        <a:p>
          <a:endParaRPr lang="en-US"/>
        </a:p>
      </dgm:t>
    </dgm:pt>
    <dgm:pt modelId="{26E608E8-C5DF-4972-80A1-6F0844BE3F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2ACB302C-A8C4-4BA5-9E8C-DD9BE0720BBD}" type="parTrans" cxnId="{A6C1D8FC-6DD0-4AA4-869A-1E0CDDC65D91}">
      <dgm:prSet/>
      <dgm:spPr/>
      <dgm:t>
        <a:bodyPr/>
        <a:lstStyle/>
        <a:p>
          <a:endParaRPr lang="en-US"/>
        </a:p>
      </dgm:t>
    </dgm:pt>
    <dgm:pt modelId="{E28375DB-C617-4C2E-97A5-9527CD03623F}" type="sibTrans" cxnId="{A6C1D8FC-6DD0-4AA4-869A-1E0CDDC65D91}">
      <dgm:prSet/>
      <dgm:spPr/>
      <dgm:t>
        <a:bodyPr/>
        <a:lstStyle/>
        <a:p>
          <a:endParaRPr lang="en-US"/>
        </a:p>
      </dgm:t>
    </dgm:pt>
    <dgm:pt modelId="{B3759DBC-E842-4D06-8DA6-C2AA89C7E89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spring boot </a:t>
          </a:r>
        </a:p>
      </dgm:t>
    </dgm:pt>
    <dgm:pt modelId="{63D8BBA3-15EB-43C4-91C8-F19A39CF8C7D}" type="parTrans" cxnId="{44D808E6-1E98-4345-A4EE-6474C7D1BDF1}">
      <dgm:prSet/>
      <dgm:spPr/>
      <dgm:t>
        <a:bodyPr/>
        <a:lstStyle/>
        <a:p>
          <a:endParaRPr lang="en-US"/>
        </a:p>
      </dgm:t>
    </dgm:pt>
    <dgm:pt modelId="{4D1679A9-A6B6-481B-8490-6D59CA1A6ACD}" type="sibTrans" cxnId="{44D808E6-1E98-4345-A4EE-6474C7D1BDF1}">
      <dgm:prSet/>
      <dgm:spPr/>
      <dgm:t>
        <a:bodyPr/>
        <a:lstStyle/>
        <a:p>
          <a:endParaRPr lang="en-US"/>
        </a:p>
      </dgm:t>
    </dgm:pt>
    <dgm:pt modelId="{C3C4EDF2-7AD8-40DA-83B3-A59D73587C44}" type="pres">
      <dgm:prSet presAssocID="{12E318A2-3A39-48BD-80CF-4900123E0B4A}" presName="Name0" presStyleCnt="0">
        <dgm:presLayoutVars>
          <dgm:dir/>
          <dgm:animLvl val="lvl"/>
          <dgm:resizeHandles val="exact"/>
        </dgm:presLayoutVars>
      </dgm:prSet>
      <dgm:spPr/>
    </dgm:pt>
    <dgm:pt modelId="{E780E087-AEB0-4B3A-BD2E-FBA4B4DCE4D6}" type="pres">
      <dgm:prSet presAssocID="{B5531CEE-1BE1-4CF3-BDF6-1BF604E06B97}" presName="linNode" presStyleCnt="0"/>
      <dgm:spPr/>
    </dgm:pt>
    <dgm:pt modelId="{9117F936-98D6-4503-B5C4-299AC27AC112}" type="pres">
      <dgm:prSet presAssocID="{B5531CEE-1BE1-4CF3-BDF6-1BF604E06B97}" presName="parentText" presStyleLbl="node1" presStyleIdx="0" presStyleCnt="9" custLinFactNeighborX="4135" custLinFactNeighborY="-264">
        <dgm:presLayoutVars>
          <dgm:chMax val="1"/>
          <dgm:bulletEnabled val="1"/>
        </dgm:presLayoutVars>
      </dgm:prSet>
      <dgm:spPr/>
    </dgm:pt>
    <dgm:pt modelId="{523D509E-994F-4B8C-93DC-BDD1D256E174}" type="pres">
      <dgm:prSet presAssocID="{3A744EFA-EB1C-4926-945B-9A93FE9301ED}" presName="sp" presStyleCnt="0"/>
      <dgm:spPr/>
    </dgm:pt>
    <dgm:pt modelId="{F8BDD80D-D47D-4CD1-B8FE-0A0A9293E4D6}" type="pres">
      <dgm:prSet presAssocID="{4718DD3A-28FE-4B04-BAD0-1DC60FC6937F}" presName="linNode" presStyleCnt="0"/>
      <dgm:spPr/>
    </dgm:pt>
    <dgm:pt modelId="{4B2AA96C-3F35-4D63-B281-F01FE2F83B87}" type="pres">
      <dgm:prSet presAssocID="{4718DD3A-28FE-4B04-BAD0-1DC60FC6937F}" presName="parentText" presStyleLbl="node1" presStyleIdx="1" presStyleCnt="9" custLinFactNeighborX="2671">
        <dgm:presLayoutVars>
          <dgm:chMax val="1"/>
          <dgm:bulletEnabled val="1"/>
        </dgm:presLayoutVars>
      </dgm:prSet>
      <dgm:spPr/>
    </dgm:pt>
    <dgm:pt modelId="{DCCCB8C5-E70E-4DFA-A83D-54F6DCE0A4A4}" type="pres">
      <dgm:prSet presAssocID="{E3028E4E-2F4C-4CD8-9E5D-B136EC10BE0A}" presName="sp" presStyleCnt="0"/>
      <dgm:spPr/>
    </dgm:pt>
    <dgm:pt modelId="{B3CAF525-0356-4E5F-86C1-3DCDE65771E0}" type="pres">
      <dgm:prSet presAssocID="{A00CAC91-3B64-4841-9B58-A425E02B4644}" presName="linNode" presStyleCnt="0"/>
      <dgm:spPr/>
    </dgm:pt>
    <dgm:pt modelId="{45E07796-F55E-496F-9E83-69A78C391E15}" type="pres">
      <dgm:prSet presAssocID="{A00CAC91-3B64-4841-9B58-A425E02B4644}" presName="parentText" presStyleLbl="node1" presStyleIdx="2" presStyleCnt="9" custLinFactNeighborX="2671">
        <dgm:presLayoutVars>
          <dgm:chMax val="1"/>
          <dgm:bulletEnabled val="1"/>
        </dgm:presLayoutVars>
      </dgm:prSet>
      <dgm:spPr/>
    </dgm:pt>
    <dgm:pt modelId="{A4504666-E9A1-4781-B496-835E18B2F027}" type="pres">
      <dgm:prSet presAssocID="{9D755A31-F01B-4451-8FC1-96235E7493FF}" presName="sp" presStyleCnt="0"/>
      <dgm:spPr/>
    </dgm:pt>
    <dgm:pt modelId="{4BE1952F-47EA-4C2F-B9C5-9C2D2582FE32}" type="pres">
      <dgm:prSet presAssocID="{0132D20A-D043-427A-981B-D59B03E75A9A}" presName="linNode" presStyleCnt="0"/>
      <dgm:spPr/>
    </dgm:pt>
    <dgm:pt modelId="{20D8A79C-8FF1-41DF-B60A-A6A8005FC8B1}" type="pres">
      <dgm:prSet presAssocID="{0132D20A-D043-427A-981B-D59B03E75A9A}" presName="parentText" presStyleLbl="node1" presStyleIdx="3" presStyleCnt="9" custLinFactNeighborX="2671">
        <dgm:presLayoutVars>
          <dgm:chMax val="1"/>
          <dgm:bulletEnabled val="1"/>
        </dgm:presLayoutVars>
      </dgm:prSet>
      <dgm:spPr/>
    </dgm:pt>
    <dgm:pt modelId="{0ED80026-474E-48F7-A12A-2684FDD9CF96}" type="pres">
      <dgm:prSet presAssocID="{81C54621-B8E0-45D8-90C1-46F921849E56}" presName="sp" presStyleCnt="0"/>
      <dgm:spPr/>
    </dgm:pt>
    <dgm:pt modelId="{D20B04E1-1E3B-42F6-BD8B-4021EAA4BFF7}" type="pres">
      <dgm:prSet presAssocID="{26E608E8-C5DF-4972-80A1-6F0844BE3F82}" presName="linNode" presStyleCnt="0"/>
      <dgm:spPr/>
    </dgm:pt>
    <dgm:pt modelId="{304E1955-BDA6-4240-8295-21A788158616}" type="pres">
      <dgm:prSet presAssocID="{26E608E8-C5DF-4972-80A1-6F0844BE3F82}" presName="parentText" presStyleLbl="node1" presStyleIdx="4" presStyleCnt="9" custLinFactNeighborY="0">
        <dgm:presLayoutVars>
          <dgm:chMax val="1"/>
          <dgm:bulletEnabled val="1"/>
        </dgm:presLayoutVars>
      </dgm:prSet>
      <dgm:spPr/>
    </dgm:pt>
    <dgm:pt modelId="{6085046F-2325-4B40-BCD0-A91B71C0E381}" type="pres">
      <dgm:prSet presAssocID="{E28375DB-C617-4C2E-97A5-9527CD03623F}" presName="sp" presStyleCnt="0"/>
      <dgm:spPr/>
    </dgm:pt>
    <dgm:pt modelId="{6196425C-C739-49B8-A28B-D697BE529694}" type="pres">
      <dgm:prSet presAssocID="{B3759DBC-E842-4D06-8DA6-C2AA89C7E89E}" presName="linNode" presStyleCnt="0"/>
      <dgm:spPr/>
    </dgm:pt>
    <dgm:pt modelId="{BFCBB5EF-7308-4FDC-8EFC-80DAAD7D38AF}" type="pres">
      <dgm:prSet presAssocID="{B3759DBC-E842-4D06-8DA6-C2AA89C7E89E}" presName="parentText" presStyleLbl="node1" presStyleIdx="5" presStyleCnt="9" custLinFactNeighborX="4135" custLinFactNeighborY="1705">
        <dgm:presLayoutVars>
          <dgm:chMax val="1"/>
          <dgm:bulletEnabled val="1"/>
        </dgm:presLayoutVars>
      </dgm:prSet>
      <dgm:spPr/>
    </dgm:pt>
    <dgm:pt modelId="{88863C06-507E-44A2-A9EF-81A7301CF11A}" type="pres">
      <dgm:prSet presAssocID="{4D1679A9-A6B6-481B-8490-6D59CA1A6ACD}" presName="sp" presStyleCnt="0"/>
      <dgm:spPr/>
    </dgm:pt>
    <dgm:pt modelId="{C4567645-49E6-4839-A13D-75CA7CAF2801}" type="pres">
      <dgm:prSet presAssocID="{52B63A2F-7F3E-4150-8C07-FF6239C5AD7E}" presName="linNode" presStyleCnt="0"/>
      <dgm:spPr/>
    </dgm:pt>
    <dgm:pt modelId="{D091A3C9-DE1D-4071-AEBD-23148BA926D2}" type="pres">
      <dgm:prSet presAssocID="{52B63A2F-7F3E-4150-8C07-FF6239C5AD7E}" presName="parentText" presStyleLbl="node1" presStyleIdx="6" presStyleCnt="9" custLinFactNeighborX="2671">
        <dgm:presLayoutVars>
          <dgm:chMax val="1"/>
          <dgm:bulletEnabled val="1"/>
        </dgm:presLayoutVars>
      </dgm:prSet>
      <dgm:spPr/>
    </dgm:pt>
    <dgm:pt modelId="{D111FC56-5E84-4CD1-A4CA-15E2DABBDA05}" type="pres">
      <dgm:prSet presAssocID="{EFF1D581-A34B-4109-8DFD-C1E581826D07}" presName="sp" presStyleCnt="0"/>
      <dgm:spPr/>
    </dgm:pt>
    <dgm:pt modelId="{24291C69-AA1B-4741-90B2-233E8A471AF9}" type="pres">
      <dgm:prSet presAssocID="{C6C2305D-3593-40E8-8E6C-CDDC80F42088}" presName="linNode" presStyleCnt="0"/>
      <dgm:spPr/>
    </dgm:pt>
    <dgm:pt modelId="{FAB775D2-3782-4F54-BBB6-D8AB2A882C96}" type="pres">
      <dgm:prSet presAssocID="{C6C2305D-3593-40E8-8E6C-CDDC80F42088}" presName="parentText" presStyleLbl="node1" presStyleIdx="7" presStyleCnt="9" custLinFactNeighborX="2671">
        <dgm:presLayoutVars>
          <dgm:chMax val="1"/>
          <dgm:bulletEnabled val="1"/>
        </dgm:presLayoutVars>
      </dgm:prSet>
      <dgm:spPr/>
    </dgm:pt>
    <dgm:pt modelId="{80319885-711F-4920-A255-F1EF5F0BD198}" type="pres">
      <dgm:prSet presAssocID="{A990213D-DF70-4293-9596-544D72DAAC91}" presName="sp" presStyleCnt="0"/>
      <dgm:spPr/>
    </dgm:pt>
    <dgm:pt modelId="{88E44337-643C-4F2B-AC0E-964021A53A6D}" type="pres">
      <dgm:prSet presAssocID="{E1709B75-DC1A-480F-8336-9F1E862576A2}" presName="linNode" presStyleCnt="0"/>
      <dgm:spPr/>
    </dgm:pt>
    <dgm:pt modelId="{5011345E-88C9-4365-B863-78BB278FF151}" type="pres">
      <dgm:prSet presAssocID="{E1709B75-DC1A-480F-8336-9F1E862576A2}" presName="parentText" presStyleLbl="node1" presStyleIdx="8" presStyleCnt="9" custLinFactNeighborX="2671">
        <dgm:presLayoutVars>
          <dgm:chMax val="1"/>
          <dgm:bulletEnabled val="1"/>
        </dgm:presLayoutVars>
      </dgm:prSet>
      <dgm:spPr/>
    </dgm:pt>
  </dgm:ptLst>
  <dgm:cxnLst>
    <dgm:cxn modelId="{5D823612-EFF1-4F51-B54E-1C35A70A6401}" type="presOf" srcId="{4718DD3A-28FE-4B04-BAD0-1DC60FC6937F}" destId="{4B2AA96C-3F35-4D63-B281-F01FE2F83B87}" srcOrd="0" destOrd="0" presId="urn:microsoft.com/office/officeart/2005/8/layout/vList5"/>
    <dgm:cxn modelId="{D5602028-CA7C-4636-9756-A28FB1DCA152}" type="presOf" srcId="{0132D20A-D043-427A-981B-D59B03E75A9A}" destId="{20D8A79C-8FF1-41DF-B60A-A6A8005FC8B1}" srcOrd="0" destOrd="0" presId="urn:microsoft.com/office/officeart/2005/8/layout/vList5"/>
    <dgm:cxn modelId="{0E15182D-B36A-418C-BE4A-812837CDA878}" type="presOf" srcId="{E1709B75-DC1A-480F-8336-9F1E862576A2}" destId="{5011345E-88C9-4365-B863-78BB278FF151}" srcOrd="0" destOrd="0" presId="urn:microsoft.com/office/officeart/2005/8/layout/vList5"/>
    <dgm:cxn modelId="{97B79E36-1E9E-4F56-BF17-C02BBC314696}" srcId="{12E318A2-3A39-48BD-80CF-4900123E0B4A}" destId="{A00CAC91-3B64-4841-9B58-A425E02B4644}" srcOrd="2" destOrd="0" parTransId="{12040CC9-6761-41B8-966B-4013B7FD8A3A}" sibTransId="{9D755A31-F01B-4451-8FC1-96235E7493FF}"/>
    <dgm:cxn modelId="{5BA93164-B123-43AF-9A1B-B5427DFF647D}" type="presOf" srcId="{A00CAC91-3B64-4841-9B58-A425E02B4644}" destId="{45E07796-F55E-496F-9E83-69A78C391E15}" srcOrd="0" destOrd="0" presId="urn:microsoft.com/office/officeart/2005/8/layout/vList5"/>
    <dgm:cxn modelId="{A0024C46-1F90-4D46-B2C2-3D302E5BA6FF}" type="presOf" srcId="{26E608E8-C5DF-4972-80A1-6F0844BE3F82}" destId="{304E1955-BDA6-4240-8295-21A788158616}" srcOrd="0" destOrd="0" presId="urn:microsoft.com/office/officeart/2005/8/layout/vList5"/>
    <dgm:cxn modelId="{A453324D-D4BB-4272-A0F0-B5CC679FCD12}" type="presOf" srcId="{12E318A2-3A39-48BD-80CF-4900123E0B4A}" destId="{C3C4EDF2-7AD8-40DA-83B3-A59D73587C44}" srcOrd="0" destOrd="0" presId="urn:microsoft.com/office/officeart/2005/8/layout/vList5"/>
    <dgm:cxn modelId="{6B2E446E-BF84-48A3-81B7-CBBB6E9EA590}" type="presOf" srcId="{52B63A2F-7F3E-4150-8C07-FF6239C5AD7E}" destId="{D091A3C9-DE1D-4071-AEBD-23148BA926D2}" srcOrd="0" destOrd="0" presId="urn:microsoft.com/office/officeart/2005/8/layout/vList5"/>
    <dgm:cxn modelId="{419D2A6F-7577-4577-8624-18D8A6BD3C33}" srcId="{12E318A2-3A39-48BD-80CF-4900123E0B4A}" destId="{4718DD3A-28FE-4B04-BAD0-1DC60FC6937F}" srcOrd="1" destOrd="0" parTransId="{486D5F92-0CA6-4C49-88A9-79C31EACC5BD}" sibTransId="{E3028E4E-2F4C-4CD8-9E5D-B136EC10BE0A}"/>
    <dgm:cxn modelId="{C209E682-745A-4A63-8E35-5F24B12440DB}" srcId="{12E318A2-3A39-48BD-80CF-4900123E0B4A}" destId="{B5531CEE-1BE1-4CF3-BDF6-1BF604E06B97}" srcOrd="0" destOrd="0" parTransId="{5979DBA7-74D7-4CC8-BD42-7273B73B101B}" sibTransId="{3A744EFA-EB1C-4926-945B-9A93FE9301ED}"/>
    <dgm:cxn modelId="{D53B2392-37B3-4A88-97A3-481EB0CEB0B5}" srcId="{12E318A2-3A39-48BD-80CF-4900123E0B4A}" destId="{C6C2305D-3593-40E8-8E6C-CDDC80F42088}" srcOrd="7" destOrd="0" parTransId="{A5B50B12-925F-4E49-B88C-C5329C9EC70C}" sibTransId="{A990213D-DF70-4293-9596-544D72DAAC91}"/>
    <dgm:cxn modelId="{8BD32B92-3868-4780-A323-C24E936D425D}" type="presOf" srcId="{B5531CEE-1BE1-4CF3-BDF6-1BF604E06B97}" destId="{9117F936-98D6-4503-B5C4-299AC27AC112}" srcOrd="0" destOrd="0" presId="urn:microsoft.com/office/officeart/2005/8/layout/vList5"/>
    <dgm:cxn modelId="{B11C64A8-330C-4009-848D-CA9B8568158A}" type="presOf" srcId="{B3759DBC-E842-4D06-8DA6-C2AA89C7E89E}" destId="{BFCBB5EF-7308-4FDC-8EFC-80DAAD7D38AF}" srcOrd="0" destOrd="0" presId="urn:microsoft.com/office/officeart/2005/8/layout/vList5"/>
    <dgm:cxn modelId="{BCBBA9B1-CF0E-417E-B0B3-216F5E0D7B2D}" srcId="{12E318A2-3A39-48BD-80CF-4900123E0B4A}" destId="{E1709B75-DC1A-480F-8336-9F1E862576A2}" srcOrd="8" destOrd="0" parTransId="{B73E5C36-149D-43BF-AA0C-1462C456E8F7}" sibTransId="{9F68802B-10F1-4B2B-9489-C268E0E0D53C}"/>
    <dgm:cxn modelId="{9963C9C1-331E-4504-A560-713590C54746}" type="presOf" srcId="{C6C2305D-3593-40E8-8E6C-CDDC80F42088}" destId="{FAB775D2-3782-4F54-BBB6-D8AB2A882C96}" srcOrd="0" destOrd="0" presId="urn:microsoft.com/office/officeart/2005/8/layout/vList5"/>
    <dgm:cxn modelId="{44D808E6-1E98-4345-A4EE-6474C7D1BDF1}" srcId="{12E318A2-3A39-48BD-80CF-4900123E0B4A}" destId="{B3759DBC-E842-4D06-8DA6-C2AA89C7E89E}" srcOrd="5" destOrd="0" parTransId="{63D8BBA3-15EB-43C4-91C8-F19A39CF8C7D}" sibTransId="{4D1679A9-A6B6-481B-8490-6D59CA1A6ACD}"/>
    <dgm:cxn modelId="{06D029EB-27D1-4426-A8B3-B17764CA260C}" srcId="{12E318A2-3A39-48BD-80CF-4900123E0B4A}" destId="{52B63A2F-7F3E-4150-8C07-FF6239C5AD7E}" srcOrd="6" destOrd="0" parTransId="{575121E7-88DA-40F6-9DDF-C435D20E51EA}" sibTransId="{EFF1D581-A34B-4109-8DFD-C1E581826D07}"/>
    <dgm:cxn modelId="{01318EED-B56F-4116-830A-DD7D4309AF48}" srcId="{12E318A2-3A39-48BD-80CF-4900123E0B4A}" destId="{0132D20A-D043-427A-981B-D59B03E75A9A}" srcOrd="3" destOrd="0" parTransId="{2BB832B5-DD13-4AEE-8C07-B4F3D948E5EF}" sibTransId="{81C54621-B8E0-45D8-90C1-46F921849E56}"/>
    <dgm:cxn modelId="{A6C1D8FC-6DD0-4AA4-869A-1E0CDDC65D91}" srcId="{12E318A2-3A39-48BD-80CF-4900123E0B4A}" destId="{26E608E8-C5DF-4972-80A1-6F0844BE3F82}" srcOrd="4" destOrd="0" parTransId="{2ACB302C-A8C4-4BA5-9E8C-DD9BE0720BBD}" sibTransId="{E28375DB-C617-4C2E-97A5-9527CD03623F}"/>
    <dgm:cxn modelId="{6BDF55B6-D3DE-410F-87A9-16597392C26A}" type="presParOf" srcId="{C3C4EDF2-7AD8-40DA-83B3-A59D73587C44}" destId="{E780E087-AEB0-4B3A-BD2E-FBA4B4DCE4D6}" srcOrd="0" destOrd="0" presId="urn:microsoft.com/office/officeart/2005/8/layout/vList5"/>
    <dgm:cxn modelId="{02AD57F1-2638-4C1A-8A0B-42B6B6247802}" type="presParOf" srcId="{E780E087-AEB0-4B3A-BD2E-FBA4B4DCE4D6}" destId="{9117F936-98D6-4503-B5C4-299AC27AC112}" srcOrd="0" destOrd="0" presId="urn:microsoft.com/office/officeart/2005/8/layout/vList5"/>
    <dgm:cxn modelId="{CCDFB1FC-7559-4A65-88F6-281E203CD45D}" type="presParOf" srcId="{C3C4EDF2-7AD8-40DA-83B3-A59D73587C44}" destId="{523D509E-994F-4B8C-93DC-BDD1D256E174}" srcOrd="1" destOrd="0" presId="urn:microsoft.com/office/officeart/2005/8/layout/vList5"/>
    <dgm:cxn modelId="{E8EE4F41-0831-4BE5-8FE0-E0F5C802E012}" type="presParOf" srcId="{C3C4EDF2-7AD8-40DA-83B3-A59D73587C44}" destId="{F8BDD80D-D47D-4CD1-B8FE-0A0A9293E4D6}" srcOrd="2" destOrd="0" presId="urn:microsoft.com/office/officeart/2005/8/layout/vList5"/>
    <dgm:cxn modelId="{14DC866D-CF09-45CE-AB5D-480000344C5D}" type="presParOf" srcId="{F8BDD80D-D47D-4CD1-B8FE-0A0A9293E4D6}" destId="{4B2AA96C-3F35-4D63-B281-F01FE2F83B87}" srcOrd="0" destOrd="0" presId="urn:microsoft.com/office/officeart/2005/8/layout/vList5"/>
    <dgm:cxn modelId="{055813D3-901E-4ECB-BE71-01F4CE73ABC8}" type="presParOf" srcId="{C3C4EDF2-7AD8-40DA-83B3-A59D73587C44}" destId="{DCCCB8C5-E70E-4DFA-A83D-54F6DCE0A4A4}" srcOrd="3" destOrd="0" presId="urn:microsoft.com/office/officeart/2005/8/layout/vList5"/>
    <dgm:cxn modelId="{3B810B53-4C35-4D3C-B1B9-E7D19915A994}" type="presParOf" srcId="{C3C4EDF2-7AD8-40DA-83B3-A59D73587C44}" destId="{B3CAF525-0356-4E5F-86C1-3DCDE65771E0}" srcOrd="4" destOrd="0" presId="urn:microsoft.com/office/officeart/2005/8/layout/vList5"/>
    <dgm:cxn modelId="{B13822BD-BD63-4070-8016-851D9D0B57B4}" type="presParOf" srcId="{B3CAF525-0356-4E5F-86C1-3DCDE65771E0}" destId="{45E07796-F55E-496F-9E83-69A78C391E15}" srcOrd="0" destOrd="0" presId="urn:microsoft.com/office/officeart/2005/8/layout/vList5"/>
    <dgm:cxn modelId="{31535B37-1417-4C93-B11C-B52968DC7D60}" type="presParOf" srcId="{C3C4EDF2-7AD8-40DA-83B3-A59D73587C44}" destId="{A4504666-E9A1-4781-B496-835E18B2F027}" srcOrd="5" destOrd="0" presId="urn:microsoft.com/office/officeart/2005/8/layout/vList5"/>
    <dgm:cxn modelId="{4875C948-F816-44A8-8539-A7A0E094F194}" type="presParOf" srcId="{C3C4EDF2-7AD8-40DA-83B3-A59D73587C44}" destId="{4BE1952F-47EA-4C2F-B9C5-9C2D2582FE32}" srcOrd="6" destOrd="0" presId="urn:microsoft.com/office/officeart/2005/8/layout/vList5"/>
    <dgm:cxn modelId="{D9EF39DF-AF5D-4692-A93D-535E2576E36C}" type="presParOf" srcId="{4BE1952F-47EA-4C2F-B9C5-9C2D2582FE32}" destId="{20D8A79C-8FF1-41DF-B60A-A6A8005FC8B1}" srcOrd="0" destOrd="0" presId="urn:microsoft.com/office/officeart/2005/8/layout/vList5"/>
    <dgm:cxn modelId="{29DF73EB-B6A1-4D8E-AA56-C6CEA6080985}" type="presParOf" srcId="{C3C4EDF2-7AD8-40DA-83B3-A59D73587C44}" destId="{0ED80026-474E-48F7-A12A-2684FDD9CF96}" srcOrd="7" destOrd="0" presId="urn:microsoft.com/office/officeart/2005/8/layout/vList5"/>
    <dgm:cxn modelId="{E4242634-DB43-4A2B-A620-4948822DCBBF}" type="presParOf" srcId="{C3C4EDF2-7AD8-40DA-83B3-A59D73587C44}" destId="{D20B04E1-1E3B-42F6-BD8B-4021EAA4BFF7}" srcOrd="8" destOrd="0" presId="urn:microsoft.com/office/officeart/2005/8/layout/vList5"/>
    <dgm:cxn modelId="{54D9FAD1-51EC-44B6-974C-4CB981359A69}" type="presParOf" srcId="{D20B04E1-1E3B-42F6-BD8B-4021EAA4BFF7}" destId="{304E1955-BDA6-4240-8295-21A788158616}" srcOrd="0" destOrd="0" presId="urn:microsoft.com/office/officeart/2005/8/layout/vList5"/>
    <dgm:cxn modelId="{29B581EF-0DB8-4CE2-B3B0-45447B5DAD00}" type="presParOf" srcId="{C3C4EDF2-7AD8-40DA-83B3-A59D73587C44}" destId="{6085046F-2325-4B40-BCD0-A91B71C0E381}" srcOrd="9" destOrd="0" presId="urn:microsoft.com/office/officeart/2005/8/layout/vList5"/>
    <dgm:cxn modelId="{3DD7A6DD-88EE-4C74-9DA5-2E0E74175D6C}" type="presParOf" srcId="{C3C4EDF2-7AD8-40DA-83B3-A59D73587C44}" destId="{6196425C-C739-49B8-A28B-D697BE529694}" srcOrd="10" destOrd="0" presId="urn:microsoft.com/office/officeart/2005/8/layout/vList5"/>
    <dgm:cxn modelId="{E37FF7E5-5343-46CE-9F0A-C1EFF1D5D1FB}" type="presParOf" srcId="{6196425C-C739-49B8-A28B-D697BE529694}" destId="{BFCBB5EF-7308-4FDC-8EFC-80DAAD7D38AF}" srcOrd="0" destOrd="0" presId="urn:microsoft.com/office/officeart/2005/8/layout/vList5"/>
    <dgm:cxn modelId="{EB89C5EE-BD9C-4E75-A13C-972A41238BA0}" type="presParOf" srcId="{C3C4EDF2-7AD8-40DA-83B3-A59D73587C44}" destId="{88863C06-507E-44A2-A9EF-81A7301CF11A}" srcOrd="11" destOrd="0" presId="urn:microsoft.com/office/officeart/2005/8/layout/vList5"/>
    <dgm:cxn modelId="{42F55E60-0B79-467E-819A-90BF3CC6B30F}" type="presParOf" srcId="{C3C4EDF2-7AD8-40DA-83B3-A59D73587C44}" destId="{C4567645-49E6-4839-A13D-75CA7CAF2801}" srcOrd="12" destOrd="0" presId="urn:microsoft.com/office/officeart/2005/8/layout/vList5"/>
    <dgm:cxn modelId="{9ADF3EF5-85F7-4445-9BA5-DD0C578211DC}" type="presParOf" srcId="{C4567645-49E6-4839-A13D-75CA7CAF2801}" destId="{D091A3C9-DE1D-4071-AEBD-23148BA926D2}" srcOrd="0" destOrd="0" presId="urn:microsoft.com/office/officeart/2005/8/layout/vList5"/>
    <dgm:cxn modelId="{14893A9E-8951-4B9E-9AFA-69FB8EF2BEFD}" type="presParOf" srcId="{C3C4EDF2-7AD8-40DA-83B3-A59D73587C44}" destId="{D111FC56-5E84-4CD1-A4CA-15E2DABBDA05}" srcOrd="13" destOrd="0" presId="urn:microsoft.com/office/officeart/2005/8/layout/vList5"/>
    <dgm:cxn modelId="{241BF70D-938B-44A4-B4C2-2FF1BB989034}" type="presParOf" srcId="{C3C4EDF2-7AD8-40DA-83B3-A59D73587C44}" destId="{24291C69-AA1B-4741-90B2-233E8A471AF9}" srcOrd="14" destOrd="0" presId="urn:microsoft.com/office/officeart/2005/8/layout/vList5"/>
    <dgm:cxn modelId="{5A80902B-2ACB-4B9F-922D-B7829DC93085}" type="presParOf" srcId="{24291C69-AA1B-4741-90B2-233E8A471AF9}" destId="{FAB775D2-3782-4F54-BBB6-D8AB2A882C96}" srcOrd="0" destOrd="0" presId="urn:microsoft.com/office/officeart/2005/8/layout/vList5"/>
    <dgm:cxn modelId="{1011F07C-1719-47BC-A706-0FA932361B46}" type="presParOf" srcId="{C3C4EDF2-7AD8-40DA-83B3-A59D73587C44}" destId="{80319885-711F-4920-A255-F1EF5F0BD198}" srcOrd="15" destOrd="0" presId="urn:microsoft.com/office/officeart/2005/8/layout/vList5"/>
    <dgm:cxn modelId="{01617671-6763-4AFD-AFD6-5B695E9CFEA2}" type="presParOf" srcId="{C3C4EDF2-7AD8-40DA-83B3-A59D73587C44}" destId="{88E44337-643C-4F2B-AC0E-964021A53A6D}" srcOrd="16" destOrd="0" presId="urn:microsoft.com/office/officeart/2005/8/layout/vList5"/>
    <dgm:cxn modelId="{90643E77-94FB-4D53-9F4C-685002AA6591}" type="presParOf" srcId="{88E44337-643C-4F2B-AC0E-964021A53A6D}" destId="{5011345E-88C9-4365-B863-78BB278FF15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7F936-98D6-4503-B5C4-299AC27AC112}">
      <dsp:nvSpPr>
        <dsp:cNvPr id="0" name=""/>
        <dsp:cNvSpPr/>
      </dsp:nvSpPr>
      <dsp:spPr>
        <a:xfrm>
          <a:off x="1956435" y="0"/>
          <a:ext cx="2103154" cy="577481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Figma</a:t>
          </a:r>
        </a:p>
      </dsp:txBody>
      <dsp:txXfrm>
        <a:off x="1984625" y="28190"/>
        <a:ext cx="2046774" cy="521101"/>
      </dsp:txXfrm>
    </dsp:sp>
    <dsp:sp modelId="{4B2AA96C-3F35-4D63-B281-F01FE2F83B87}">
      <dsp:nvSpPr>
        <dsp:cNvPr id="0" name=""/>
        <dsp:cNvSpPr/>
      </dsp:nvSpPr>
      <dsp:spPr>
        <a:xfrm>
          <a:off x="1925645" y="607880"/>
          <a:ext cx="2103154" cy="577481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Drawio</a:t>
          </a:r>
          <a:endParaRPr lang="en-US" sz="20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953835" y="636070"/>
        <a:ext cx="2046774" cy="521101"/>
      </dsp:txXfrm>
    </dsp:sp>
    <dsp:sp modelId="{45E07796-F55E-496F-9E83-69A78C391E15}">
      <dsp:nvSpPr>
        <dsp:cNvPr id="0" name=""/>
        <dsp:cNvSpPr/>
      </dsp:nvSpPr>
      <dsp:spPr>
        <a:xfrm>
          <a:off x="1925645" y="1214236"/>
          <a:ext cx="2103154" cy="577481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Datagrip</a:t>
          </a:r>
          <a:endParaRPr lang="en-US" sz="20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953835" y="1242426"/>
        <a:ext cx="2046774" cy="521101"/>
      </dsp:txXfrm>
    </dsp:sp>
    <dsp:sp modelId="{20D8A79C-8FF1-41DF-B60A-A6A8005FC8B1}">
      <dsp:nvSpPr>
        <dsp:cNvPr id="0" name=""/>
        <dsp:cNvSpPr/>
      </dsp:nvSpPr>
      <dsp:spPr>
        <a:xfrm>
          <a:off x="1925645" y="1820591"/>
          <a:ext cx="2103154" cy="577481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Postman</a:t>
          </a:r>
        </a:p>
      </dsp:txBody>
      <dsp:txXfrm>
        <a:off x="1953835" y="1848781"/>
        <a:ext cx="2046774" cy="521101"/>
      </dsp:txXfrm>
    </dsp:sp>
    <dsp:sp modelId="{304E1955-BDA6-4240-8295-21A788158616}">
      <dsp:nvSpPr>
        <dsp:cNvPr id="0" name=""/>
        <dsp:cNvSpPr/>
      </dsp:nvSpPr>
      <dsp:spPr>
        <a:xfrm>
          <a:off x="1869470" y="2426947"/>
          <a:ext cx="2103154" cy="577481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897660" y="2455137"/>
        <a:ext cx="2046774" cy="521101"/>
      </dsp:txXfrm>
    </dsp:sp>
    <dsp:sp modelId="{BFCBB5EF-7308-4FDC-8EFC-80DAAD7D38AF}">
      <dsp:nvSpPr>
        <dsp:cNvPr id="0" name=""/>
        <dsp:cNvSpPr/>
      </dsp:nvSpPr>
      <dsp:spPr>
        <a:xfrm>
          <a:off x="1956435" y="3043148"/>
          <a:ext cx="2103154" cy="577481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spring boot </a:t>
          </a:r>
        </a:p>
      </dsp:txBody>
      <dsp:txXfrm>
        <a:off x="1984625" y="3071338"/>
        <a:ext cx="2046774" cy="521101"/>
      </dsp:txXfrm>
    </dsp:sp>
    <dsp:sp modelId="{D091A3C9-DE1D-4071-AEBD-23148BA926D2}">
      <dsp:nvSpPr>
        <dsp:cNvPr id="0" name=""/>
        <dsp:cNvSpPr/>
      </dsp:nvSpPr>
      <dsp:spPr>
        <a:xfrm>
          <a:off x="1925645" y="3639658"/>
          <a:ext cx="2103154" cy="577481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REST </a:t>
          </a:r>
          <a:r>
            <a:rPr lang="en-US" sz="2000" kern="1200" dirty="0" err="1">
              <a:solidFill>
                <a:schemeClr val="tx1"/>
              </a:solidFill>
            </a:rPr>
            <a:t>Api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953835" y="3667848"/>
        <a:ext cx="2046774" cy="521101"/>
      </dsp:txXfrm>
    </dsp:sp>
    <dsp:sp modelId="{FAB775D2-3782-4F54-BBB6-D8AB2A882C96}">
      <dsp:nvSpPr>
        <dsp:cNvPr id="0" name=""/>
        <dsp:cNvSpPr/>
      </dsp:nvSpPr>
      <dsp:spPr>
        <a:xfrm>
          <a:off x="1925645" y="4246013"/>
          <a:ext cx="2103154" cy="577481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MySql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953835" y="4274203"/>
        <a:ext cx="2046774" cy="521101"/>
      </dsp:txXfrm>
    </dsp:sp>
    <dsp:sp modelId="{5011345E-88C9-4365-B863-78BB278FF151}">
      <dsp:nvSpPr>
        <dsp:cNvPr id="0" name=""/>
        <dsp:cNvSpPr/>
      </dsp:nvSpPr>
      <dsp:spPr>
        <a:xfrm>
          <a:off x="1925645" y="4852369"/>
          <a:ext cx="2103154" cy="577481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Tomcat</a:t>
          </a:r>
        </a:p>
      </dsp:txBody>
      <dsp:txXfrm>
        <a:off x="1953835" y="4880559"/>
        <a:ext cx="2046774" cy="521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9C90C4-29F4-C014-95FC-F3B1158D3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315995E-94EC-DEC3-F3C4-698101595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22CA188-AE30-B123-B81A-30969917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E685391-5C9A-7422-EA35-E078DB87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F28FFA5-07C5-1016-5C4A-1D8264B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0A3C768-1B4C-6CD6-EBBD-7556AFCF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5F48100-01C5-AE28-A7CA-8D832FE0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4F1ACE5-EB65-DEDD-27AB-3CF48C9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90B4BE6-BB47-58D1-F015-A199198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F4742FD-AD55-D194-D872-BDAC0D15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0583CB60-5161-D15F-1E95-D2767206E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848A52F-0AE9-36AB-8D9C-3F76E446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BF67C32-ECF8-55F8-CC15-CAB6A179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019A10F-D016-0EEB-F7E5-9FA2231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611E02A-225E-FEAD-E4C2-B1CCE19D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8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C91AF4-A96B-A515-666B-40924BFB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C5CC504-64A8-075F-5B6F-88303966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704AAE4-D1D2-692A-49B5-6431B9B0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726F82A-C9CD-CA3C-A634-01033303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8964D54-3E55-B5D3-022F-EE7CB447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FE932D-0913-CABA-7BC3-8839610A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BA4FCFD-E895-6283-377F-6F9FCEAA3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0E21BAF-FD02-9361-05E4-46E1D1E0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33622A0-1281-984C-76A4-B0F36B79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6332929-4E96-4059-BB33-A9CD28C0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827B89F-F9C4-0B27-5679-D42DBBDC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9689AC4-01E9-0794-D40A-48A39A10F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3CA864E-3843-808A-7F2F-2546EF0B3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A657474-EE2E-948F-CDB0-1A4D237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3213F77-BFB1-5ABD-6A02-4197063B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3DB222E-13AE-FDBF-CCC2-3962027F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C417E8E-6D75-F355-A6B8-2B13574B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4E8C257-D90C-82BF-F51D-FE5D06EC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D0F1118-6EC7-AEC1-EC1E-020C37E0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55EA6B1-22F9-8B5D-D1BA-3F9A6B0CF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BF1DAA0F-9EBB-0179-B83D-E9061B3B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6BE1968-321A-E85A-399A-5C642201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6A10C5B0-E5E4-E9FD-0267-7519E051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62FC517E-4E86-E683-1E93-78FA4B70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7E5BF1-DD23-5B4A-23E3-9EEC12B0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6E85E47C-AE55-6FC7-A97F-7320D61A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BE305F5-0B87-7D3C-3069-25CA888C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A9EB6D6-FFC5-8A82-A872-C30D6E1C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E0069B1-5CCF-74AD-647A-E540FEFA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C1549F3-2405-94FE-5FD0-E2896904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FF71712-08F8-3B51-B211-3982B753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CFEDA1-0A8E-ADA5-0DC7-52723898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FC33F19-F8D2-82A1-782A-5CD3459F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0C40F89-4228-21C2-3291-0589EEA06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43119DB-AB39-202F-9DBF-9E42751A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D3AE63B-5AEC-85C3-DCFE-72444DEE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858DE8C-7B81-5728-C44C-E6D1BD97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1631D0-6D92-5D35-D846-9559284B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4B71E89-508E-C6C6-5E2E-0F55E24F8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568620D-F61B-E3FD-E76B-B26BAECD4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B9198A3-DBE6-8355-43C9-FF20A84A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DA6EEEE-386F-16B8-6597-0EE071DC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16BBCBD-2E2F-BC8F-C6B7-25F3DAF7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BEE733F2-CD6C-138D-B2AA-42E651EC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B0E8BDF-B8E0-1D65-49CB-8B422EEA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6E74BC3-C058-6355-8DE3-A56FC23B3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B6B6-ABB5-42E5-AAFC-1A764743025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90E6AC6-A85D-E2E1-B0C3-183439E5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8BE4928-358A-C824-80BE-CA373AE5B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6723-25CC-4394-AB3F-1FF6B18D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18A3D61-2307-1A24-325C-E2CA8D4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4887896" cy="180052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Freelancer platform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FBCCE33-AD21-5F14-F646-3AD2015E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b="1" dirty="0"/>
              <a:t>Developers</a:t>
            </a:r>
          </a:p>
          <a:p>
            <a:pPr algn="l" rtl="0"/>
            <a:r>
              <a:rPr lang="en-US" sz="2000" dirty="0"/>
              <a:t>Abdullah </a:t>
            </a:r>
            <a:r>
              <a:rPr lang="en-US" sz="2000" dirty="0" err="1"/>
              <a:t>Alzhrani</a:t>
            </a:r>
            <a:endParaRPr lang="en-US" sz="2000" dirty="0"/>
          </a:p>
          <a:p>
            <a:pPr algn="l" rtl="0"/>
            <a:r>
              <a:rPr lang="en-US" sz="2000" dirty="0" err="1"/>
              <a:t>Abdurahman</a:t>
            </a:r>
            <a:r>
              <a:rPr lang="en-US" sz="2000" dirty="0"/>
              <a:t> </a:t>
            </a:r>
            <a:r>
              <a:rPr lang="en-US" sz="2000" dirty="0" err="1"/>
              <a:t>Jarallah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160FB5E7-465E-7E26-F819-34D12FB8D471}"/>
              </a:ext>
            </a:extLst>
          </p:cNvPr>
          <p:cNvGrpSpPr/>
          <p:nvPr/>
        </p:nvGrpSpPr>
        <p:grpSpPr>
          <a:xfrm>
            <a:off x="6800986" y="1069398"/>
            <a:ext cx="4747547" cy="4747547"/>
            <a:chOff x="1069867" y="941878"/>
            <a:chExt cx="2743200" cy="2743200"/>
          </a:xfrm>
        </p:grpSpPr>
        <p:sp>
          <p:nvSpPr>
            <p:cNvPr id="7" name="شكل بيضاوي 6">
              <a:extLst>
                <a:ext uri="{FF2B5EF4-FFF2-40B4-BE49-F238E27FC236}">
                  <a16:creationId xmlns:a16="http://schemas.microsoft.com/office/drawing/2014/main" id="{C6051B00-BCB0-7E1F-DFED-F3235A0C5300}"/>
                </a:ext>
              </a:extLst>
            </p:cNvPr>
            <p:cNvSpPr/>
            <p:nvPr/>
          </p:nvSpPr>
          <p:spPr>
            <a:xfrm>
              <a:off x="1069867" y="941878"/>
              <a:ext cx="2743200" cy="2743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مجموعة 8">
              <a:extLst>
                <a:ext uri="{FF2B5EF4-FFF2-40B4-BE49-F238E27FC236}">
                  <a16:creationId xmlns:a16="http://schemas.microsoft.com/office/drawing/2014/main" id="{C96B2E76-BFBF-10F7-AFD9-4A2FDDC7E1D8}"/>
                </a:ext>
              </a:extLst>
            </p:cNvPr>
            <p:cNvGrpSpPr/>
            <p:nvPr/>
          </p:nvGrpSpPr>
          <p:grpSpPr>
            <a:xfrm>
              <a:off x="1395873" y="1416050"/>
              <a:ext cx="1704900" cy="1102384"/>
              <a:chOff x="5299242" y="1788268"/>
              <a:chExt cx="1704900" cy="1102384"/>
            </a:xfrm>
            <a:solidFill>
              <a:schemeClr val="bg1"/>
            </a:solidFill>
          </p:grpSpPr>
          <p:sp>
            <p:nvSpPr>
              <p:cNvPr id="16" name="مستطيل 15">
                <a:extLst>
                  <a:ext uri="{FF2B5EF4-FFF2-40B4-BE49-F238E27FC236}">
                    <a16:creationId xmlns:a16="http://schemas.microsoft.com/office/drawing/2014/main" id="{30356B86-E23D-1957-2F1A-B54E46D48970}"/>
                  </a:ext>
                </a:extLst>
              </p:cNvPr>
              <p:cNvSpPr/>
              <p:nvPr/>
            </p:nvSpPr>
            <p:spPr>
              <a:xfrm rot="169953">
                <a:off x="5479456" y="1788268"/>
                <a:ext cx="1524686" cy="548565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مستطيل 16">
                <a:extLst>
                  <a:ext uri="{FF2B5EF4-FFF2-40B4-BE49-F238E27FC236}">
                    <a16:creationId xmlns:a16="http://schemas.microsoft.com/office/drawing/2014/main" id="{F627B94D-7E7F-FCFD-9331-566AD30BE40F}"/>
                  </a:ext>
                </a:extLst>
              </p:cNvPr>
              <p:cNvSpPr/>
              <p:nvPr/>
            </p:nvSpPr>
            <p:spPr>
              <a:xfrm rot="166151">
                <a:off x="5960957" y="2132777"/>
                <a:ext cx="930236" cy="5676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مستطيل 17">
                <a:extLst>
                  <a:ext uri="{FF2B5EF4-FFF2-40B4-BE49-F238E27FC236}">
                    <a16:creationId xmlns:a16="http://schemas.microsoft.com/office/drawing/2014/main" id="{A2FC9247-395F-EDB9-9047-2D4BC98B65DB}"/>
                  </a:ext>
                </a:extLst>
              </p:cNvPr>
              <p:cNvSpPr/>
              <p:nvPr/>
            </p:nvSpPr>
            <p:spPr>
              <a:xfrm rot="13448566">
                <a:off x="5299242" y="2229195"/>
                <a:ext cx="1222673" cy="66145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مربع نص 10">
              <a:extLst>
                <a:ext uri="{FF2B5EF4-FFF2-40B4-BE49-F238E27FC236}">
                  <a16:creationId xmlns:a16="http://schemas.microsoft.com/office/drawing/2014/main" id="{155C5B91-4D34-D473-9574-0D57EBBF360D}"/>
                </a:ext>
              </a:extLst>
            </p:cNvPr>
            <p:cNvSpPr txBox="1"/>
            <p:nvPr/>
          </p:nvSpPr>
          <p:spPr>
            <a:xfrm>
              <a:off x="1071976" y="2620658"/>
              <a:ext cx="2741091" cy="58477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5000">
                  <a:solidFill>
                    <a:schemeClr val="bg1"/>
                  </a:solidFill>
                  <a:latin typeface="Britannic Bold" panose="020B0903060703020204" pitchFamily="34" charset="0"/>
                </a:rPr>
                <a:t>FreeLancer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69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B12EF01-E176-3DAC-DF89-1AB40F09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5784541" cy="180052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Problem definition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18D635D-FD6F-CC8F-BFDC-013908AFC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5962785" cy="3553581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endParaRPr lang="en-US" sz="1700" dirty="0"/>
          </a:p>
          <a:p>
            <a:pPr algn="l" rtl="0"/>
            <a:r>
              <a:rPr lang="en-US" sz="1700" dirty="0"/>
              <a:t>Qualified people in many majors faces problems to find customers. So, they can not work in their majors and provide services and make money of their majors.</a:t>
            </a:r>
          </a:p>
          <a:p>
            <a:pPr algn="l" rtl="0"/>
            <a:endParaRPr lang="en-US" sz="1700" dirty="0"/>
          </a:p>
          <a:p>
            <a:pPr algn="l" rtl="0"/>
            <a:r>
              <a:rPr lang="en-US" sz="1700" dirty="0"/>
              <a:t>Customers also in most cases pay a lot for companies to do work for them.</a:t>
            </a:r>
          </a:p>
          <a:p>
            <a:pPr algn="l" rtl="0"/>
            <a:endParaRPr lang="en-US" sz="1700" dirty="0"/>
          </a:p>
          <a:p>
            <a:pPr algn="l" rtl="0"/>
            <a:r>
              <a:rPr lang="en-US" sz="1700" dirty="0"/>
              <a:t>Some people has no time for doing everything and they need to hire someone to help them.</a:t>
            </a:r>
          </a:p>
          <a:p>
            <a:pPr marL="0" indent="0" algn="l" rtl="0">
              <a:buNone/>
            </a:pPr>
            <a:endParaRPr lang="en-US" sz="1700" dirty="0"/>
          </a:p>
          <a:p>
            <a:pPr marL="0" indent="0" rtl="0">
              <a:buNone/>
            </a:pPr>
            <a:endParaRPr lang="en-US" sz="1700" dirty="0"/>
          </a:p>
        </p:txBody>
      </p:sp>
      <p:pic>
        <p:nvPicPr>
          <p:cNvPr id="7" name="Đồ họa 23" descr="Classroom">
            <a:extLst>
              <a:ext uri="{FF2B5EF4-FFF2-40B4-BE49-F238E27FC236}">
                <a16:creationId xmlns:a16="http://schemas.microsoft.com/office/drawing/2014/main" id="{A37EC7E0-88C2-A2DB-8891-35C164F76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3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B12EF01-E176-3DAC-DF89-1AB40F09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Our solution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18D635D-FD6F-CC8F-BFDC-013908AFC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algn="l" rtl="0"/>
            <a:r>
              <a:rPr lang="en-US" sz="1900" dirty="0"/>
              <a:t>We developed a freelancing platform which provide a market for freelancers to work.</a:t>
            </a:r>
          </a:p>
          <a:p>
            <a:pPr marL="0" indent="0" algn="l" rtl="0">
              <a:buNone/>
            </a:pPr>
            <a:endParaRPr lang="en-US" sz="1900" dirty="0"/>
          </a:p>
          <a:p>
            <a:pPr algn="l" rtl="0"/>
            <a:r>
              <a:rPr lang="en-US" sz="1900" dirty="0"/>
              <a:t>The platform connects customers with freelancers. And provide the trust between them. </a:t>
            </a:r>
          </a:p>
          <a:p>
            <a:pPr marL="0" indent="0" algn="l" rtl="0">
              <a:buNone/>
            </a:pPr>
            <a:endParaRPr lang="en-US" sz="1900" dirty="0"/>
          </a:p>
          <a:p>
            <a:pPr algn="l" rtl="0"/>
            <a:r>
              <a:rPr lang="en-US" sz="1900" dirty="0"/>
              <a:t>Customers can find freelancers in many fields easily and hire them to do their work.</a:t>
            </a:r>
          </a:p>
          <a:p>
            <a:pPr marL="0" indent="0" rtl="0">
              <a:buNone/>
            </a:pPr>
            <a:endParaRPr lang="en-US" sz="1900" dirty="0"/>
          </a:p>
        </p:txBody>
      </p:sp>
      <p:pic>
        <p:nvPicPr>
          <p:cNvPr id="7" name="Graphic 6" descr="تطبيق نتائج تحليلات عملاء CRM">
            <a:extLst>
              <a:ext uri="{FF2B5EF4-FFF2-40B4-BE49-F238E27FC236}">
                <a16:creationId xmlns:a16="http://schemas.microsoft.com/office/drawing/2014/main" id="{C06BCDC7-7FB5-8130-91F0-EE00F01E0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55226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0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84490E7-C74D-C2AA-B549-2A5B9314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5456067" cy="180052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Real problem in IT field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50BD846-8195-EE6F-A686-EB99E561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5705474" cy="3553581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So many students graduated every year in IT major. But they don’t find a job.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Most of companies required at least 2 years experience.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Fresh graduates can not gain this experience without getting hired</a:t>
            </a:r>
          </a:p>
        </p:txBody>
      </p:sp>
      <p:pic>
        <p:nvPicPr>
          <p:cNvPr id="7" name="Graphic 6" descr="إدارة توظيف">
            <a:extLst>
              <a:ext uri="{FF2B5EF4-FFF2-40B4-BE49-F238E27FC236}">
                <a16:creationId xmlns:a16="http://schemas.microsoft.com/office/drawing/2014/main" id="{86146C8B-8760-576C-FDA3-21EEA9584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5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CBACC9F-020C-0E88-AEF7-85D01DFD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65749"/>
            <a:ext cx="5015883" cy="4726502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How freelancer help?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15E7850-F617-FE97-08FE-C9E559D7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097" y="713313"/>
            <a:ext cx="5627703" cy="5431376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000" dirty="0"/>
              <a:t>The fresh graduates can work as freelancers to gain experience and get hired.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They also can make a large range of connections by doing work for customers.</a:t>
            </a:r>
          </a:p>
          <a:p>
            <a:pPr marL="0" indent="0" algn="l" rtl="0">
              <a:buNone/>
            </a:pPr>
            <a:r>
              <a:rPr lang="en-US" sz="2000" dirty="0"/>
              <a:t> </a:t>
            </a:r>
          </a:p>
          <a:p>
            <a:pPr algn="l" rtl="0"/>
            <a:r>
              <a:rPr lang="en-US" sz="2000" dirty="0"/>
              <a:t>The large range of connections will make it easy for them to work on larger projects and earn more money.</a:t>
            </a:r>
          </a:p>
        </p:txBody>
      </p:sp>
    </p:spTree>
    <p:extLst>
      <p:ext uri="{BB962C8B-B14F-4D97-AF65-F5344CB8AC3E}">
        <p14:creationId xmlns:p14="http://schemas.microsoft.com/office/powerpoint/2010/main" val="331649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CBACC9F-020C-0E88-AEF7-85D01DFD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3312"/>
            <a:ext cx="3962400" cy="5431376"/>
          </a:xfrm>
        </p:spPr>
        <p:txBody>
          <a:bodyPr>
            <a:normAutofit/>
          </a:bodyPr>
          <a:lstStyle/>
          <a:p>
            <a:pPr rtl="0"/>
            <a:r>
              <a:rPr lang="en-US" b="1" dirty="0"/>
              <a:t>Tools</a:t>
            </a:r>
            <a:endParaRPr lang="en-US" b="1"/>
          </a:p>
        </p:txBody>
      </p:sp>
      <p:graphicFrame>
        <p:nvGraphicFramePr>
          <p:cNvPr id="12" name="عنصر نائب للمحتوى 2">
            <a:extLst>
              <a:ext uri="{FF2B5EF4-FFF2-40B4-BE49-F238E27FC236}">
                <a16:creationId xmlns:a16="http://schemas.microsoft.com/office/drawing/2014/main" id="{970514D6-54D0-0731-B194-CA624AA2D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09727"/>
              </p:ext>
            </p:extLst>
          </p:nvPr>
        </p:nvGraphicFramePr>
        <p:xfrm>
          <a:off x="5511704" y="713312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gma's new icon">
            <a:extLst>
              <a:ext uri="{FF2B5EF4-FFF2-40B4-BE49-F238E27FC236}">
                <a16:creationId xmlns:a16="http://schemas.microsoft.com/office/drawing/2014/main" id="{B8CEC7B9-75E6-B650-88CA-702983F4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3060" y="806520"/>
            <a:ext cx="377575" cy="3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w.io Training – Exercise 9: Create your own custom ...">
            <a:extLst>
              <a:ext uri="{FF2B5EF4-FFF2-40B4-BE49-F238E27FC236}">
                <a16:creationId xmlns:a16="http://schemas.microsoft.com/office/drawing/2014/main" id="{5ECDECEA-1D9D-5D3D-9A4C-672ED494E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89924" y="1417369"/>
            <a:ext cx="323849" cy="3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grip&quot; Icon - Download for free – Iconduck">
            <a:extLst>
              <a:ext uri="{FF2B5EF4-FFF2-40B4-BE49-F238E27FC236}">
                <a16:creationId xmlns:a16="http://schemas.microsoft.com/office/drawing/2014/main" id="{1A34B38D-B951-C93F-3555-F43112583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924" y="2032453"/>
            <a:ext cx="323850" cy="32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stman icon PNG and SVG Vector Free Download">
            <a:extLst>
              <a:ext uri="{FF2B5EF4-FFF2-40B4-BE49-F238E27FC236}">
                <a16:creationId xmlns:a16="http://schemas.microsoft.com/office/drawing/2014/main" id="{74A290B7-9B7C-162B-7B60-C163B324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34" y="2642341"/>
            <a:ext cx="323849" cy="3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 Boot icon in Color Style">
            <a:extLst>
              <a:ext uri="{FF2B5EF4-FFF2-40B4-BE49-F238E27FC236}">
                <a16:creationId xmlns:a16="http://schemas.microsoft.com/office/drawing/2014/main" id="{81683A10-D2F6-9B2D-8C6C-66D7358F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93" y="3849342"/>
            <a:ext cx="372533" cy="3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t API icon in Cute Outline Style">
            <a:extLst>
              <a:ext uri="{FF2B5EF4-FFF2-40B4-BE49-F238E27FC236}">
                <a16:creationId xmlns:a16="http://schemas.microsoft.com/office/drawing/2014/main" id="{FFEF1CDA-9272-623B-68E0-7EF9DB12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924" y="4448179"/>
            <a:ext cx="377575" cy="3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ysql - Free logo icons">
            <a:extLst>
              <a:ext uri="{FF2B5EF4-FFF2-40B4-BE49-F238E27FC236}">
                <a16:creationId xmlns:a16="http://schemas.microsoft.com/office/drawing/2014/main" id="{FD606AB8-1E41-04CF-42B5-CFBBEC16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923" y="5039515"/>
            <a:ext cx="377575" cy="3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1155EB7-1E4D-3F68-64CE-1D0D2CAF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55" y="5669475"/>
            <a:ext cx="369211" cy="2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4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A75745D-FAFB-D52D-41A7-2AEA495B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992093"/>
            <a:ext cx="5123093" cy="525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documentation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FB5E1229-C863-A492-B17F-F098DE84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5869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239</Words>
  <Application>Microsoft Office PowerPoint</Application>
  <PresentationFormat>شاشة عريضة</PresentationFormat>
  <Paragraphs>41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نسق Office</vt:lpstr>
      <vt:lpstr>Freelancer platform</vt:lpstr>
      <vt:lpstr>Problem definition</vt:lpstr>
      <vt:lpstr>Our solution</vt:lpstr>
      <vt:lpstr>Real problem in IT field</vt:lpstr>
      <vt:lpstr>How freelancer help?</vt:lpstr>
      <vt:lpstr>Tools</vt:lpstr>
      <vt:lpstr>API documentation     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</dc:title>
  <dc:creator>Abdulaziz Nafea Alfayzi</dc:creator>
  <cp:lastModifiedBy>Abdulaziz Nafea Alfayzi</cp:lastModifiedBy>
  <cp:revision>5</cp:revision>
  <dcterms:created xsi:type="dcterms:W3CDTF">2023-03-01T16:17:07Z</dcterms:created>
  <dcterms:modified xsi:type="dcterms:W3CDTF">2023-03-01T17:50:40Z</dcterms:modified>
</cp:coreProperties>
</file>