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22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963488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0100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>
            <a:lvl1pPr algn="ctr"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.png"/>
          <p:cNvPicPr>
            <a:picLocks noChangeAspect="1"/>
          </p:cNvPicPr>
          <p:nvPr userDrawn="1"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2547664"/>
            <a:ext cx="9144000" cy="4572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81128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355976" y="1556792"/>
            <a:ext cx="4464496" cy="4680520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7280" y="116632"/>
            <a:ext cx="495300" cy="365125"/>
          </a:xfrm>
        </p:spPr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.png"/>
          <p:cNvPicPr>
            <a:picLocks noChangeAspect="1"/>
          </p:cNvPicPr>
          <p:nvPr userDrawn="1"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2547664"/>
            <a:ext cx="9144000" cy="4572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81128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96944" cy="201622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23528" y="3429000"/>
            <a:ext cx="8496944" cy="2808312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7280" y="116632"/>
            <a:ext cx="495300" cy="365125"/>
          </a:xfrm>
        </p:spPr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42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252FA8B-EAD1-47E9-9F7C-258A87E722EF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40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501008"/>
            <a:ext cx="7992888" cy="1752600"/>
          </a:xfrm>
        </p:spPr>
        <p:txBody>
          <a:bodyPr>
            <a:normAutofit/>
          </a:bodyPr>
          <a:lstStyle/>
          <a:p>
            <a:r>
              <a:rPr lang="en-GB" dirty="0" smtClean="0"/>
              <a:t>Final project for the Big Data training stream at QA Consulting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Jamie </a:t>
            </a:r>
            <a:r>
              <a:rPr lang="en-GB" dirty="0" err="1" smtClean="0"/>
              <a:t>Dalley</a:t>
            </a:r>
            <a:r>
              <a:rPr lang="en-GB" dirty="0" smtClean="0"/>
              <a:t>, Wade Garrett, </a:t>
            </a:r>
            <a:r>
              <a:rPr lang="en-GB" dirty="0" err="1" smtClean="0"/>
              <a:t>Abelether</a:t>
            </a:r>
            <a:r>
              <a:rPr lang="en-GB" dirty="0" smtClean="0"/>
              <a:t> </a:t>
            </a:r>
            <a:r>
              <a:rPr lang="en-GB" dirty="0" err="1" smtClean="0"/>
              <a:t>Germa</a:t>
            </a:r>
            <a:r>
              <a:rPr lang="en-GB" dirty="0" smtClean="0"/>
              <a:t>, Joseph Gordon, Edward </a:t>
            </a:r>
            <a:r>
              <a:rPr lang="en-GB" dirty="0" err="1" smtClean="0"/>
              <a:t>Sibert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Facebook location data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6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24936" cy="4968552"/>
          </a:xfrm>
        </p:spPr>
        <p:txBody>
          <a:bodyPr anchor="ctr">
            <a:normAutofit/>
          </a:bodyPr>
          <a:lstStyle/>
          <a:p>
            <a:r>
              <a:rPr lang="en-GB" sz="2000" dirty="0" smtClean="0"/>
              <a:t>To predict which place a person would like to check in to, given their location.</a:t>
            </a:r>
          </a:p>
          <a:p>
            <a:endParaRPr lang="en-GB" sz="2000" dirty="0"/>
          </a:p>
          <a:p>
            <a:r>
              <a:rPr lang="en-GB" sz="2000" dirty="0" smtClean="0"/>
              <a:t>Create a full pipeline for cleaning the data, analysing it, and using it to train predictive algorithms.</a:t>
            </a:r>
          </a:p>
          <a:p>
            <a:endParaRPr lang="en-GB" sz="2000" dirty="0"/>
          </a:p>
          <a:p>
            <a:r>
              <a:rPr lang="en-GB" sz="2000" dirty="0" smtClean="0"/>
              <a:t>Create solution to stream location and output solutions in real time.</a:t>
            </a:r>
            <a:endParaRPr lang="en-GB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Aims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-1" y="6440354"/>
            <a:ext cx="9143999" cy="417646"/>
            <a:chOff x="-1" y="6440354"/>
            <a:chExt cx="9143999" cy="417646"/>
          </a:xfrm>
        </p:grpSpPr>
        <p:sp>
          <p:nvSpPr>
            <p:cNvPr id="5" name="Rectangle 4"/>
            <p:cNvSpPr/>
            <p:nvPr/>
          </p:nvSpPr>
          <p:spPr>
            <a:xfrm>
              <a:off x="-1" y="6453336"/>
              <a:ext cx="1835697" cy="4046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Introduction</a:t>
              </a:r>
              <a:endParaRPr lang="en-GB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5696" y="6453336"/>
              <a:ext cx="1908211" cy="404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Section 2</a:t>
              </a:r>
              <a:endParaRPr lang="en-GB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43906" y="6440354"/>
              <a:ext cx="1764198" cy="404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Section 3</a:t>
              </a:r>
              <a:endParaRPr lang="en-GB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08105" y="6453336"/>
              <a:ext cx="1728192" cy="404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Section 4</a:t>
              </a:r>
              <a:endParaRPr lang="en-GB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36297" y="6453173"/>
              <a:ext cx="1907701" cy="404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Section 5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45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6</a:t>
            </a:r>
            <a:r>
              <a:rPr lang="en-GB" dirty="0" smtClean="0"/>
              <a:t> columns</a:t>
            </a:r>
          </a:p>
          <a:p>
            <a:pPr lvl="1"/>
            <a:r>
              <a:rPr lang="en-GB" dirty="0" err="1" smtClean="0"/>
              <a:t>row_id</a:t>
            </a:r>
            <a:endParaRPr lang="en-GB" dirty="0" smtClean="0"/>
          </a:p>
          <a:p>
            <a:pPr lvl="1"/>
            <a:r>
              <a:rPr lang="en-GB" dirty="0" smtClean="0"/>
              <a:t>x</a:t>
            </a:r>
            <a:endParaRPr lang="en-GB" dirty="0"/>
          </a:p>
          <a:p>
            <a:pPr lvl="1"/>
            <a:r>
              <a:rPr lang="en-GB" dirty="0" smtClean="0"/>
              <a:t>y</a:t>
            </a:r>
          </a:p>
          <a:p>
            <a:pPr lvl="1"/>
            <a:r>
              <a:rPr lang="en-GB" dirty="0" smtClean="0"/>
              <a:t>accuracy</a:t>
            </a:r>
          </a:p>
          <a:p>
            <a:pPr lvl="1"/>
            <a:r>
              <a:rPr lang="en-GB" dirty="0" smtClean="0"/>
              <a:t>time </a:t>
            </a:r>
          </a:p>
          <a:p>
            <a:pPr lvl="1"/>
            <a:r>
              <a:rPr lang="en-GB" dirty="0" err="1" smtClean="0"/>
              <a:t>place_id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29,118,021 rows</a:t>
            </a:r>
          </a:p>
          <a:p>
            <a:pPr lvl="1"/>
            <a:endParaRPr lang="en-GB" dirty="0"/>
          </a:p>
          <a:p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-1" y="6440354"/>
            <a:ext cx="9143999" cy="417646"/>
            <a:chOff x="-1" y="6440354"/>
            <a:chExt cx="9143999" cy="417646"/>
          </a:xfrm>
        </p:grpSpPr>
        <p:sp>
          <p:nvSpPr>
            <p:cNvPr id="11" name="Rectangle 10"/>
            <p:cNvSpPr/>
            <p:nvPr/>
          </p:nvSpPr>
          <p:spPr>
            <a:xfrm>
              <a:off x="-1" y="6453336"/>
              <a:ext cx="1835697" cy="4046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Introduction</a:t>
              </a:r>
              <a:endParaRPr lang="en-GB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35696" y="6453336"/>
              <a:ext cx="1908211" cy="404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Section 2</a:t>
              </a:r>
              <a:endParaRPr lang="en-GB" sz="1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43906" y="6440354"/>
              <a:ext cx="1764198" cy="404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Section 3</a:t>
              </a:r>
              <a:endParaRPr lang="en-GB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08105" y="6453336"/>
              <a:ext cx="1728192" cy="404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Section 4</a:t>
              </a:r>
              <a:endParaRPr lang="en-GB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36297" y="6453173"/>
              <a:ext cx="1907701" cy="404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Section 5</a:t>
              </a:r>
              <a:endParaRPr lang="en-GB" sz="1200" dirty="0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1524017"/>
            <a:ext cx="3384376" cy="420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5724680"/>
            <a:ext cx="3384376" cy="29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9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Inaccuracies in GPS create messy data</a:t>
            </a:r>
          </a:p>
          <a:p>
            <a:r>
              <a:rPr lang="en-GB" dirty="0" smtClean="0"/>
              <a:t>Many co-ordinates can represent the same location</a:t>
            </a:r>
          </a:p>
          <a:p>
            <a:r>
              <a:rPr lang="en-GB" dirty="0" smtClean="0"/>
              <a:t>The same co-ordinates can represent multiple locations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0" y="1665288"/>
            <a:ext cx="4464050" cy="446405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– Visualisation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98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24246" y="1556792"/>
            <a:ext cx="8197552" cy="44644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Cluster setup</a:t>
            </a:r>
          </a:p>
          <a:p>
            <a:pPr lvl="1"/>
            <a:r>
              <a:rPr lang="en-GB" dirty="0" smtClean="0"/>
              <a:t>Vagrant</a:t>
            </a:r>
          </a:p>
          <a:p>
            <a:pPr lvl="1"/>
            <a:r>
              <a:rPr lang="en-GB" dirty="0" smtClean="0"/>
              <a:t>others</a:t>
            </a:r>
          </a:p>
          <a:p>
            <a:r>
              <a:rPr lang="en-GB" dirty="0" smtClean="0"/>
              <a:t>Machine Learning</a:t>
            </a:r>
          </a:p>
          <a:p>
            <a:pPr lvl="1"/>
            <a:r>
              <a:rPr lang="en-GB" dirty="0" err="1" smtClean="0"/>
              <a:t>TensorFlow</a:t>
            </a:r>
            <a:endParaRPr lang="en-GB" dirty="0" smtClean="0"/>
          </a:p>
          <a:p>
            <a:pPr lvl="1"/>
            <a:r>
              <a:rPr lang="en-GB" dirty="0" smtClean="0"/>
              <a:t>Others</a:t>
            </a:r>
          </a:p>
          <a:p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2198" y="-233913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Technologies -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92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Machine Learning library</a:t>
            </a:r>
          </a:p>
          <a:p>
            <a:r>
              <a:rPr lang="en-GB" dirty="0"/>
              <a:t>Interfaced with python code to execute efficient back-end C++ code.</a:t>
            </a:r>
          </a:p>
          <a:p>
            <a:r>
              <a:rPr lang="en-GB" dirty="0"/>
              <a:t>Constructs a computational graph to convert inputs into answers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- </a:t>
            </a:r>
            <a:r>
              <a:rPr lang="en-GB" dirty="0" err="1"/>
              <a:t>TensorFlow</a:t>
            </a:r>
            <a:endParaRPr lang="en-GB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76872"/>
            <a:ext cx="3067050" cy="3067050"/>
          </a:xfrm>
        </p:spPr>
      </p:pic>
    </p:spTree>
    <p:extLst>
      <p:ext uri="{BB962C8B-B14F-4D97-AF65-F5344CB8AC3E}">
        <p14:creationId xmlns:p14="http://schemas.microsoft.com/office/powerpoint/2010/main" val="419819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Huge amount of data:</a:t>
            </a:r>
          </a:p>
          <a:p>
            <a:pPr lvl="1"/>
            <a:r>
              <a:rPr lang="en-GB" dirty="0" smtClean="0"/>
              <a:t>29 </a:t>
            </a:r>
            <a:r>
              <a:rPr lang="en-GB" dirty="0"/>
              <a:t>million data points</a:t>
            </a:r>
          </a:p>
          <a:p>
            <a:r>
              <a:rPr lang="en-GB" dirty="0"/>
              <a:t>Large range of possible outputs:</a:t>
            </a:r>
          </a:p>
          <a:p>
            <a:pPr lvl="1"/>
            <a:r>
              <a:rPr lang="en-GB" dirty="0"/>
              <a:t>108 thousand unique check-in locations are possible</a:t>
            </a:r>
          </a:p>
          <a:p>
            <a:pPr lvl="1"/>
            <a:r>
              <a:rPr lang="en-GB" dirty="0"/>
              <a:t>Weak correlation between input co-ordinates and location</a:t>
            </a:r>
          </a:p>
          <a:p>
            <a:r>
              <a:rPr lang="en-GB" dirty="0"/>
              <a:t>Difficult to load, process and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TensorFlow</a:t>
            </a:r>
            <a:r>
              <a:rPr lang="en-GB" dirty="0"/>
              <a:t> - Limitations</a:t>
            </a:r>
          </a:p>
        </p:txBody>
      </p:sp>
    </p:spTree>
    <p:extLst>
      <p:ext uri="{BB962C8B-B14F-4D97-AF65-F5344CB8AC3E}">
        <p14:creationId xmlns:p14="http://schemas.microsoft.com/office/powerpoint/2010/main" val="595372078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51</TotalTime>
  <Words>209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Horizon</vt:lpstr>
      <vt:lpstr>Facebook location data analysis</vt:lpstr>
      <vt:lpstr>Project Aims</vt:lpstr>
      <vt:lpstr>Data</vt:lpstr>
      <vt:lpstr>Data – Visualisation </vt:lpstr>
      <vt:lpstr>PowerPoint Presentation</vt:lpstr>
      <vt:lpstr>Technologies - TensorFlow</vt:lpstr>
      <vt:lpstr>TensorFlow - Limitations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location data analysis</dc:title>
  <dc:creator>student</dc:creator>
  <cp:lastModifiedBy>student</cp:lastModifiedBy>
  <cp:revision>7</cp:revision>
  <dcterms:created xsi:type="dcterms:W3CDTF">2017-05-18T15:48:43Z</dcterms:created>
  <dcterms:modified xsi:type="dcterms:W3CDTF">2017-05-19T08:49:24Z</dcterms:modified>
</cp:coreProperties>
</file>