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4" r:id="rId3"/>
    <p:sldId id="277" r:id="rId4"/>
    <p:sldId id="278" r:id="rId5"/>
    <p:sldId id="265" r:id="rId6"/>
    <p:sldId id="279" r:id="rId7"/>
    <p:sldId id="266" r:id="rId8"/>
    <p:sldId id="280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63" r:id="rId20"/>
    <p:sldId id="257" r:id="rId21"/>
    <p:sldId id="258" r:id="rId22"/>
    <p:sldId id="262" r:id="rId23"/>
    <p:sldId id="259" r:id="rId24"/>
    <p:sldId id="260" r:id="rId25"/>
    <p:sldId id="26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46" autoAdjust="0"/>
    <p:restoredTop sz="94660"/>
  </p:normalViewPr>
  <p:slideViewPr>
    <p:cSldViewPr>
      <p:cViewPr varScale="1">
        <p:scale>
          <a:sx n="117" d="100"/>
          <a:sy n="117" d="100"/>
        </p:scale>
        <p:origin x="-187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-963488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A8B-EAD1-47E9-9F7C-258A87E722EF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50100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>
            <a:lvl1pPr algn="ctr"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A8B-EAD1-47E9-9F7C-258A87E722EF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A8B-EAD1-47E9-9F7C-258A87E722EF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A8B-EAD1-47E9-9F7C-258A87E722EF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A8B-EAD1-47E9-9F7C-258A87E722EF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A8B-EAD1-47E9-9F7C-258A87E722EF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orizon.png"/>
          <p:cNvPicPr>
            <a:picLocks noChangeAspect="1"/>
          </p:cNvPicPr>
          <p:nvPr userDrawn="1"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-2547664"/>
            <a:ext cx="9144000" cy="4572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581128"/>
            <a:ext cx="51054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653136"/>
            <a:ext cx="51054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384376" cy="4680520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355976" y="1556792"/>
            <a:ext cx="4464496" cy="4680520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10872" cy="936104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7280" y="116632"/>
            <a:ext cx="495300" cy="365125"/>
          </a:xfrm>
        </p:spPr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orizon.png"/>
          <p:cNvPicPr>
            <a:picLocks noChangeAspect="1"/>
          </p:cNvPicPr>
          <p:nvPr userDrawn="1"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-2547664"/>
            <a:ext cx="9144000" cy="4572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581128"/>
            <a:ext cx="51054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653136"/>
            <a:ext cx="51054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23528" y="1268760"/>
            <a:ext cx="8496944" cy="2016224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323528" y="3429000"/>
            <a:ext cx="8496944" cy="2808312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10872" cy="936104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7280" y="116632"/>
            <a:ext cx="495300" cy="365125"/>
          </a:xfrm>
        </p:spPr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42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A8B-EAD1-47E9-9F7C-258A87E722EF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A8B-EAD1-47E9-9F7C-258A87E722EF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A8B-EAD1-47E9-9F7C-258A87E722EF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A8B-EAD1-47E9-9F7C-258A87E722EF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7252FA8B-EAD1-47E9-9F7C-258A87E722EF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40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501008"/>
            <a:ext cx="7992888" cy="17526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An overview of the learning projects completed on the training course for the Big Data stream at QA Consulting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Jamie </a:t>
            </a:r>
            <a:r>
              <a:rPr lang="en-GB" dirty="0" err="1" smtClean="0"/>
              <a:t>Dalley</a:t>
            </a:r>
            <a:r>
              <a:rPr lang="en-GB" dirty="0" smtClean="0"/>
              <a:t>, Wade Garrett, </a:t>
            </a:r>
            <a:r>
              <a:rPr lang="en-GB" dirty="0" err="1" smtClean="0"/>
              <a:t>Abelether</a:t>
            </a:r>
            <a:r>
              <a:rPr lang="en-GB" dirty="0" smtClean="0"/>
              <a:t> </a:t>
            </a:r>
            <a:r>
              <a:rPr lang="en-GB" dirty="0" err="1" smtClean="0"/>
              <a:t>Germa</a:t>
            </a:r>
            <a:r>
              <a:rPr lang="en-GB" dirty="0" smtClean="0"/>
              <a:t>, Joseph Gordon, Edward </a:t>
            </a:r>
            <a:r>
              <a:rPr lang="en-GB" dirty="0" err="1" smtClean="0"/>
              <a:t>Sibert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QA Big Data Stream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69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NoSQL</a:t>
            </a:r>
            <a:r>
              <a:rPr lang="en-GB" dirty="0" smtClean="0"/>
              <a:t> (</a:t>
            </a:r>
            <a:r>
              <a:rPr lang="en-GB" dirty="0" err="1" smtClean="0"/>
              <a:t>MongoDB</a:t>
            </a:r>
            <a:r>
              <a:rPr lang="en-GB" dirty="0" smtClean="0"/>
              <a:t>)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 integration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Hadoop</a:t>
            </a:r>
            <a:r>
              <a:rPr lang="en-GB" dirty="0" smtClean="0"/>
              <a:t> (Hive/Impala)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Scala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009" y="3501008"/>
            <a:ext cx="3734503" cy="1896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Pentaho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Scrum/Agile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Project - Data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  <p:sp>
        <p:nvSpPr>
          <p:cNvPr id="2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384376" cy="4680520"/>
          </a:xfrm>
        </p:spPr>
        <p:txBody>
          <a:bodyPr/>
          <a:lstStyle/>
          <a:p>
            <a:r>
              <a:rPr lang="en-GB" dirty="0"/>
              <a:t>6</a:t>
            </a:r>
            <a:r>
              <a:rPr lang="en-GB" dirty="0" smtClean="0"/>
              <a:t> columns</a:t>
            </a:r>
          </a:p>
          <a:p>
            <a:pPr lvl="1"/>
            <a:r>
              <a:rPr lang="en-GB" sz="1400" dirty="0" err="1" smtClean="0"/>
              <a:t>row_id</a:t>
            </a:r>
            <a:endParaRPr lang="en-GB" sz="1400" dirty="0" smtClean="0"/>
          </a:p>
          <a:p>
            <a:pPr lvl="1"/>
            <a:r>
              <a:rPr lang="en-GB" sz="1400" dirty="0" smtClean="0"/>
              <a:t>x</a:t>
            </a:r>
            <a:endParaRPr lang="en-GB" sz="1400" dirty="0"/>
          </a:p>
          <a:p>
            <a:pPr lvl="1"/>
            <a:r>
              <a:rPr lang="en-GB" sz="1400" dirty="0" smtClean="0"/>
              <a:t>y</a:t>
            </a:r>
          </a:p>
          <a:p>
            <a:pPr lvl="1"/>
            <a:r>
              <a:rPr lang="en-GB" sz="1400" dirty="0" smtClean="0"/>
              <a:t>accuracy</a:t>
            </a:r>
          </a:p>
          <a:p>
            <a:pPr lvl="1"/>
            <a:r>
              <a:rPr lang="en-GB" sz="1400" dirty="0" smtClean="0"/>
              <a:t>time </a:t>
            </a:r>
          </a:p>
          <a:p>
            <a:pPr lvl="1"/>
            <a:r>
              <a:rPr lang="en-GB" sz="1400" dirty="0" err="1" smtClean="0"/>
              <a:t>place_id</a:t>
            </a:r>
            <a:endParaRPr lang="en-GB" sz="1400" dirty="0" smtClean="0"/>
          </a:p>
          <a:p>
            <a:pPr lvl="1"/>
            <a:endParaRPr lang="en-GB" dirty="0"/>
          </a:p>
          <a:p>
            <a:r>
              <a:rPr lang="en-GB" dirty="0" smtClean="0"/>
              <a:t>29,118,021 rows</a:t>
            </a:r>
          </a:p>
          <a:p>
            <a:pPr lvl="1"/>
            <a:endParaRPr lang="en-GB" dirty="0"/>
          </a:p>
          <a:p>
            <a:endParaRPr lang="en-GB" dirty="0" smtClean="0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1524017"/>
            <a:ext cx="3384376" cy="420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5724680"/>
            <a:ext cx="3384376" cy="296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Final project for the Big Data training stream at QA </a:t>
            </a:r>
            <a:r>
              <a:rPr lang="en-GB" dirty="0" smtClean="0"/>
              <a:t>Consulting</a:t>
            </a:r>
          </a:p>
          <a:p>
            <a:endParaRPr lang="en-GB" dirty="0"/>
          </a:p>
          <a:p>
            <a:r>
              <a:rPr lang="en-GB" dirty="0" smtClean="0"/>
              <a:t>Facebook data</a:t>
            </a:r>
            <a:endParaRPr lang="en-GB" dirty="0"/>
          </a:p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Week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519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12 week course</a:t>
            </a:r>
          </a:p>
          <a:p>
            <a:endParaRPr lang="en-GB" dirty="0"/>
          </a:p>
          <a:p>
            <a:r>
              <a:rPr lang="en-GB" dirty="0" smtClean="0"/>
              <a:t>Designed to teach the fundamentals of what is needed to work with Big Data</a:t>
            </a:r>
          </a:p>
          <a:p>
            <a:endParaRPr lang="en-GB" dirty="0"/>
          </a:p>
          <a:p>
            <a:r>
              <a:rPr lang="en-GB" dirty="0" smtClean="0"/>
              <a:t>Highlights:</a:t>
            </a:r>
          </a:p>
          <a:p>
            <a:pPr lvl="1"/>
            <a:r>
              <a:rPr lang="en-GB" sz="1400" dirty="0" smtClean="0"/>
              <a:t>Database Querying (SQL, Spark etc.)</a:t>
            </a:r>
          </a:p>
          <a:p>
            <a:pPr lvl="1"/>
            <a:r>
              <a:rPr lang="en-GB" sz="1400" dirty="0" smtClean="0"/>
              <a:t>Machine Learning</a:t>
            </a:r>
          </a:p>
          <a:p>
            <a:pPr lvl="1"/>
            <a:r>
              <a:rPr lang="en-GB" sz="1400" dirty="0" smtClean="0"/>
              <a:t>SCRUM Methodology</a:t>
            </a:r>
          </a:p>
          <a:p>
            <a:pPr lvl="1"/>
            <a:endParaRPr lang="en-GB" dirty="0"/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938946311"/>
              </p:ext>
            </p:extLst>
          </p:nvPr>
        </p:nvGraphicFramePr>
        <p:xfrm>
          <a:off x="4356100" y="1557338"/>
          <a:ext cx="4464050" cy="46799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2044"/>
                <a:gridCol w="2952006"/>
              </a:tblGrid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Week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Learning Topic</a:t>
                      </a:r>
                      <a:endParaRPr lang="en-GB" sz="16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Python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R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SQL/</a:t>
                      </a:r>
                      <a:r>
                        <a:rPr lang="en-GB" sz="1200" dirty="0" err="1" smtClean="0"/>
                        <a:t>Scala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AWS &amp; Cluster</a:t>
                      </a:r>
                      <a:r>
                        <a:rPr lang="en-GB" sz="1200" baseline="0" dirty="0" smtClean="0"/>
                        <a:t> Administration</a:t>
                      </a:r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Continuous Integration &amp; </a:t>
                      </a:r>
                      <a:r>
                        <a:rPr lang="en-GB" sz="1200" dirty="0" err="1" smtClean="0"/>
                        <a:t>MongoDB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Continuous Integration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 smtClean="0"/>
                        <a:t>Hadoop</a:t>
                      </a:r>
                      <a:r>
                        <a:rPr lang="en-GB" sz="1200" dirty="0" smtClean="0"/>
                        <a:t> with Hive &amp; Impala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 smtClean="0"/>
                        <a:t>Scala</a:t>
                      </a:r>
                      <a:r>
                        <a:rPr lang="en-GB" sz="1200" baseline="0" dirty="0" smtClean="0"/>
                        <a:t> &amp; Spark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9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 smtClean="0"/>
                        <a:t>Scala</a:t>
                      </a:r>
                      <a:r>
                        <a:rPr lang="en-GB" sz="1200" dirty="0" smtClean="0"/>
                        <a:t> &amp; Spark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 smtClean="0"/>
                        <a:t>Pentaho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Agile/SCRUM &amp; Final Project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Final Project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846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1268760"/>
            <a:ext cx="8424936" cy="4968552"/>
          </a:xfrm>
        </p:spPr>
        <p:txBody>
          <a:bodyPr anchor="ctr">
            <a:normAutofit/>
          </a:bodyPr>
          <a:lstStyle/>
          <a:p>
            <a:r>
              <a:rPr lang="en-GB" sz="2000" dirty="0" smtClean="0"/>
              <a:t>To predict which place a person would like to check in to, given their location.</a:t>
            </a:r>
          </a:p>
          <a:p>
            <a:endParaRPr lang="en-GB" sz="2000" dirty="0"/>
          </a:p>
          <a:p>
            <a:r>
              <a:rPr lang="en-GB" sz="2000" dirty="0" smtClean="0"/>
              <a:t>Create a full pipeline for cleaning the data, analysing it, and using it to train predictive algorithms.</a:t>
            </a:r>
          </a:p>
          <a:p>
            <a:endParaRPr lang="en-GB" sz="2000" dirty="0"/>
          </a:p>
          <a:p>
            <a:r>
              <a:rPr lang="en-GB" sz="2000" dirty="0" smtClean="0"/>
              <a:t>Create solution to stream location and output solutions in real time.</a:t>
            </a:r>
            <a:endParaRPr lang="en-GB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Aims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451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6</a:t>
            </a:r>
            <a:r>
              <a:rPr lang="en-GB" dirty="0" smtClean="0"/>
              <a:t> columns</a:t>
            </a:r>
          </a:p>
          <a:p>
            <a:pPr lvl="1"/>
            <a:r>
              <a:rPr lang="en-GB" dirty="0" err="1" smtClean="0"/>
              <a:t>row_id</a:t>
            </a:r>
            <a:endParaRPr lang="en-GB" dirty="0" smtClean="0"/>
          </a:p>
          <a:p>
            <a:pPr lvl="1"/>
            <a:r>
              <a:rPr lang="en-GB" dirty="0" smtClean="0"/>
              <a:t>x</a:t>
            </a:r>
            <a:endParaRPr lang="en-GB" dirty="0"/>
          </a:p>
          <a:p>
            <a:pPr lvl="1"/>
            <a:r>
              <a:rPr lang="en-GB" dirty="0" smtClean="0"/>
              <a:t>y</a:t>
            </a:r>
          </a:p>
          <a:p>
            <a:pPr lvl="1"/>
            <a:r>
              <a:rPr lang="en-GB" dirty="0" smtClean="0"/>
              <a:t>accuracy</a:t>
            </a:r>
          </a:p>
          <a:p>
            <a:pPr lvl="1"/>
            <a:r>
              <a:rPr lang="en-GB" dirty="0" smtClean="0"/>
              <a:t>time </a:t>
            </a:r>
          </a:p>
          <a:p>
            <a:pPr lvl="1"/>
            <a:r>
              <a:rPr lang="en-GB" dirty="0" err="1" smtClean="0"/>
              <a:t>place_id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29,118,021 rows</a:t>
            </a:r>
          </a:p>
          <a:p>
            <a:pPr lvl="1"/>
            <a:endParaRPr lang="en-GB" dirty="0"/>
          </a:p>
          <a:p>
            <a:endParaRPr lang="en-GB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1524017"/>
            <a:ext cx="3384376" cy="420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5724680"/>
            <a:ext cx="3384376" cy="296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98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Inaccuracies in GPS create messy data</a:t>
            </a:r>
          </a:p>
          <a:p>
            <a:r>
              <a:rPr lang="en-GB" dirty="0" smtClean="0"/>
              <a:t>Many co-ordinates can represent the same location</a:t>
            </a:r>
          </a:p>
          <a:p>
            <a:r>
              <a:rPr lang="en-GB" dirty="0" smtClean="0"/>
              <a:t>The same co-ordinates can represent multiple locations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0" y="1665288"/>
            <a:ext cx="4464050" cy="446405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– Visualisation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4983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24246" y="1556792"/>
            <a:ext cx="8197552" cy="446449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Cluster setup</a:t>
            </a:r>
          </a:p>
          <a:p>
            <a:pPr lvl="1"/>
            <a:r>
              <a:rPr lang="en-GB" dirty="0" smtClean="0"/>
              <a:t>Vagrant</a:t>
            </a:r>
          </a:p>
          <a:p>
            <a:pPr lvl="1"/>
            <a:r>
              <a:rPr lang="en-GB" dirty="0" smtClean="0"/>
              <a:t>others</a:t>
            </a:r>
          </a:p>
          <a:p>
            <a:r>
              <a:rPr lang="en-GB" dirty="0" smtClean="0"/>
              <a:t>Machine Learning</a:t>
            </a:r>
          </a:p>
          <a:p>
            <a:pPr lvl="1"/>
            <a:r>
              <a:rPr lang="en-GB" dirty="0" err="1" smtClean="0"/>
              <a:t>TensorFlow</a:t>
            </a:r>
            <a:endParaRPr lang="en-GB" dirty="0" smtClean="0"/>
          </a:p>
          <a:p>
            <a:pPr lvl="1"/>
            <a:r>
              <a:rPr lang="en-GB" dirty="0" smtClean="0"/>
              <a:t>Others</a:t>
            </a:r>
          </a:p>
          <a:p>
            <a:endParaRPr lang="en-GB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2198" y="-233913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Technologies - 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1921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Machine Learning library</a:t>
            </a:r>
          </a:p>
          <a:p>
            <a:r>
              <a:rPr lang="en-GB" dirty="0"/>
              <a:t>Interfaced with python code to execute efficient back-end C++ code.</a:t>
            </a:r>
          </a:p>
          <a:p>
            <a:r>
              <a:rPr lang="en-GB" dirty="0"/>
              <a:t>Constructs a computational graph to convert inputs into answers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- </a:t>
            </a:r>
            <a:r>
              <a:rPr lang="en-GB" dirty="0" err="1"/>
              <a:t>TensorFlow</a:t>
            </a:r>
            <a:endParaRPr lang="en-GB" dirty="0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76872"/>
            <a:ext cx="3067050" cy="3067050"/>
          </a:xfrm>
        </p:spPr>
      </p:pic>
    </p:spTree>
    <p:extLst>
      <p:ext uri="{BB962C8B-B14F-4D97-AF65-F5344CB8AC3E}">
        <p14:creationId xmlns:p14="http://schemas.microsoft.com/office/powerpoint/2010/main" val="4198195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Huge amount of data:</a:t>
            </a:r>
          </a:p>
          <a:p>
            <a:pPr lvl="1"/>
            <a:r>
              <a:rPr lang="en-GB" dirty="0" smtClean="0"/>
              <a:t>29 </a:t>
            </a:r>
            <a:r>
              <a:rPr lang="en-GB" dirty="0"/>
              <a:t>million data points</a:t>
            </a:r>
          </a:p>
          <a:p>
            <a:r>
              <a:rPr lang="en-GB" dirty="0"/>
              <a:t>Large range of possible outputs:</a:t>
            </a:r>
          </a:p>
          <a:p>
            <a:pPr lvl="1"/>
            <a:r>
              <a:rPr lang="en-GB" dirty="0"/>
              <a:t>108 thousand unique check-in locations are possible</a:t>
            </a:r>
          </a:p>
          <a:p>
            <a:pPr lvl="1"/>
            <a:r>
              <a:rPr lang="en-GB" dirty="0"/>
              <a:t>Weak correlation between input co-ordinates and location</a:t>
            </a:r>
          </a:p>
          <a:p>
            <a:r>
              <a:rPr lang="en-GB" dirty="0"/>
              <a:t>Difficult to load, process and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TensorFlow</a:t>
            </a:r>
            <a:r>
              <a:rPr lang="en-GB" dirty="0"/>
              <a:t> - Limitations</a:t>
            </a:r>
          </a:p>
        </p:txBody>
      </p:sp>
    </p:spTree>
    <p:extLst>
      <p:ext uri="{BB962C8B-B14F-4D97-AF65-F5344CB8AC3E}">
        <p14:creationId xmlns:p14="http://schemas.microsoft.com/office/powerpoint/2010/main" val="59537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Introduction to programming using Python Language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Began with basic structure and syntax</a:t>
            </a:r>
          </a:p>
          <a:p>
            <a:endParaRPr lang="en-GB" dirty="0"/>
          </a:p>
          <a:p>
            <a:r>
              <a:rPr lang="en-GB" dirty="0" smtClean="0"/>
              <a:t>Created simple programs with basic logic</a:t>
            </a:r>
          </a:p>
          <a:p>
            <a:pPr lvl="1"/>
            <a:r>
              <a:rPr lang="en-GB" sz="1400" dirty="0" smtClean="0"/>
              <a:t>For, if/else, while etc.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5059899" y="1340768"/>
            <a:ext cx="3314700" cy="1285668"/>
            <a:chOff x="5059899" y="1484784"/>
            <a:chExt cx="3314700" cy="128566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9899" y="1484784"/>
              <a:ext cx="3314700" cy="79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9899" y="2275360"/>
              <a:ext cx="3314700" cy="4950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899" y="4509120"/>
            <a:ext cx="3314700" cy="1613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899" y="2815482"/>
            <a:ext cx="3314700" cy="1549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953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Used as an introduction to the principles of OOP</a:t>
            </a:r>
          </a:p>
          <a:p>
            <a:pPr lvl="1"/>
            <a:r>
              <a:rPr lang="en-GB" sz="1400" dirty="0" smtClean="0"/>
              <a:t>Inheritance, Encapsulation, Abstraction, Polymorphism</a:t>
            </a:r>
          </a:p>
          <a:p>
            <a:pPr lvl="1"/>
            <a:endParaRPr lang="en-GB" sz="1400" dirty="0"/>
          </a:p>
          <a:p>
            <a:r>
              <a:rPr lang="en-GB" dirty="0" smtClean="0"/>
              <a:t>Created simple library program to utilise principles of inheritance and encapsulation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588" y="1844824"/>
            <a:ext cx="4351321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818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Introduction to R programming language</a:t>
            </a:r>
          </a:p>
          <a:p>
            <a:endParaRPr lang="en-GB" dirty="0"/>
          </a:p>
          <a:p>
            <a:r>
              <a:rPr lang="en-GB" dirty="0" smtClean="0"/>
              <a:t>Began with basic syntax and structure</a:t>
            </a:r>
          </a:p>
          <a:p>
            <a:endParaRPr lang="en-GB" dirty="0"/>
          </a:p>
          <a:p>
            <a:r>
              <a:rPr lang="en-GB" dirty="0" smtClean="0"/>
              <a:t>Developed into creating simple analytical programs in order to learn the language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757" y="1340768"/>
            <a:ext cx="3786984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757" y="4005064"/>
            <a:ext cx="3792512" cy="139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115" y="5398462"/>
            <a:ext cx="1352267" cy="94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29" y="2775668"/>
            <a:ext cx="3792512" cy="115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89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Introduction of Machine Learning techniques using R</a:t>
            </a:r>
          </a:p>
          <a:p>
            <a:endParaRPr lang="en-GB" dirty="0"/>
          </a:p>
          <a:p>
            <a:r>
              <a:rPr lang="en-GB" dirty="0" smtClean="0"/>
              <a:t>Firstly using a set of USA census data to predict salaries</a:t>
            </a:r>
          </a:p>
          <a:p>
            <a:endParaRPr lang="en-GB" dirty="0"/>
          </a:p>
          <a:p>
            <a:r>
              <a:rPr lang="en-GB" dirty="0" smtClean="0"/>
              <a:t>Cleaned data into more useful formats and categories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051" y="1340768"/>
            <a:ext cx="3694395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051" y="2276872"/>
            <a:ext cx="3694395" cy="138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95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Brief introduction to database management via Oracle SQL</a:t>
            </a:r>
          </a:p>
          <a:p>
            <a:endParaRPr lang="en-GB" dirty="0"/>
          </a:p>
          <a:p>
            <a:r>
              <a:rPr lang="en-GB" dirty="0" smtClean="0"/>
              <a:t>Creating, inserting, and querying databases and tables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SQL (Oracle)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889" y="1412776"/>
            <a:ext cx="4108720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subqueries</a:t>
            </a:r>
            <a:r>
              <a:rPr lang="en-GB" dirty="0"/>
              <a:t> to retrieve more specific data </a:t>
            </a:r>
            <a:r>
              <a:rPr lang="en-GB" dirty="0" smtClean="0"/>
              <a:t>subsets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SQL (Oracle)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500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Cluster Administration via AWS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274</TotalTime>
  <Words>904</Words>
  <Application>Microsoft Office PowerPoint</Application>
  <PresentationFormat>On-screen Show (4:3)</PresentationFormat>
  <Paragraphs>372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Horizon</vt:lpstr>
      <vt:lpstr>QA Big Data Stream</vt:lpstr>
      <vt:lpstr>Introduction</vt:lpstr>
      <vt:lpstr>Python</vt:lpstr>
      <vt:lpstr>Python</vt:lpstr>
      <vt:lpstr>R</vt:lpstr>
      <vt:lpstr>R</vt:lpstr>
      <vt:lpstr>SQL (Oracle)</vt:lpstr>
      <vt:lpstr>SQL (Oracle)</vt:lpstr>
      <vt:lpstr>Cluster Administration via AWS</vt:lpstr>
      <vt:lpstr>NoSQL (MongoDB)</vt:lpstr>
      <vt:lpstr>Continuous integration</vt:lpstr>
      <vt:lpstr>Hadoop (Hive/Impala)</vt:lpstr>
      <vt:lpstr>Scala</vt:lpstr>
      <vt:lpstr>spark</vt:lpstr>
      <vt:lpstr>Pentaho</vt:lpstr>
      <vt:lpstr>Scrum/Agile</vt:lpstr>
      <vt:lpstr>Final Project - Data</vt:lpstr>
      <vt:lpstr>R</vt:lpstr>
      <vt:lpstr>Week </vt:lpstr>
      <vt:lpstr>Project Aims</vt:lpstr>
      <vt:lpstr>Data</vt:lpstr>
      <vt:lpstr>Data – Visualisation </vt:lpstr>
      <vt:lpstr>PowerPoint Presentation</vt:lpstr>
      <vt:lpstr>Technologies - TensorFlow</vt:lpstr>
      <vt:lpstr>TensorFlow - Limitations</vt:lpstr>
    </vt:vector>
  </TitlesOfParts>
  <Company>QA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location data analysis</dc:title>
  <dc:creator>student</dc:creator>
  <cp:lastModifiedBy>student</cp:lastModifiedBy>
  <cp:revision>19</cp:revision>
  <dcterms:created xsi:type="dcterms:W3CDTF">2017-05-18T15:48:43Z</dcterms:created>
  <dcterms:modified xsi:type="dcterms:W3CDTF">2017-05-22T13:19:53Z</dcterms:modified>
</cp:coreProperties>
</file>