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52FA8B-EAD1-47E9-9F7C-258A87E722EF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Final project for the Big Data training stream at QA Consulting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Jamie </a:t>
            </a:r>
            <a:r>
              <a:rPr lang="en-GB" dirty="0" err="1" smtClean="0"/>
              <a:t>Dalley</a:t>
            </a:r>
            <a:r>
              <a:rPr lang="en-GB" dirty="0" smtClean="0"/>
              <a:t>, Wade Garrett,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</a:t>
            </a:r>
            <a:r>
              <a:rPr lang="en-GB" dirty="0" smtClean="0"/>
              <a:t>, Joseph Gordon, Edward </a:t>
            </a:r>
            <a:r>
              <a:rPr lang="en-GB" dirty="0" err="1" smtClean="0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Facebook location data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 smtClean="0"/>
              <a:t>To predict which place a person would like to check in to, given their location.</a:t>
            </a:r>
          </a:p>
          <a:p>
            <a:endParaRPr lang="en-GB" sz="2000" dirty="0"/>
          </a:p>
          <a:p>
            <a:r>
              <a:rPr lang="en-GB" sz="2000" dirty="0" smtClean="0"/>
              <a:t>Create a full pipeline for cleaning the data, analysing it, and using it to train predictive algorithms.</a:t>
            </a:r>
          </a:p>
          <a:p>
            <a:endParaRPr lang="en-GB" sz="2000" dirty="0"/>
          </a:p>
          <a:p>
            <a:r>
              <a:rPr lang="en-GB" sz="2000" dirty="0" smtClean="0"/>
              <a:t>Create solution to stream location and output solutions in real time.</a:t>
            </a: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Aims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" y="6440354"/>
            <a:ext cx="9143999" cy="417646"/>
            <a:chOff x="-1" y="6440354"/>
            <a:chExt cx="9143999" cy="417646"/>
          </a:xfrm>
        </p:grpSpPr>
        <p:sp>
          <p:nvSpPr>
            <p:cNvPr id="5" name="Rectangle 4"/>
            <p:cNvSpPr/>
            <p:nvPr/>
          </p:nvSpPr>
          <p:spPr>
            <a:xfrm>
              <a:off x="-1" y="6453336"/>
              <a:ext cx="1835697" cy="404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Introduction</a:t>
              </a:r>
              <a:endParaRPr lang="en-GB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6453336"/>
              <a:ext cx="1908211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2</a:t>
              </a:r>
              <a:endParaRPr lang="en-GB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43906" y="6440354"/>
              <a:ext cx="1764198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3</a:t>
              </a:r>
              <a:endParaRPr lang="en-GB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8105" y="6453336"/>
              <a:ext cx="1728192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4</a:t>
              </a:r>
              <a:endParaRPr lang="en-GB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6297" y="6453173"/>
              <a:ext cx="1907701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5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dirty="0" err="1" smtClean="0"/>
              <a:t>row_id</a:t>
            </a:r>
            <a:endParaRPr lang="en-GB" dirty="0" smtClean="0"/>
          </a:p>
          <a:p>
            <a:pPr lvl="1"/>
            <a:r>
              <a:rPr lang="en-GB" dirty="0" smtClean="0"/>
              <a:t>x</a:t>
            </a:r>
            <a:endParaRPr lang="en-GB" dirty="0"/>
          </a:p>
          <a:p>
            <a:pPr lvl="1"/>
            <a:r>
              <a:rPr lang="en-GB" dirty="0" smtClean="0"/>
              <a:t>y</a:t>
            </a:r>
          </a:p>
          <a:p>
            <a:pPr lvl="1"/>
            <a:r>
              <a:rPr lang="en-GB" dirty="0" smtClean="0"/>
              <a:t>accuracy</a:t>
            </a:r>
          </a:p>
          <a:p>
            <a:pPr lvl="1"/>
            <a:r>
              <a:rPr lang="en-GB" dirty="0" smtClean="0"/>
              <a:t>time </a:t>
            </a:r>
          </a:p>
          <a:p>
            <a:pPr lvl="1"/>
            <a:r>
              <a:rPr lang="en-GB" dirty="0" err="1" smtClean="0"/>
              <a:t>place_id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-1" y="6440354"/>
            <a:ext cx="9143999" cy="417646"/>
            <a:chOff x="-1" y="6440354"/>
            <a:chExt cx="9143999" cy="417646"/>
          </a:xfrm>
        </p:grpSpPr>
        <p:sp>
          <p:nvSpPr>
            <p:cNvPr id="11" name="Rectangle 10"/>
            <p:cNvSpPr/>
            <p:nvPr/>
          </p:nvSpPr>
          <p:spPr>
            <a:xfrm>
              <a:off x="-1" y="6453336"/>
              <a:ext cx="1835697" cy="404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Introduction</a:t>
              </a:r>
              <a:endParaRPr lang="en-GB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5696" y="6453336"/>
              <a:ext cx="1908211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2</a:t>
              </a:r>
              <a:endParaRPr lang="en-GB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3906" y="6440354"/>
              <a:ext cx="1764198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3</a:t>
              </a:r>
              <a:endParaRPr lang="en-GB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08105" y="6453336"/>
              <a:ext cx="1728192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4</a:t>
              </a:r>
              <a:endParaRPr lang="en-GB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6297" y="6453173"/>
              <a:ext cx="1907701" cy="404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Section 5</a:t>
              </a:r>
              <a:endParaRPr lang="en-GB" sz="1200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9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38</TotalTime>
  <Words>109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Horizon</vt:lpstr>
      <vt:lpstr>Facebook location data analysis</vt:lpstr>
      <vt:lpstr>Project Aims</vt:lpstr>
      <vt:lpstr>Data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student</cp:lastModifiedBy>
  <cp:revision>4</cp:revision>
  <dcterms:created xsi:type="dcterms:W3CDTF">2017-05-18T15:48:43Z</dcterms:created>
  <dcterms:modified xsi:type="dcterms:W3CDTF">2017-05-18T16:27:20Z</dcterms:modified>
</cp:coreProperties>
</file>