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77A6-B8E3-48DF-8EC1-EBEA5A6986CD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AF8F-1A59-4DDC-9E88-91357B717D0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77A6-B8E3-48DF-8EC1-EBEA5A6986CD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AF8F-1A59-4DDC-9E88-91357B717D0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77A6-B8E3-48DF-8EC1-EBEA5A6986CD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AF8F-1A59-4DDC-9E88-91357B717D08}" type="slidenum">
              <a:rPr lang="en-GB" smtClean="0"/>
              <a:t>‹#›</a:t>
            </a:fld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77A6-B8E3-48DF-8EC1-EBEA5A6986CD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AF8F-1A59-4DDC-9E88-91357B717D08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77A6-B8E3-48DF-8EC1-EBEA5A6986CD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AF8F-1A59-4DDC-9E88-91357B717D0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77A6-B8E3-48DF-8EC1-EBEA5A6986CD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AF8F-1A59-4DDC-9E88-91357B717D0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77A6-B8E3-48DF-8EC1-EBEA5A6986CD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AF8F-1A59-4DDC-9E88-91357B717D0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77A6-B8E3-48DF-8EC1-EBEA5A6986CD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AF8F-1A59-4DDC-9E88-91357B717D0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77A6-B8E3-48DF-8EC1-EBEA5A6986CD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AF8F-1A59-4DDC-9E88-91357B717D0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77A6-B8E3-48DF-8EC1-EBEA5A6986CD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AF8F-1A59-4DDC-9E88-91357B717D08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77A6-B8E3-48DF-8EC1-EBEA5A6986CD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AF8F-1A59-4DDC-9E88-91357B717D08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E0877A6-B8E3-48DF-8EC1-EBEA5A6986CD}" type="datetimeFigureOut">
              <a:rPr lang="en-GB" smtClean="0"/>
              <a:t>18/05/2017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167AF8F-1A59-4DDC-9E88-91357B717D08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Facebook Check-in analysis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Wade Garrett, Edward </a:t>
            </a:r>
            <a:r>
              <a:rPr lang="en-GB" dirty="0" err="1" smtClean="0"/>
              <a:t>Sibert</a:t>
            </a:r>
            <a:r>
              <a:rPr lang="en-GB" dirty="0" smtClean="0"/>
              <a:t>, </a:t>
            </a:r>
            <a:r>
              <a:rPr lang="en-GB" dirty="0" err="1" smtClean="0"/>
              <a:t>Abelether</a:t>
            </a:r>
            <a:r>
              <a:rPr lang="en-GB" dirty="0" smtClean="0"/>
              <a:t> </a:t>
            </a:r>
            <a:r>
              <a:rPr lang="en-GB" dirty="0" err="1" smtClean="0"/>
              <a:t>Germa,Jamie</a:t>
            </a:r>
            <a:r>
              <a:rPr lang="en-GB" dirty="0" smtClean="0"/>
              <a:t> </a:t>
            </a:r>
            <a:r>
              <a:rPr lang="en-GB" dirty="0" err="1" smtClean="0"/>
              <a:t>Dalley</a:t>
            </a:r>
            <a:r>
              <a:rPr lang="en-GB" dirty="0" smtClean="0"/>
              <a:t>, Joseph Gordon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96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TensorFlow</a:t>
            </a:r>
            <a:endParaRPr lang="en-GB" dirty="0" smtClean="0"/>
          </a:p>
          <a:p>
            <a:r>
              <a:rPr lang="en-GB" dirty="0" smtClean="0"/>
              <a:t>others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Technologies - 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14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645024"/>
            <a:ext cx="2952328" cy="295232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Technologies - </a:t>
            </a:r>
            <a:r>
              <a:rPr lang="en-GB" dirty="0" err="1" smtClean="0"/>
              <a:t>TensorFlow</a:t>
            </a:r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72067" y="2675466"/>
            <a:ext cx="5716157" cy="348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Machine Learning library</a:t>
            </a:r>
          </a:p>
          <a:p>
            <a:r>
              <a:rPr lang="en-GB" dirty="0" smtClean="0"/>
              <a:t>Interfaced with python code to execute efficient back-end C++ code.</a:t>
            </a:r>
          </a:p>
          <a:p>
            <a:r>
              <a:rPr lang="en-GB" dirty="0" smtClean="0"/>
              <a:t>Constructs a computational graph to convert inputs into answers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8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Huge amount of data:</a:t>
            </a:r>
          </a:p>
          <a:p>
            <a:pPr lvl="1"/>
            <a:r>
              <a:rPr lang="en-GB" dirty="0" smtClean="0"/>
              <a:t>27 million data points</a:t>
            </a:r>
          </a:p>
          <a:p>
            <a:r>
              <a:rPr lang="en-GB" dirty="0" smtClean="0"/>
              <a:t>Large range of possible outputs:</a:t>
            </a:r>
          </a:p>
          <a:p>
            <a:pPr lvl="1"/>
            <a:r>
              <a:rPr lang="en-GB" dirty="0" smtClean="0"/>
              <a:t>108 thousand unique check-in locations are possible</a:t>
            </a:r>
          </a:p>
          <a:p>
            <a:pPr lvl="1"/>
            <a:r>
              <a:rPr lang="en-GB" dirty="0" smtClean="0"/>
              <a:t>Weak correlation between input co-ordinates and location</a:t>
            </a:r>
          </a:p>
          <a:p>
            <a:r>
              <a:rPr lang="en-GB" dirty="0" smtClean="0"/>
              <a:t>Difficult to load, process and learn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TensorFlow</a:t>
            </a:r>
            <a:r>
              <a:rPr lang="en-GB" dirty="0" smtClean="0"/>
              <a:t> - Limitations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688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116</TotalTime>
  <Words>86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Waveform</vt:lpstr>
      <vt:lpstr>Facebook Check-in analysis</vt:lpstr>
      <vt:lpstr>Technologies - Overview</vt:lpstr>
      <vt:lpstr>Technologies - TensorFlow</vt:lpstr>
      <vt:lpstr>TensorFlow - Limitations</vt:lpstr>
    </vt:vector>
  </TitlesOfParts>
  <Company>QA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Check-in analysis</dc:title>
  <dc:creator>student</dc:creator>
  <cp:lastModifiedBy>student</cp:lastModifiedBy>
  <cp:revision>5</cp:revision>
  <dcterms:created xsi:type="dcterms:W3CDTF">2017-05-18T12:40:09Z</dcterms:created>
  <dcterms:modified xsi:type="dcterms:W3CDTF">2017-05-18T14:37:04Z</dcterms:modified>
</cp:coreProperties>
</file>