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3" r:id="rId30"/>
    <p:sldId id="295" r:id="rId31"/>
    <p:sldId id="298" r:id="rId32"/>
    <p:sldId id="299" r:id="rId33"/>
    <p:sldId id="300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C6A08-FC6C-4A2D-B3AC-EB950E11FDEB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7311-62F4-43AA-AB6E-CABDE9CEDB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012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24FB-5FEB-4B74-887E-CF455DB353A4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46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66A6-FF00-46AF-9B57-14639E76DF2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3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A21-1DE9-40DE-973A-D66F769A618E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412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263-0FB7-49F2-86E3-34925E78143F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9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9AC-9A04-45D3-83D4-22BE2F737C6A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68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F167-6912-4E27-BB39-78CFB7706002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12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7126-F658-42E0-B428-E8619856F875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7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69B-D166-4877-9287-9D6779165908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3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5456-B1FE-4707-B2C9-3A544C0E1124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676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6775-8E90-431E-BFD0-0EFCA7C056C7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81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2A58-1AF1-41BE-B400-3C47EE27ADC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72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8674-618E-4C3F-9FC6-961DB125160B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0FC0-D0AC-446D-86C9-80D17CCD5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04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600199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6">
                    <a:lumMod val="50000"/>
                  </a:schemeClr>
                </a:solidFill>
              </a:rPr>
              <a:t>Title: Mobile </a:t>
            </a:r>
            <a:r>
              <a:rPr lang="en-US" sz="4900" dirty="0">
                <a:solidFill>
                  <a:schemeClr val="accent6">
                    <a:lumMod val="50000"/>
                  </a:schemeClr>
                </a:solidFill>
              </a:rPr>
              <a:t>Based Ethio-Encarta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09800"/>
            <a:ext cx="6400800" cy="41148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sz="2800" b="1" u="sng" dirty="0">
                <a:solidFill>
                  <a:schemeClr val="tx1"/>
                </a:solidFill>
              </a:rPr>
              <a:t>Name </a:t>
            </a:r>
            <a:r>
              <a:rPr lang="en-US" sz="2800" b="1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en-US" sz="2800" b="1" u="sng" dirty="0" smtClean="0">
                <a:solidFill>
                  <a:schemeClr val="tx1"/>
                </a:solidFill>
              </a:rPr>
              <a:t>ID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 Amlaku Beyene…………2051/07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Ananke Yilak…………..…2139/07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Ylikal </a:t>
            </a:r>
            <a:r>
              <a:rPr lang="en-US" sz="2800" b="1" dirty="0" smtClean="0">
                <a:solidFill>
                  <a:schemeClr val="tx1"/>
                </a:solidFill>
              </a:rPr>
              <a:t>Ayalaw……..…..….1973/07                                        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Balemlay Tilahun</a:t>
            </a:r>
            <a:r>
              <a:rPr lang="en-US" sz="2800" b="1" dirty="0" smtClean="0">
                <a:solidFill>
                  <a:schemeClr val="tx1"/>
                </a:solidFill>
              </a:rPr>
              <a:t>…...........1982/07                                          </a:t>
            </a:r>
            <a:endParaRPr lang="en-US" sz="28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Tizta </a:t>
            </a:r>
            <a:r>
              <a:rPr lang="en-US" sz="2800" b="1" dirty="0" smtClean="0">
                <a:solidFill>
                  <a:schemeClr val="tx1"/>
                </a:solidFill>
              </a:rPr>
              <a:t>Endresaw..………....1984/07   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</a:t>
            </a:r>
            <a:r>
              <a:rPr lang="en-US" sz="2800" b="1" dirty="0" smtClean="0">
                <a:solidFill>
                  <a:schemeClr val="tx1"/>
                </a:solidFill>
              </a:rPr>
              <a:t>Information system section one </a:t>
            </a:r>
          </a:p>
          <a:p>
            <a:pPr algn="r"/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             Group six(6)                                      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96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Introduction to the existing system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current Ethio-Encarta system is implemented on foreigner’s language </a:t>
            </a:r>
            <a:r>
              <a:rPr lang="en-US" sz="2800" dirty="0" smtClean="0"/>
              <a:t>English</a:t>
            </a:r>
          </a:p>
          <a:p>
            <a:r>
              <a:rPr lang="en-US" sz="2800" dirty="0"/>
              <a:t>And the current Ethio-Encarta system is focus on the information in historical place, famous people, transport system, bank, hotel, region and realign. </a:t>
            </a:r>
            <a:endParaRPr lang="en-US" sz="2800" dirty="0" smtClean="0"/>
          </a:p>
          <a:p>
            <a:r>
              <a:rPr lang="en-US" sz="2800" dirty="0" smtClean="0"/>
              <a:t>But </a:t>
            </a:r>
            <a:r>
              <a:rPr lang="en-US" sz="2800" dirty="0"/>
              <a:t>the application not broadcast the information based on its contents and the information is not good to accesses and 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EE04-A6DA-411F-B5EE-D313327ECF9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makes confusion and the existing mobile based Ethio-Encarta application is not broadcast full information about Ethiopia. </a:t>
            </a:r>
          </a:p>
          <a:p>
            <a:r>
              <a:rPr lang="en-US" sz="2800" dirty="0" smtClean="0"/>
              <a:t>The existing system not implemented with Amharic language.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88D-0208-4A5E-A35D-F05BADF040B7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83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Players in the existing system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Players represent external entities that interact with the system. </a:t>
            </a:r>
          </a:p>
          <a:p>
            <a:r>
              <a:rPr lang="en-US" sz="2800" dirty="0"/>
              <a:t>Here are the players involved: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/>
              <a:t>All Peoples (The peoples that read English language): people who are getting information from the system.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F4CC-4643-499E-9BE3-57F93D087763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21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Business rules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business rule is a principle or a policy in which the proposed system operates accordingly. </a:t>
            </a:r>
          </a:p>
          <a:p>
            <a:r>
              <a:rPr lang="en-US" sz="2800" dirty="0"/>
              <a:t>The main business rules or principles of the existing system are: -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/>
              <a:t>BR1- Before using Encarta application, peoples must install the application to their device.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9567-EE6B-4386-A1D4-623EAF863B47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24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Requirements </a:t>
            </a:r>
            <a:r>
              <a:rPr lang="en-US" sz="4400" dirty="0"/>
              <a:t>of the proposed system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400050" lvl="2" indent="-400050" algn="ctr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1771650" lvl="5" indent="-400050" algn="ctr">
              <a:buFont typeface="Wingdings" panose="05000000000000000000" pitchFamily="2" charset="2"/>
              <a:buChar char="Ø"/>
            </a:pPr>
            <a:r>
              <a:rPr lang="en-US" sz="3200" dirty="0" smtClean="0"/>
              <a:t>Functional </a:t>
            </a:r>
            <a:r>
              <a:rPr lang="en-US" sz="3200" dirty="0"/>
              <a:t>requirements</a:t>
            </a:r>
            <a:endParaRPr lang="en-US" sz="3200" i="1" dirty="0"/>
          </a:p>
          <a:p>
            <a:r>
              <a:rPr lang="en-US" sz="2800" dirty="0"/>
              <a:t>are concerned about the major activities that the system has to be performed. </a:t>
            </a:r>
            <a:r>
              <a:rPr lang="en-US" sz="2800" dirty="0" smtClean="0"/>
              <a:t>Some </a:t>
            </a:r>
            <a:r>
              <a:rPr lang="en-US" sz="2800" dirty="0"/>
              <a:t>of them are</a:t>
            </a:r>
            <a:r>
              <a:rPr lang="en-US" sz="2800" dirty="0" smtClean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/>
              <a:t>The system enables the user to view </a:t>
            </a:r>
            <a:r>
              <a:rPr lang="en-US" sz="2800" dirty="0" smtClean="0"/>
              <a:t>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The system enables the user to search the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intended </a:t>
            </a:r>
            <a:r>
              <a:rPr lang="en-US" sz="2800" dirty="0"/>
              <a:t>information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/>
              <a:t>View information</a:t>
            </a:r>
          </a:p>
          <a:p>
            <a:pPr lvl="0"/>
            <a:r>
              <a:rPr lang="en-US" sz="2800" dirty="0"/>
              <a:t>Search information </a:t>
            </a:r>
          </a:p>
          <a:p>
            <a:pPr marL="0" indent="0">
              <a:buNone/>
            </a:pPr>
            <a:endParaRPr lang="en-US" sz="2800" dirty="0"/>
          </a:p>
          <a:p>
            <a:pPr lvl="0">
              <a:buFont typeface="Wingdings" panose="05000000000000000000" pitchFamily="2" charset="2"/>
              <a:buChar char="ü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9E26-20AF-46B0-8542-9866D91956B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73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 smtClean="0"/>
              <a:t>Manage information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 smtClean="0"/>
              <a:t>Upload information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 smtClean="0"/>
              <a:t>Delete information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dirty="0" smtClean="0"/>
              <a:t>Manage user account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2714-7B0C-49F4-9D38-EB3041A8DAD3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00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1600" b="1" i="1" dirty="0"/>
              <a:t/>
            </a:r>
            <a:br>
              <a:rPr lang="en-US" sz="1600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/>
              <a:t>Non-functional requirements</a:t>
            </a:r>
          </a:p>
          <a:p>
            <a:r>
              <a:rPr lang="en-US" sz="2800" b="1" dirty="0"/>
              <a:t>Availability</a:t>
            </a:r>
            <a:r>
              <a:rPr lang="en-US" sz="2800" dirty="0"/>
              <a:t>: This system should always be available for access at 24 hours; 7 days a </a:t>
            </a:r>
            <a:r>
              <a:rPr lang="en-US" sz="2800" dirty="0" smtClean="0"/>
              <a:t>week</a:t>
            </a:r>
          </a:p>
          <a:p>
            <a:r>
              <a:rPr lang="en-US" sz="2800" b="1" dirty="0"/>
              <a:t>Security</a:t>
            </a:r>
            <a:r>
              <a:rPr lang="en-US" sz="2800" dirty="0"/>
              <a:t>: Administer </a:t>
            </a:r>
            <a:r>
              <a:rPr lang="en-US" sz="2800" dirty="0" smtClean="0"/>
              <a:t>and information recorder is </a:t>
            </a:r>
            <a:r>
              <a:rPr lang="en-US" sz="2800" dirty="0"/>
              <a:t>authenticated before managing the information or manage </a:t>
            </a:r>
            <a:r>
              <a:rPr lang="en-US" sz="2800" dirty="0" smtClean="0"/>
              <a:t>information</a:t>
            </a:r>
          </a:p>
          <a:p>
            <a:r>
              <a:rPr lang="en-US" sz="2800" b="1" dirty="0"/>
              <a:t>Performance and Response time:</a:t>
            </a:r>
            <a:r>
              <a:rPr lang="en-US" sz="2800" dirty="0"/>
              <a:t> - The system should have high performance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967F-0C92-4A66-B17F-A21D07184AB9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4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Usability:</a:t>
            </a:r>
            <a:r>
              <a:rPr lang="en-US" sz="2800" dirty="0"/>
              <a:t> As the system support Amharic language the illiterate user who can’t read and </a:t>
            </a:r>
            <a:endParaRPr lang="en-US" sz="2800" dirty="0" smtClean="0"/>
          </a:p>
          <a:p>
            <a:pPr lvl="0"/>
            <a:r>
              <a:rPr lang="en-US" sz="2800" dirty="0"/>
              <a:t>U</a:t>
            </a:r>
            <a:r>
              <a:rPr lang="en-US" sz="2800" dirty="0" smtClean="0"/>
              <a:t>nderstand </a:t>
            </a:r>
            <a:r>
              <a:rPr lang="en-US" sz="2800" dirty="0"/>
              <a:t>English language can easily understand the proposed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619-868D-4249-A5C7-86DE52EABEC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43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900" dirty="0"/>
              <a:t>Use case model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88FA-FF3D-47B3-84CA-30C74621F6BA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1" y="990600"/>
            <a:ext cx="7505138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884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 rtl="0">
              <a:spcBef>
                <a:spcPct val="0"/>
              </a:spcBef>
            </a:pPr>
            <a:r>
              <a:rPr lang="en-US" sz="4400" b="1" dirty="0"/>
              <a:t>Analysis Level Class Diagram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337-A2FF-4818-86BF-0FB70355402A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88" y="1219200"/>
            <a:ext cx="4572224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938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Ethiopia is a country located in the Horn of Africa. </a:t>
            </a:r>
            <a:endParaRPr lang="en-US" sz="2800" dirty="0" smtClean="0"/>
          </a:p>
          <a:p>
            <a:r>
              <a:rPr lang="en-US" sz="2800" dirty="0" smtClean="0"/>
              <a:t>Ethiopia</a:t>
            </a:r>
            <a:r>
              <a:rPr lang="en-US" sz="2800" dirty="0"/>
              <a:t>, the oldest independent nation in Africa, has a heritage dating back to first </a:t>
            </a:r>
            <a:r>
              <a:rPr lang="en-US" sz="2800" dirty="0" smtClean="0"/>
              <a:t>century AD</a:t>
            </a:r>
          </a:p>
          <a:p>
            <a:r>
              <a:rPr lang="en-US" sz="2800" dirty="0"/>
              <a:t>Some of the oldest skeletal evidence for anatomically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modern </a:t>
            </a:r>
            <a:r>
              <a:rPr lang="en-US" sz="2800" dirty="0"/>
              <a:t>humans has been </a:t>
            </a:r>
            <a:r>
              <a:rPr lang="en-US" sz="2800" dirty="0" smtClean="0"/>
              <a:t>found </a:t>
            </a:r>
            <a:r>
              <a:rPr lang="en-US" sz="2800" dirty="0"/>
              <a:t>in </a:t>
            </a:r>
            <a:r>
              <a:rPr lang="en-US" sz="2800" dirty="0" smtClean="0"/>
              <a:t>Ethiopia</a:t>
            </a:r>
          </a:p>
          <a:p>
            <a:r>
              <a:rPr lang="en-US" sz="2800" dirty="0"/>
              <a:t>It is widely considered as the region from </a:t>
            </a:r>
            <a:r>
              <a:rPr lang="en-US" sz="2800" dirty="0" smtClean="0"/>
              <a:t>modern humans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BDE-769C-4F2C-AB9F-18EEC495AF31}" type="datetime3">
              <a:rPr lang="en-US" smtClean="0">
                <a:solidFill>
                  <a:schemeClr val="tx1"/>
                </a:solidFill>
              </a:rPr>
              <a:pPr/>
              <a:t>4 June 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Mobile based Ethio-Encarta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47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dirty="0" smtClean="0"/>
              <a:t>Sequence Diagram for login</a:t>
            </a:r>
            <a:r>
              <a:rPr lang="en-US" sz="4400" b="1" i="1" dirty="0"/>
              <a:t/>
            </a:r>
            <a:br>
              <a:rPr lang="en-US" sz="4400" b="1" i="1" dirty="0"/>
            </a:b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993A-7F1C-46B2-920D-5A7809BFCD3F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172200" cy="475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998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4400" dirty="0"/>
              <a:t>Activity </a:t>
            </a:r>
            <a:r>
              <a:rPr lang="en-US" sz="4400" dirty="0" smtClean="0"/>
              <a:t>Diagram for login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0C50-357E-4BF6-BAEE-ECEF92B501D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419600" cy="4678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742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User Interface prototype for Amharic </a:t>
            </a:r>
            <a:r>
              <a:rPr lang="en-US" sz="3600" dirty="0" smtClean="0"/>
              <a:t>mobile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DF75-F84C-4048-AA4D-6CC49E7E8BEB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010400" cy="44678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38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prototype for English mobile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F512-D9BB-40A3-8ED9-2F66F3CFCEC3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62652"/>
            <a:ext cx="6601257" cy="40010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4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Interface Prototype for Administer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C8A7-EF02-4C32-B7C4-1E7238E76D12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7" descr="protayp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00200"/>
            <a:ext cx="5257799" cy="452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94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4400" dirty="0"/>
              <a:t>Design Goals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goals are derived from the nonfunctional requirement of the </a:t>
            </a:r>
            <a:r>
              <a:rPr lang="en-US" sz="2800" dirty="0" smtClean="0"/>
              <a:t>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Security:</a:t>
            </a:r>
            <a:r>
              <a:rPr lang="en-US" sz="2800" dirty="0"/>
              <a:t> The system should provide a better level of security and integrity of the </a:t>
            </a:r>
            <a:r>
              <a:rPr lang="en-US" sz="2800" dirty="0" smtClean="0"/>
              <a:t>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Performance and Response time:</a:t>
            </a:r>
            <a:r>
              <a:rPr lang="en-US" sz="2800" dirty="0"/>
              <a:t> The system should have high performance </a:t>
            </a:r>
            <a:r>
              <a:rPr lang="en-US" sz="2800" dirty="0" smtClean="0"/>
              <a:t>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/>
              <a:t>when executing user’s input and should be able to provide feedback or response within a short time span.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E974-E08F-4639-A306-6843D47DD908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9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Availability:</a:t>
            </a:r>
            <a:r>
              <a:rPr lang="en-US" dirty="0"/>
              <a:t> This system should always be available for access at 24 hours, 7 days a user’s can simply access the application.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FFCC-A74A-4C9E-9C89-57AD3CE63683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System </a:t>
            </a:r>
            <a:r>
              <a:rPr lang="en-US" dirty="0"/>
              <a:t>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B10A-6D7B-4BFE-9312-3D47118376F5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86" y="2034610"/>
            <a:ext cx="6771428" cy="3657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21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1BCF-725B-4DBA-A382-C21EBA1D62D4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Content Placeholder 7" descr="clntnew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27" y="1743573"/>
            <a:ext cx="5696745" cy="4239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95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 rtl="0">
              <a:spcBef>
                <a:spcPct val="0"/>
              </a:spcBef>
            </a:pPr>
            <a:r>
              <a:rPr lang="en-US" sz="4400" dirty="0"/>
              <a:t>Database Design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3AE8-FB49-4FBC-B503-A6317A837E79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Content Placeholder 7" descr="png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8991600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Ethiopia has its own  culture, nation nationality, tradition, </a:t>
            </a:r>
          </a:p>
          <a:p>
            <a:pPr marL="0" indent="0">
              <a:buNone/>
            </a:pPr>
            <a:r>
              <a:rPr lang="en-US" sz="2800" dirty="0" smtClean="0"/>
              <a:t>     calendar, custom, metabolism and type’s cultural game</a:t>
            </a:r>
          </a:p>
          <a:p>
            <a:r>
              <a:rPr lang="en-US" sz="2800" dirty="0"/>
              <a:t>the context of our country there is absence of technology </a:t>
            </a:r>
            <a:endParaRPr lang="en-US" sz="2800" dirty="0" smtClean="0"/>
          </a:p>
          <a:p>
            <a:pPr marL="347472" indent="0">
              <a:spcAft>
                <a:spcPts val="600"/>
              </a:spcAft>
              <a:buNone/>
            </a:pPr>
            <a:r>
              <a:rPr lang="en-US" sz="2800" dirty="0" smtClean="0"/>
              <a:t>which </a:t>
            </a:r>
            <a:r>
              <a:rPr lang="en-US" sz="2800" dirty="0"/>
              <a:t>supports both literate and illiterate users </a:t>
            </a:r>
            <a:r>
              <a:rPr lang="en-US" sz="2800" dirty="0" smtClean="0"/>
              <a:t>on the case     </a:t>
            </a:r>
            <a:r>
              <a:rPr lang="en-US" sz="2800" dirty="0"/>
              <a:t>of </a:t>
            </a:r>
            <a:r>
              <a:rPr lang="en-US" sz="2800" dirty="0" smtClean="0"/>
              <a:t>information </a:t>
            </a:r>
            <a:r>
              <a:rPr lang="en-US" sz="2800" dirty="0"/>
              <a:t>broadcasting in the form of </a:t>
            </a:r>
            <a:r>
              <a:rPr lang="en-US" sz="2800" dirty="0" smtClean="0"/>
              <a:t>encyclopedia </a:t>
            </a:r>
            <a:r>
              <a:rPr lang="en-US" sz="2800" dirty="0"/>
              <a:t>or multimedia system</a:t>
            </a:r>
            <a:endParaRPr lang="en-US" sz="2800" dirty="0" smtClean="0"/>
          </a:p>
          <a:p>
            <a:r>
              <a:rPr lang="en-US" sz="2800" dirty="0"/>
              <a:t>the objective of the proposed system is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developing </a:t>
            </a:r>
            <a:r>
              <a:rPr lang="en-US" sz="2800" dirty="0"/>
              <a:t>information delivery system</a:t>
            </a:r>
            <a:r>
              <a:rPr lang="en-US" sz="2800" dirty="0" smtClean="0"/>
              <a:t> about </a:t>
            </a:r>
            <a:r>
              <a:rPr lang="en-US" sz="2800" dirty="0"/>
              <a:t>E</a:t>
            </a:r>
            <a:r>
              <a:rPr lang="en-US" sz="2800" dirty="0" smtClean="0"/>
              <a:t>thiopia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6422-D9F1-48B2-897F-557DD3AAE1C5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03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Deployment Diagram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15EF-C753-4635-A352-894755889707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28120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400800" y="3657600"/>
            <a:ext cx="304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42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development this project with two phases; the first phase deals with the analysis phase of the development life cycle, and the next phase addresses design, implementation and testing issues.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263-0FB7-49F2-86E3-34925E78143F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region supporters: our system only deployed on Amharic and English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the Amharic information is offline there is no online information for Amharic users then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recommend that the next developer will consider all regions of Ethiopia language and make them online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263-0FB7-49F2-86E3-34925E78143F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recommend the next developer to develop in Encarta with different language like oromifa,tigrgn,and other Ethiopian language with sound support.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263-0FB7-49F2-86E3-34925E78143F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Thankyou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14F5-8F29-44E8-B8CD-F6BEC2ADB598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4085" y="2967335"/>
            <a:ext cx="44358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Thankyou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6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General objectives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general objective of this project is to design and implement mobile based Ethio-Encarta system.</a:t>
            </a:r>
          </a:p>
          <a:p>
            <a:pPr marL="0" indent="0" algn="ctr">
              <a:buNone/>
            </a:pPr>
            <a:r>
              <a:rPr lang="en-US" dirty="0" smtClean="0"/>
              <a:t>    specific objective </a:t>
            </a:r>
          </a:p>
          <a:p>
            <a:pPr lvl="0"/>
            <a:r>
              <a:rPr lang="en-US" sz="2800" dirty="0"/>
              <a:t>To acquire the necessary information and knowledge from different sources by using appropriate methodology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To elicit information to understand the problem of </a:t>
            </a:r>
            <a:r>
              <a:rPr lang="en-US" sz="2800" dirty="0" smtClean="0"/>
              <a:t>the </a:t>
            </a:r>
            <a:r>
              <a:rPr lang="en-US" sz="2800" dirty="0"/>
              <a:t>existing system in order to propose a better and a working </a:t>
            </a:r>
            <a:r>
              <a:rPr lang="en-US" sz="2800" dirty="0" smtClean="0"/>
              <a:t> solution</a:t>
            </a:r>
            <a:r>
              <a:rPr lang="en-US" sz="2800" dirty="0"/>
              <a:t>.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9FDC-4BEC-46B9-8577-AB3958807827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2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Scope</a:t>
            </a:r>
          </a:p>
          <a:p>
            <a:r>
              <a:rPr lang="en-US" sz="2800" dirty="0"/>
              <a:t>The scope of this project is to develop mobile based Ethio-Encarta system in local language and foreigner language. </a:t>
            </a:r>
          </a:p>
          <a:p>
            <a:pPr lvl="0"/>
            <a:r>
              <a:rPr lang="en-US" sz="2800" dirty="0"/>
              <a:t>It </a:t>
            </a:r>
            <a:r>
              <a:rPr lang="en-US" sz="2800" dirty="0" smtClean="0"/>
              <a:t>includes:-</a:t>
            </a:r>
            <a:r>
              <a:rPr lang="en-US" sz="2800" dirty="0"/>
              <a:t>Historical </a:t>
            </a:r>
            <a:r>
              <a:rPr lang="en-US" sz="2800" dirty="0" smtClean="0"/>
              <a:t>place ,Famous people,</a:t>
            </a:r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Cultural </a:t>
            </a:r>
            <a:r>
              <a:rPr lang="en-US" sz="2800" dirty="0"/>
              <a:t>Games in Ethiopia </a:t>
            </a:r>
            <a:r>
              <a:rPr lang="en-US" sz="2800" dirty="0" smtClean="0"/>
              <a:t>religions, History</a:t>
            </a:r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Ethiopian music, dance </a:t>
            </a:r>
            <a:r>
              <a:rPr lang="en-US" sz="2800" dirty="0" smtClean="0"/>
              <a:t>style, Environment   ,agriculture </a:t>
            </a:r>
            <a:endParaRPr lang="en-US" sz="2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2901-6C7F-49E7-8A83-4E2D51E25985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40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b="1" dirty="0"/>
              <a:t>Limitation of the project</a:t>
            </a:r>
            <a:endParaRPr lang="en-US" b="1" i="1" dirty="0"/>
          </a:p>
          <a:p>
            <a:r>
              <a:rPr lang="en-US" sz="2400" dirty="0"/>
              <a:t>The scope of the project work is limited to the following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proposed system only support android based mobile.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proposed system not support online Amharic information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21A-EDDB-47E7-8EF7-5CD027B87C89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38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of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It reduces cost or save money. </a:t>
            </a:r>
          </a:p>
          <a:p>
            <a:pPr lvl="0"/>
            <a:r>
              <a:rPr lang="en-US" dirty="0"/>
              <a:t>Users will access the needed information easily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different use.</a:t>
            </a:r>
          </a:p>
          <a:p>
            <a:pPr lvl="0"/>
            <a:r>
              <a:rPr lang="en-US" dirty="0"/>
              <a:t>Researcher to collect information easily for research and other purposes. </a:t>
            </a:r>
          </a:p>
          <a:p>
            <a:pPr lvl="0"/>
            <a:r>
              <a:rPr lang="en-US" dirty="0"/>
              <a:t>For students those have an interest to study about their country. </a:t>
            </a:r>
          </a:p>
          <a:p>
            <a:pPr lvl="0"/>
            <a:r>
              <a:rPr lang="en-US" dirty="0"/>
              <a:t>It saves too much of time consumption by easily access information by his/her mobile phone or smart phone.</a:t>
            </a:r>
          </a:p>
          <a:p>
            <a:pPr marL="0" lv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BE2-CCD9-429F-BF4D-D1D15CBD2B9C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1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Users know what Ethiopia has in different direction like today and past.</a:t>
            </a:r>
          </a:p>
          <a:p>
            <a:pPr lvl="0"/>
            <a:r>
              <a:rPr lang="en-US" sz="2400" dirty="0" smtClean="0"/>
              <a:t>Used for truism office for the tourist see this application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and access information about Ethiopia and need to  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see this truism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F7F6-5930-4322-875C-021E9CBB8180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Methodology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collection </a:t>
            </a:r>
            <a:r>
              <a:rPr lang="en-US" dirty="0" smtClean="0"/>
              <a:t>method</a:t>
            </a:r>
          </a:p>
          <a:p>
            <a:r>
              <a:rPr lang="en-US" sz="2800" dirty="0"/>
              <a:t>The requirement of the system is gathered using primary and secondary data collecting techniques. These are listed below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Observation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Encyclopedia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Document analysis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5A4-FE0A-4EFB-8925-16D6A129CDAF}" type="datetime3">
              <a:rPr lang="en-US" smtClean="0"/>
              <a:pPr/>
              <a:t>4 June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based Ethio-Encarta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FC0-D0AC-446D-86C9-80D17CCD50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20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366</TotalTime>
  <Words>1182</Words>
  <Application>Microsoft Office PowerPoint</Application>
  <PresentationFormat>On-screen Show (4:3)</PresentationFormat>
  <Paragraphs>231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Title: Mobile Based Ethio-Encarta Application </vt:lpstr>
      <vt:lpstr>Introduction </vt:lpstr>
      <vt:lpstr>Cont.…</vt:lpstr>
      <vt:lpstr>Objectives </vt:lpstr>
      <vt:lpstr>Scope and limitation </vt:lpstr>
      <vt:lpstr>Cont.…</vt:lpstr>
      <vt:lpstr>Significant of the project </vt:lpstr>
      <vt:lpstr>Con….</vt:lpstr>
      <vt:lpstr>Methodology </vt:lpstr>
      <vt:lpstr>Introduction to the existing system </vt:lpstr>
      <vt:lpstr>Con….</vt:lpstr>
      <vt:lpstr>Players in the existing system </vt:lpstr>
      <vt:lpstr>Business rules </vt:lpstr>
      <vt:lpstr>  Requirements of the proposed system </vt:lpstr>
      <vt:lpstr>Con….</vt:lpstr>
      <vt:lpstr> </vt:lpstr>
      <vt:lpstr>Cont.…</vt:lpstr>
      <vt:lpstr>Use case model  </vt:lpstr>
      <vt:lpstr>Analysis Level Class Diagram </vt:lpstr>
      <vt:lpstr>Sequence Diagram for login </vt:lpstr>
      <vt:lpstr>Activity Diagram for login </vt:lpstr>
      <vt:lpstr>User Interface prototype for Amharic mobile </vt:lpstr>
      <vt:lpstr>User Interface prototype for English mobile</vt:lpstr>
      <vt:lpstr>User Interface Prototype for Administer page</vt:lpstr>
      <vt:lpstr>Design Goals </vt:lpstr>
      <vt:lpstr>Cont.…</vt:lpstr>
      <vt:lpstr>Current System Architecture</vt:lpstr>
      <vt:lpstr>Proposed System Architecture</vt:lpstr>
      <vt:lpstr>Database Design </vt:lpstr>
      <vt:lpstr>Deployment Diagram </vt:lpstr>
      <vt:lpstr>Conclusion </vt:lpstr>
      <vt:lpstr>Recommendation </vt:lpstr>
      <vt:lpstr>Con..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Based Ethio-Encarta Application</dc:title>
  <dc:creator>ismail - [2010]</dc:creator>
  <cp:lastModifiedBy>uer</cp:lastModifiedBy>
  <cp:revision>60</cp:revision>
  <dcterms:created xsi:type="dcterms:W3CDTF">2018-02-01T14:04:34Z</dcterms:created>
  <dcterms:modified xsi:type="dcterms:W3CDTF">2018-06-04T05:24:41Z</dcterms:modified>
</cp:coreProperties>
</file>