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9" r:id="rId3"/>
    <p:sldId id="267" r:id="rId4"/>
    <p:sldId id="262" r:id="rId5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5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E50B4-40E7-E554-7E93-27A067A03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E42D8D9-DDBB-1540-81C3-CA02D7850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03369A-8DE3-BDF9-E879-AC2A9FA4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4FD7-BC7B-4424-AC01-B3179749029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E085A6-F7DF-0D6D-B274-33A5F11A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7AA378-87A8-A524-9942-D14CC52D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4E48-BE30-4FA1-8988-D96FE54F0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10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CC2D74-D68A-08D4-2F5B-FD73FFFE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5B156C-0BCA-6A5A-3CDB-00B13B430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1D7575-495E-E07C-B8AA-B0B6DDDA4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4FD7-BC7B-4424-AC01-B3179749029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D8A37B-DB71-6BFA-5799-57FA1BF2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8C61FF-542A-ECA3-5C76-84A52D0A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4E48-BE30-4FA1-8988-D96FE54F0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11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3F5B72C-4506-33B2-0732-DB688AB97D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E2B062-4E87-DAC9-2EFB-0835FF7C2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049823-76C4-9904-F9C2-77F2C12B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4FD7-BC7B-4424-AC01-B3179749029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49DEBC-CDFE-DE38-EE69-F372AADD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14A4C2-851D-A81A-F136-C8A846E0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4E48-BE30-4FA1-8988-D96FE54F0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3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B3EE7-3B63-564B-A819-8E75B2E8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712608-6E30-386E-DA34-2ADEB141C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1AA9B2-3A69-5AED-6CC9-5A28D49D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4FD7-BC7B-4424-AC01-B3179749029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2F7BCE-1756-22E7-F26E-8DECF58A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3ECA06-305F-D589-8182-648503BE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4E48-BE30-4FA1-8988-D96FE54F0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364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CA22EB-152C-82A5-4591-B4EC33B9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093E95-D9F8-A27B-3A5A-D8B47092D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B78C65-2709-7466-503C-D0A75B12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4FD7-BC7B-4424-AC01-B3179749029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CA6DD9-6DC8-A185-8677-2102EBA9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7006FE-DF19-47A0-BA2A-E80D515A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4E48-BE30-4FA1-8988-D96FE54F0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45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1C380C-2B57-2F39-7E4D-FC5691B2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5D166A-3E1B-E4C6-0E62-501C4A27D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2EF2D2-4257-5DA0-A5F9-DA561B77C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CC48FE-2E1D-B094-08DB-CFF1E7C4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4FD7-BC7B-4424-AC01-B3179749029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2FE7B9-7C4A-3A74-3D4D-81068D76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625B38-930E-A036-1EDF-BB4A449D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4E48-BE30-4FA1-8988-D96FE54F0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87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39C19D-4369-5640-7BAF-9D62FF8E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7AB5FF0-6EBA-A240-2AE8-BB86398B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725EB7-3520-B0EB-46AB-2319F9E75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25264C-1145-846D-EB18-F58911993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4DF5A9-0413-742A-B18F-D643A6353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7E8C94-6FCC-1D08-46A1-5B92A966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4FD7-BC7B-4424-AC01-B3179749029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3F922F4-5A1C-642B-C32D-8104FF0D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5E18FE-36B2-B470-0B8A-6A689F5E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4E48-BE30-4FA1-8988-D96FE54F0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65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6337F-5117-CA05-0E90-F305F4B1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C43758-9DD8-7470-6E9C-57869F6A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4FD7-BC7B-4424-AC01-B3179749029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04F867-EA64-69DE-0168-D500FD2B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118F8C-5E25-EF87-B3D9-E3629FFE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4E48-BE30-4FA1-8988-D96FE54F0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3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2B31486-91E3-36E8-C463-E5FE2B7E0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4FD7-BC7B-4424-AC01-B3179749029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B4F183A-1934-8E88-EDE9-21D65CEC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8B1F50-EF42-80AD-6900-39C3E15E6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4E48-BE30-4FA1-8988-D96FE54F0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34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7EC6B5-B28D-8031-0CB5-FA6EB514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3D055D-3A37-415C-7A9D-33924582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7C2EAE-0F98-1C6B-621A-F28C7E541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6689B1-C47B-775D-C7D9-C44D85BF8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4FD7-BC7B-4424-AC01-B3179749029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743CE7-ADEA-8D77-A558-9D472121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418E9F-0178-D7F8-94EA-8ABE3A0D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4E48-BE30-4FA1-8988-D96FE54F0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84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79C4DB-6783-75E3-3224-C7C68D57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6BC82B8-2C6A-A583-9C0B-32ABE0CDF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B79067-2EAE-BF77-E122-74C1DCF29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BEF3FF-2865-A9CC-372C-85C9897E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4FD7-BC7B-4424-AC01-B3179749029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028B62-608A-E929-F32A-ED8C7C05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52966C-B993-E2FE-3361-A42C264DD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4E48-BE30-4FA1-8988-D96FE54F0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75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76B7A0B-F796-9DFD-98B9-6AC7FAB3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45BE65-DA9B-7D40-6776-CFD8D1419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CAEAFD-CA88-A8E2-4DD9-7CBA46A52B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A4FD7-BC7B-4424-AC01-B31797490296}" type="datetimeFigureOut">
              <a:rPr kumimoji="1" lang="ja-JP" altLang="en-US" smtClean="0"/>
              <a:t>2024/3/13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A93571-C635-16A4-051B-D32A4FEA4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843E06-CF70-673A-AE3B-3CE2ACE12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4E48-BE30-4FA1-8988-D96FE54F02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10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042CA15-4E94-B1A1-C567-B1DB8463A5BA}"/>
              </a:ext>
            </a:extLst>
          </p:cNvPr>
          <p:cNvSpPr txBox="1"/>
          <p:nvPr/>
        </p:nvSpPr>
        <p:spPr>
          <a:xfrm>
            <a:off x="59267" y="3643233"/>
            <a:ext cx="12192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8800" dirty="0">
                <a:solidFill>
                  <a:srgbClr val="231F20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ＭＳ 明朝" panose="02020609040205080304" pitchFamily="17" charset="-128"/>
              </a:rPr>
              <a:t>Cr</a:t>
            </a:r>
            <a:r>
              <a:rPr lang="en-US" altLang="ja-JP" sz="7200" b="1" baseline="-25000" dirty="0">
                <a:solidFill>
                  <a:srgbClr val="FF0000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ＭＳ 明朝" panose="02020609040205080304" pitchFamily="17" charset="-128"/>
              </a:rPr>
              <a:t>20</a:t>
            </a:r>
            <a:r>
              <a:rPr lang="en-US" altLang="ja-JP" sz="8800" dirty="0">
                <a:solidFill>
                  <a:srgbClr val="231F20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ＭＳ 明朝" panose="02020609040205080304" pitchFamily="17" charset="-128"/>
              </a:rPr>
              <a:t>Mn</a:t>
            </a:r>
            <a:r>
              <a:rPr lang="en-US" altLang="ja-JP" sz="7200" b="1" baseline="-25000" dirty="0">
                <a:solidFill>
                  <a:srgbClr val="FF0000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ＭＳ 明朝" panose="02020609040205080304" pitchFamily="17" charset="-128"/>
              </a:rPr>
              <a:t>20</a:t>
            </a:r>
            <a:r>
              <a:rPr lang="en-US" altLang="ja-JP" sz="8800" dirty="0">
                <a:solidFill>
                  <a:srgbClr val="231F20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ＭＳ 明朝" panose="02020609040205080304" pitchFamily="17" charset="-128"/>
              </a:rPr>
              <a:t>Fe</a:t>
            </a:r>
            <a:r>
              <a:rPr lang="en-US" altLang="ja-JP" sz="7200" b="1" baseline="-25000" dirty="0">
                <a:solidFill>
                  <a:srgbClr val="FF0000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ＭＳ 明朝" panose="02020609040205080304" pitchFamily="17" charset="-128"/>
              </a:rPr>
              <a:t>20</a:t>
            </a:r>
            <a:r>
              <a:rPr lang="en-US" altLang="ja-JP" sz="8800" dirty="0">
                <a:solidFill>
                  <a:srgbClr val="231F20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ＭＳ 明朝" panose="02020609040205080304" pitchFamily="17" charset="-128"/>
              </a:rPr>
              <a:t>Co</a:t>
            </a:r>
            <a:r>
              <a:rPr lang="en-US" altLang="ja-JP" sz="7200" b="1" baseline="-25000" dirty="0">
                <a:solidFill>
                  <a:srgbClr val="FF0000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ＭＳ 明朝" panose="02020609040205080304" pitchFamily="17" charset="-128"/>
              </a:rPr>
              <a:t>20</a:t>
            </a:r>
            <a:r>
              <a:rPr lang="en-US" altLang="ja-JP" sz="8800" dirty="0">
                <a:solidFill>
                  <a:srgbClr val="231F20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ＭＳ 明朝" panose="02020609040205080304" pitchFamily="17" charset="-128"/>
              </a:rPr>
              <a:t>Ni</a:t>
            </a:r>
            <a:r>
              <a:rPr lang="en-US" altLang="ja-JP" sz="7200" b="1" baseline="-25000" dirty="0">
                <a:solidFill>
                  <a:srgbClr val="FF0000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ＭＳ 明朝" panose="02020609040205080304" pitchFamily="17" charset="-128"/>
              </a:rPr>
              <a:t>20</a:t>
            </a:r>
            <a:endParaRPr lang="ja-JP" altLang="en-US" sz="7200" b="1" dirty="0">
              <a:solidFill>
                <a:srgbClr val="FF0000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AEBE46-BC92-5905-D7A8-14C8A3886146}"/>
              </a:ext>
            </a:extLst>
          </p:cNvPr>
          <p:cNvSpPr txBox="1"/>
          <p:nvPr/>
        </p:nvSpPr>
        <p:spPr>
          <a:xfrm>
            <a:off x="-28879" y="3350842"/>
            <a:ext cx="1625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クロム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9C19DAC-6729-9F5D-915E-CD282A380375}"/>
              </a:ext>
            </a:extLst>
          </p:cNvPr>
          <p:cNvSpPr txBox="1"/>
          <p:nvPr/>
        </p:nvSpPr>
        <p:spPr>
          <a:xfrm>
            <a:off x="2123738" y="3350845"/>
            <a:ext cx="2139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マンガン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4F38785-4869-BAEC-B366-100C0C4DB5CF}"/>
              </a:ext>
            </a:extLst>
          </p:cNvPr>
          <p:cNvSpPr txBox="1"/>
          <p:nvPr/>
        </p:nvSpPr>
        <p:spPr>
          <a:xfrm>
            <a:off x="5245580" y="3350844"/>
            <a:ext cx="1574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鉄</a:t>
            </a:r>
            <a:endParaRPr kumimoji="1" lang="ja-JP" altLang="en-US" sz="32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E9A51AE-1769-A038-A494-6F2B81BA3C02}"/>
              </a:ext>
            </a:extLst>
          </p:cNvPr>
          <p:cNvSpPr txBox="1"/>
          <p:nvPr/>
        </p:nvSpPr>
        <p:spPr>
          <a:xfrm>
            <a:off x="7346972" y="3350843"/>
            <a:ext cx="1820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コバルト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EBBE2D0-0DBD-9301-5C23-6507F6A51859}"/>
              </a:ext>
            </a:extLst>
          </p:cNvPr>
          <p:cNvSpPr txBox="1"/>
          <p:nvPr/>
        </p:nvSpPr>
        <p:spPr>
          <a:xfrm>
            <a:off x="9695032" y="3350843"/>
            <a:ext cx="1820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ニッケル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BE77D3F-D503-0E7D-78D4-FBEC1F6E2AC7}"/>
              </a:ext>
            </a:extLst>
          </p:cNvPr>
          <p:cNvSpPr/>
          <p:nvPr/>
        </p:nvSpPr>
        <p:spPr>
          <a:xfrm>
            <a:off x="120324" y="1684096"/>
            <a:ext cx="1476300" cy="1458154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元素</a:t>
            </a:r>
            <a:endParaRPr kumimoji="1" lang="en-US" altLang="ja-JP" sz="4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4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記号</a:t>
            </a:r>
            <a:endParaRPr kumimoji="1" lang="ja-JP" altLang="en-US" sz="4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54BF8A6-39F9-FAA6-7730-1FD35517490D}"/>
              </a:ext>
            </a:extLst>
          </p:cNvPr>
          <p:cNvSpPr/>
          <p:nvPr/>
        </p:nvSpPr>
        <p:spPr>
          <a:xfrm>
            <a:off x="120324" y="3266537"/>
            <a:ext cx="11961612" cy="1988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0A4A46E2-A5C3-E6EE-85A7-E4248E1AA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890" y="2715152"/>
            <a:ext cx="927090" cy="52976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3C98871-0240-D8FB-F85E-4AF5F718D672}"/>
              </a:ext>
            </a:extLst>
          </p:cNvPr>
          <p:cNvSpPr/>
          <p:nvPr/>
        </p:nvSpPr>
        <p:spPr>
          <a:xfrm>
            <a:off x="2415673" y="1669280"/>
            <a:ext cx="1641887" cy="149321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元素</a:t>
            </a:r>
            <a:endParaRPr kumimoji="1" lang="en-US" altLang="ja-JP" sz="4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4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記号</a:t>
            </a:r>
            <a:endParaRPr kumimoji="1" lang="ja-JP" altLang="en-US" sz="4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E8FAD53-F760-E1A0-5C88-7E748B70E0DE}"/>
              </a:ext>
            </a:extLst>
          </p:cNvPr>
          <p:cNvSpPr/>
          <p:nvPr/>
        </p:nvSpPr>
        <p:spPr>
          <a:xfrm>
            <a:off x="4903476" y="1647710"/>
            <a:ext cx="1608019" cy="153394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元素</a:t>
            </a:r>
            <a:endParaRPr kumimoji="1" lang="en-US" altLang="ja-JP" sz="4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4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記号</a:t>
            </a:r>
            <a:endParaRPr kumimoji="1" lang="ja-JP" altLang="en-US" sz="4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E4ED78-6AFA-EF32-E793-F1C05CADF76A}"/>
              </a:ext>
            </a:extLst>
          </p:cNvPr>
          <p:cNvSpPr/>
          <p:nvPr/>
        </p:nvSpPr>
        <p:spPr>
          <a:xfrm>
            <a:off x="7358037" y="1682659"/>
            <a:ext cx="1584733" cy="1485420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元素</a:t>
            </a:r>
            <a:endParaRPr kumimoji="1" lang="en-US" altLang="ja-JP" sz="4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4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記号</a:t>
            </a:r>
            <a:endParaRPr kumimoji="1" lang="ja-JP" altLang="en-US" sz="4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028F4E7-7DC0-A78F-FF73-101D581D750F}"/>
              </a:ext>
            </a:extLst>
          </p:cNvPr>
          <p:cNvSpPr/>
          <p:nvPr/>
        </p:nvSpPr>
        <p:spPr>
          <a:xfrm>
            <a:off x="9776327" y="1652688"/>
            <a:ext cx="1520916" cy="1504436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元素</a:t>
            </a:r>
            <a:endParaRPr kumimoji="1" lang="en-US" altLang="ja-JP" sz="4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40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記号</a:t>
            </a:r>
            <a:endParaRPr kumimoji="1" lang="ja-JP" altLang="en-US" sz="4000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E6B030F-C2CB-932B-5B87-320BA32A3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78" y="2715152"/>
            <a:ext cx="927090" cy="52976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800F290-C683-C4F1-F8E1-4D77AC37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543" y="2736197"/>
            <a:ext cx="927090" cy="52976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7A891A54-7890-2A0A-46BB-9270F91DD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893" y="2725962"/>
            <a:ext cx="927090" cy="52976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95F63E2E-F6C7-50BE-78AA-A40EEC2B0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730" y="2720130"/>
            <a:ext cx="927090" cy="52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0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図 316">
            <a:extLst>
              <a:ext uri="{FF2B5EF4-FFF2-40B4-BE49-F238E27FC236}">
                <a16:creationId xmlns:a16="http://schemas.microsoft.com/office/drawing/2014/main" id="{9FBBC9ED-6C48-14DA-EB03-65E527A4D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576" y="1816829"/>
            <a:ext cx="3300659" cy="3755296"/>
          </a:xfrm>
          <a:prstGeom prst="rect">
            <a:avLst/>
          </a:prstGeom>
        </p:spPr>
      </p:pic>
      <p:sp>
        <p:nvSpPr>
          <p:cNvPr id="318" name="テキスト ボックス 317">
            <a:extLst>
              <a:ext uri="{FF2B5EF4-FFF2-40B4-BE49-F238E27FC236}">
                <a16:creationId xmlns:a16="http://schemas.microsoft.com/office/drawing/2014/main" id="{9DC364C3-077D-6AA6-F437-73B2D1045EE9}"/>
              </a:ext>
            </a:extLst>
          </p:cNvPr>
          <p:cNvSpPr txBox="1"/>
          <p:nvPr/>
        </p:nvSpPr>
        <p:spPr>
          <a:xfrm>
            <a:off x="8619454" y="1108943"/>
            <a:ext cx="3138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ハイエントロピー物質</a:t>
            </a:r>
            <a:endParaRPr kumimoji="1" lang="en-US" altLang="ja-JP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（実物画像）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319" name="図 318">
            <a:extLst>
              <a:ext uri="{FF2B5EF4-FFF2-40B4-BE49-F238E27FC236}">
                <a16:creationId xmlns:a16="http://schemas.microsoft.com/office/drawing/2014/main" id="{6A95F2D4-EECD-9BA0-CBF8-CC270A9DA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96" y="1019175"/>
            <a:ext cx="8327613" cy="4645369"/>
          </a:xfrm>
          <a:prstGeom prst="rect">
            <a:avLst/>
          </a:prstGeom>
        </p:spPr>
      </p:pic>
      <p:sp>
        <p:nvSpPr>
          <p:cNvPr id="321" name="テキスト ボックス 320">
            <a:extLst>
              <a:ext uri="{FF2B5EF4-FFF2-40B4-BE49-F238E27FC236}">
                <a16:creationId xmlns:a16="http://schemas.microsoft.com/office/drawing/2014/main" id="{D8F3FF40-CEB7-0D79-B60C-37E6C4BF4064}"/>
              </a:ext>
            </a:extLst>
          </p:cNvPr>
          <p:cNvSpPr txBox="1"/>
          <p:nvPr/>
        </p:nvSpPr>
        <p:spPr>
          <a:xfrm>
            <a:off x="8538576" y="5572125"/>
            <a:ext cx="3300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0" dirty="0">
                <a:solidFill>
                  <a:srgbClr val="040A0A"/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（出所）米オークリッジ研究所　　</a:t>
            </a:r>
            <a:endParaRPr lang="ja-JP" altLang="en-US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092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楕円 1060">
            <a:extLst>
              <a:ext uri="{FF2B5EF4-FFF2-40B4-BE49-F238E27FC236}">
                <a16:creationId xmlns:a16="http://schemas.microsoft.com/office/drawing/2014/main" id="{FF64AF28-1077-3742-C45C-D8F78D98C55F}"/>
              </a:ext>
            </a:extLst>
          </p:cNvPr>
          <p:cNvSpPr/>
          <p:nvPr/>
        </p:nvSpPr>
        <p:spPr>
          <a:xfrm>
            <a:off x="2638200" y="2751469"/>
            <a:ext cx="231201" cy="23812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7" name="楕円 1056">
            <a:extLst>
              <a:ext uri="{FF2B5EF4-FFF2-40B4-BE49-F238E27FC236}">
                <a16:creationId xmlns:a16="http://schemas.microsoft.com/office/drawing/2014/main" id="{0DA7C8A6-DEB9-ADFB-DB13-06C60E3887DA}"/>
              </a:ext>
            </a:extLst>
          </p:cNvPr>
          <p:cNvSpPr/>
          <p:nvPr/>
        </p:nvSpPr>
        <p:spPr>
          <a:xfrm>
            <a:off x="2626860" y="2758608"/>
            <a:ext cx="231201" cy="23812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244EAC1-049B-2930-0685-F71520AB5327}"/>
              </a:ext>
            </a:extLst>
          </p:cNvPr>
          <p:cNvCxnSpPr>
            <a:cxnSpLocks/>
          </p:cNvCxnSpPr>
          <p:nvPr/>
        </p:nvCxnSpPr>
        <p:spPr>
          <a:xfrm>
            <a:off x="3610689" y="2029951"/>
            <a:ext cx="0" cy="16906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3384403-9FD5-490E-0E68-5F8B640A942B}"/>
              </a:ext>
            </a:extLst>
          </p:cNvPr>
          <p:cNvCxnSpPr>
            <a:cxnSpLocks/>
          </p:cNvCxnSpPr>
          <p:nvPr/>
        </p:nvCxnSpPr>
        <p:spPr>
          <a:xfrm flipH="1">
            <a:off x="1938821" y="3720641"/>
            <a:ext cx="16945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E3ABE4B7-9E58-DEF6-60BC-4D332331F10E}"/>
              </a:ext>
            </a:extLst>
          </p:cNvPr>
          <p:cNvCxnSpPr>
            <a:cxnSpLocks/>
          </p:cNvCxnSpPr>
          <p:nvPr/>
        </p:nvCxnSpPr>
        <p:spPr>
          <a:xfrm flipH="1">
            <a:off x="1168196" y="2036726"/>
            <a:ext cx="682150" cy="5456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D65C4DE9-5B2C-13BF-3F61-1EB3E07269CE}"/>
              </a:ext>
            </a:extLst>
          </p:cNvPr>
          <p:cNvCxnSpPr>
            <a:cxnSpLocks/>
          </p:cNvCxnSpPr>
          <p:nvPr/>
        </p:nvCxnSpPr>
        <p:spPr>
          <a:xfrm flipH="1" flipV="1">
            <a:off x="2014121" y="2020427"/>
            <a:ext cx="1619250" cy="95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DF85B47-35CC-9FB7-5E7B-AFBD87F050A9}"/>
              </a:ext>
            </a:extLst>
          </p:cNvPr>
          <p:cNvCxnSpPr>
            <a:cxnSpLocks/>
          </p:cNvCxnSpPr>
          <p:nvPr/>
        </p:nvCxnSpPr>
        <p:spPr>
          <a:xfrm flipH="1">
            <a:off x="2823746" y="2036726"/>
            <a:ext cx="758206" cy="5456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084B163B-AD46-3800-D5DC-6A66010A8BD9}"/>
              </a:ext>
            </a:extLst>
          </p:cNvPr>
          <p:cNvCxnSpPr>
            <a:cxnSpLocks/>
          </p:cNvCxnSpPr>
          <p:nvPr/>
        </p:nvCxnSpPr>
        <p:spPr>
          <a:xfrm flipH="1">
            <a:off x="1185412" y="2582403"/>
            <a:ext cx="1638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E7AABECC-B32F-7D8D-399F-C26856B98097}"/>
              </a:ext>
            </a:extLst>
          </p:cNvPr>
          <p:cNvCxnSpPr>
            <a:cxnSpLocks/>
          </p:cNvCxnSpPr>
          <p:nvPr/>
        </p:nvCxnSpPr>
        <p:spPr>
          <a:xfrm>
            <a:off x="1168196" y="2582403"/>
            <a:ext cx="0" cy="17335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6ED7D933-EAE7-662C-A9C2-56D7F869C085}"/>
              </a:ext>
            </a:extLst>
          </p:cNvPr>
          <p:cNvCxnSpPr>
            <a:cxnSpLocks/>
          </p:cNvCxnSpPr>
          <p:nvPr/>
        </p:nvCxnSpPr>
        <p:spPr>
          <a:xfrm flipH="1">
            <a:off x="1168196" y="4287379"/>
            <a:ext cx="16555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F8EA9052-71DA-8F67-013D-453A050B1BFC}"/>
              </a:ext>
            </a:extLst>
          </p:cNvPr>
          <p:cNvCxnSpPr>
            <a:cxnSpLocks/>
          </p:cNvCxnSpPr>
          <p:nvPr/>
        </p:nvCxnSpPr>
        <p:spPr>
          <a:xfrm>
            <a:off x="2823746" y="2630027"/>
            <a:ext cx="0" cy="168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直線コネクタ 1028">
            <a:extLst>
              <a:ext uri="{FF2B5EF4-FFF2-40B4-BE49-F238E27FC236}">
                <a16:creationId xmlns:a16="http://schemas.microsoft.com/office/drawing/2014/main" id="{17355041-40FA-214D-4008-6D5FA00412A0}"/>
              </a:ext>
            </a:extLst>
          </p:cNvPr>
          <p:cNvCxnSpPr>
            <a:cxnSpLocks/>
          </p:cNvCxnSpPr>
          <p:nvPr/>
        </p:nvCxnSpPr>
        <p:spPr>
          <a:xfrm flipH="1">
            <a:off x="2823746" y="3773029"/>
            <a:ext cx="758206" cy="5143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2" name="直線コネクタ 1031">
            <a:extLst>
              <a:ext uri="{FF2B5EF4-FFF2-40B4-BE49-F238E27FC236}">
                <a16:creationId xmlns:a16="http://schemas.microsoft.com/office/drawing/2014/main" id="{C2D8B60D-AE79-89DF-7F7C-6A0C43DA3F8E}"/>
              </a:ext>
            </a:extLst>
          </p:cNvPr>
          <p:cNvCxnSpPr>
            <a:cxnSpLocks/>
          </p:cNvCxnSpPr>
          <p:nvPr/>
        </p:nvCxnSpPr>
        <p:spPr>
          <a:xfrm flipH="1">
            <a:off x="1168195" y="3720641"/>
            <a:ext cx="739191" cy="5667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7" name="直線コネクタ 1036">
            <a:extLst>
              <a:ext uri="{FF2B5EF4-FFF2-40B4-BE49-F238E27FC236}">
                <a16:creationId xmlns:a16="http://schemas.microsoft.com/office/drawing/2014/main" id="{CCA82030-1ACA-8CC5-517C-10A5AE9A0C2E}"/>
              </a:ext>
            </a:extLst>
          </p:cNvPr>
          <p:cNvCxnSpPr>
            <a:cxnSpLocks/>
          </p:cNvCxnSpPr>
          <p:nvPr/>
        </p:nvCxnSpPr>
        <p:spPr>
          <a:xfrm flipH="1">
            <a:off x="1907386" y="2036726"/>
            <a:ext cx="31435" cy="168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直線コネクタ 1040">
            <a:extLst>
              <a:ext uri="{FF2B5EF4-FFF2-40B4-BE49-F238E27FC236}">
                <a16:creationId xmlns:a16="http://schemas.microsoft.com/office/drawing/2014/main" id="{AA420993-F52D-76E6-CEA9-7E082BFA0FAA}"/>
              </a:ext>
            </a:extLst>
          </p:cNvPr>
          <p:cNvCxnSpPr>
            <a:cxnSpLocks/>
          </p:cNvCxnSpPr>
          <p:nvPr/>
        </p:nvCxnSpPr>
        <p:spPr>
          <a:xfrm>
            <a:off x="2376476" y="2439532"/>
            <a:ext cx="0" cy="15430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直線コネクタ 1042">
            <a:extLst>
              <a:ext uri="{FF2B5EF4-FFF2-40B4-BE49-F238E27FC236}">
                <a16:creationId xmlns:a16="http://schemas.microsoft.com/office/drawing/2014/main" id="{8316659F-BC5B-C1FD-5526-A5B57F6DE05F}"/>
              </a:ext>
            </a:extLst>
          </p:cNvPr>
          <p:cNvCxnSpPr>
            <a:cxnSpLocks/>
          </p:cNvCxnSpPr>
          <p:nvPr/>
        </p:nvCxnSpPr>
        <p:spPr>
          <a:xfrm flipH="1">
            <a:off x="1576173" y="3158659"/>
            <a:ext cx="164762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直線コネクタ 1044">
            <a:extLst>
              <a:ext uri="{FF2B5EF4-FFF2-40B4-BE49-F238E27FC236}">
                <a16:creationId xmlns:a16="http://schemas.microsoft.com/office/drawing/2014/main" id="{B534E9E1-3009-33F9-9468-797ED61574F9}"/>
              </a:ext>
            </a:extLst>
          </p:cNvPr>
          <p:cNvCxnSpPr>
            <a:cxnSpLocks/>
          </p:cNvCxnSpPr>
          <p:nvPr/>
        </p:nvCxnSpPr>
        <p:spPr>
          <a:xfrm flipH="1">
            <a:off x="2010492" y="2887204"/>
            <a:ext cx="715271" cy="5355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楕円 1046">
            <a:extLst>
              <a:ext uri="{FF2B5EF4-FFF2-40B4-BE49-F238E27FC236}">
                <a16:creationId xmlns:a16="http://schemas.microsoft.com/office/drawing/2014/main" id="{6B0A7DD8-F139-2255-A1E3-713296458860}"/>
              </a:ext>
            </a:extLst>
          </p:cNvPr>
          <p:cNvSpPr/>
          <p:nvPr/>
        </p:nvSpPr>
        <p:spPr>
          <a:xfrm>
            <a:off x="3501893" y="1897559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8" name="楕円 1047">
            <a:extLst>
              <a:ext uri="{FF2B5EF4-FFF2-40B4-BE49-F238E27FC236}">
                <a16:creationId xmlns:a16="http://schemas.microsoft.com/office/drawing/2014/main" id="{725F79A1-4B37-5E96-4ACF-13957112C392}"/>
              </a:ext>
            </a:extLst>
          </p:cNvPr>
          <p:cNvSpPr/>
          <p:nvPr/>
        </p:nvSpPr>
        <p:spPr>
          <a:xfrm>
            <a:off x="1777434" y="1887664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9" name="楕円 1048">
            <a:extLst>
              <a:ext uri="{FF2B5EF4-FFF2-40B4-BE49-F238E27FC236}">
                <a16:creationId xmlns:a16="http://schemas.microsoft.com/office/drawing/2014/main" id="{E74EBE0D-5EEE-0D04-1389-B5F4CDE75589}"/>
              </a:ext>
            </a:extLst>
          </p:cNvPr>
          <p:cNvSpPr/>
          <p:nvPr/>
        </p:nvSpPr>
        <p:spPr>
          <a:xfrm>
            <a:off x="1034306" y="2473821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0" name="楕円 1049">
            <a:extLst>
              <a:ext uri="{FF2B5EF4-FFF2-40B4-BE49-F238E27FC236}">
                <a16:creationId xmlns:a16="http://schemas.microsoft.com/office/drawing/2014/main" id="{1ACE3AA0-ADC2-051E-E5B7-9B73EC55A6CC}"/>
              </a:ext>
            </a:extLst>
          </p:cNvPr>
          <p:cNvSpPr/>
          <p:nvPr/>
        </p:nvSpPr>
        <p:spPr>
          <a:xfrm>
            <a:off x="1034305" y="4164512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1" name="楕円 1050">
            <a:extLst>
              <a:ext uri="{FF2B5EF4-FFF2-40B4-BE49-F238E27FC236}">
                <a16:creationId xmlns:a16="http://schemas.microsoft.com/office/drawing/2014/main" id="{00A3794A-8A3E-A126-ED01-264C1CF39E3A}"/>
              </a:ext>
            </a:extLst>
          </p:cNvPr>
          <p:cNvSpPr/>
          <p:nvPr/>
        </p:nvSpPr>
        <p:spPr>
          <a:xfrm>
            <a:off x="3501893" y="3629209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2" name="楕円 1051">
            <a:extLst>
              <a:ext uri="{FF2B5EF4-FFF2-40B4-BE49-F238E27FC236}">
                <a16:creationId xmlns:a16="http://schemas.microsoft.com/office/drawing/2014/main" id="{C3C44D47-E0E1-6527-C3C9-D94E3BDB69CB}"/>
              </a:ext>
            </a:extLst>
          </p:cNvPr>
          <p:cNvSpPr/>
          <p:nvPr/>
        </p:nvSpPr>
        <p:spPr>
          <a:xfrm>
            <a:off x="2722531" y="2466673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3" name="楕円 1052">
            <a:extLst>
              <a:ext uri="{FF2B5EF4-FFF2-40B4-BE49-F238E27FC236}">
                <a16:creationId xmlns:a16="http://schemas.microsoft.com/office/drawing/2014/main" id="{6B2AFA61-0050-336E-14D4-BECDA39D3BE2}"/>
              </a:ext>
            </a:extLst>
          </p:cNvPr>
          <p:cNvSpPr/>
          <p:nvPr/>
        </p:nvSpPr>
        <p:spPr>
          <a:xfrm>
            <a:off x="2275776" y="2189133"/>
            <a:ext cx="231201" cy="23812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4" name="楕円 1053">
            <a:extLst>
              <a:ext uri="{FF2B5EF4-FFF2-40B4-BE49-F238E27FC236}">
                <a16:creationId xmlns:a16="http://schemas.microsoft.com/office/drawing/2014/main" id="{10EB514B-A90F-CC0B-9AC8-307ADF7B77F7}"/>
              </a:ext>
            </a:extLst>
          </p:cNvPr>
          <p:cNvSpPr/>
          <p:nvPr/>
        </p:nvSpPr>
        <p:spPr>
          <a:xfrm>
            <a:off x="1406175" y="3035913"/>
            <a:ext cx="231201" cy="23812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5" name="楕円 1054">
            <a:extLst>
              <a:ext uri="{FF2B5EF4-FFF2-40B4-BE49-F238E27FC236}">
                <a16:creationId xmlns:a16="http://schemas.microsoft.com/office/drawing/2014/main" id="{7B11AF5B-ECC2-3877-AFAD-1A8F88A36CAE}"/>
              </a:ext>
            </a:extLst>
          </p:cNvPr>
          <p:cNvSpPr/>
          <p:nvPr/>
        </p:nvSpPr>
        <p:spPr>
          <a:xfrm>
            <a:off x="1880523" y="3330949"/>
            <a:ext cx="231201" cy="23812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6" name="楕円 1055">
            <a:extLst>
              <a:ext uri="{FF2B5EF4-FFF2-40B4-BE49-F238E27FC236}">
                <a16:creationId xmlns:a16="http://schemas.microsoft.com/office/drawing/2014/main" id="{A4CFAEDE-730C-945B-182B-B46F657D12C9}"/>
              </a:ext>
            </a:extLst>
          </p:cNvPr>
          <p:cNvSpPr/>
          <p:nvPr/>
        </p:nvSpPr>
        <p:spPr>
          <a:xfrm>
            <a:off x="3108196" y="3035913"/>
            <a:ext cx="231201" cy="23812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8" name="楕円 1057">
            <a:extLst>
              <a:ext uri="{FF2B5EF4-FFF2-40B4-BE49-F238E27FC236}">
                <a16:creationId xmlns:a16="http://schemas.microsoft.com/office/drawing/2014/main" id="{B8E95FB1-E476-580C-EB3E-0B3D875EA643}"/>
              </a:ext>
            </a:extLst>
          </p:cNvPr>
          <p:cNvSpPr/>
          <p:nvPr/>
        </p:nvSpPr>
        <p:spPr>
          <a:xfrm>
            <a:off x="2271297" y="3884948"/>
            <a:ext cx="231201" cy="23812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9" name="楕円 1058">
            <a:extLst>
              <a:ext uri="{FF2B5EF4-FFF2-40B4-BE49-F238E27FC236}">
                <a16:creationId xmlns:a16="http://schemas.microsoft.com/office/drawing/2014/main" id="{EB08FAB3-4E68-D9B9-DEF5-BC44E98F4DF4}"/>
              </a:ext>
            </a:extLst>
          </p:cNvPr>
          <p:cNvSpPr/>
          <p:nvPr/>
        </p:nvSpPr>
        <p:spPr>
          <a:xfrm>
            <a:off x="2706751" y="4173376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2" name="楕円 1061">
            <a:extLst>
              <a:ext uri="{FF2B5EF4-FFF2-40B4-BE49-F238E27FC236}">
                <a16:creationId xmlns:a16="http://schemas.microsoft.com/office/drawing/2014/main" id="{706AF6A2-6EBF-B0D5-5A50-F1A8F6D226A4}"/>
              </a:ext>
            </a:extLst>
          </p:cNvPr>
          <p:cNvSpPr/>
          <p:nvPr/>
        </p:nvSpPr>
        <p:spPr>
          <a:xfrm>
            <a:off x="1771340" y="3602525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6" name="楕円 1065">
            <a:extLst>
              <a:ext uri="{FF2B5EF4-FFF2-40B4-BE49-F238E27FC236}">
                <a16:creationId xmlns:a16="http://schemas.microsoft.com/office/drawing/2014/main" id="{F6C8B41E-FE63-49F9-F4D1-49FC2F3CAB82}"/>
              </a:ext>
            </a:extLst>
          </p:cNvPr>
          <p:cNvSpPr/>
          <p:nvPr/>
        </p:nvSpPr>
        <p:spPr>
          <a:xfrm>
            <a:off x="5950355" y="3048651"/>
            <a:ext cx="231201" cy="23812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8" name="直線コネクタ 1067">
            <a:extLst>
              <a:ext uri="{FF2B5EF4-FFF2-40B4-BE49-F238E27FC236}">
                <a16:creationId xmlns:a16="http://schemas.microsoft.com/office/drawing/2014/main" id="{9EDB6417-3A92-2462-A638-72F93DE7F111}"/>
              </a:ext>
            </a:extLst>
          </p:cNvPr>
          <p:cNvCxnSpPr>
            <a:cxnSpLocks/>
          </p:cNvCxnSpPr>
          <p:nvPr/>
        </p:nvCxnSpPr>
        <p:spPr>
          <a:xfrm>
            <a:off x="7294575" y="2023115"/>
            <a:ext cx="0" cy="169068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直線コネクタ 1068">
            <a:extLst>
              <a:ext uri="{FF2B5EF4-FFF2-40B4-BE49-F238E27FC236}">
                <a16:creationId xmlns:a16="http://schemas.microsoft.com/office/drawing/2014/main" id="{881AF315-053B-1E18-19A6-E7083DA270AC}"/>
              </a:ext>
            </a:extLst>
          </p:cNvPr>
          <p:cNvCxnSpPr>
            <a:cxnSpLocks/>
          </p:cNvCxnSpPr>
          <p:nvPr/>
        </p:nvCxnSpPr>
        <p:spPr>
          <a:xfrm flipH="1">
            <a:off x="5622707" y="3713805"/>
            <a:ext cx="16945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直線コネクタ 1069">
            <a:extLst>
              <a:ext uri="{FF2B5EF4-FFF2-40B4-BE49-F238E27FC236}">
                <a16:creationId xmlns:a16="http://schemas.microsoft.com/office/drawing/2014/main" id="{ABB7453A-D30E-FEA2-A1CC-9A4852079828}"/>
              </a:ext>
            </a:extLst>
          </p:cNvPr>
          <p:cNvCxnSpPr>
            <a:cxnSpLocks/>
          </p:cNvCxnSpPr>
          <p:nvPr/>
        </p:nvCxnSpPr>
        <p:spPr>
          <a:xfrm flipH="1">
            <a:off x="4852082" y="2029890"/>
            <a:ext cx="682150" cy="5456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直線コネクタ 1070">
            <a:extLst>
              <a:ext uri="{FF2B5EF4-FFF2-40B4-BE49-F238E27FC236}">
                <a16:creationId xmlns:a16="http://schemas.microsoft.com/office/drawing/2014/main" id="{3508F731-69E8-6396-AD51-5FABECB6C0D7}"/>
              </a:ext>
            </a:extLst>
          </p:cNvPr>
          <p:cNvCxnSpPr>
            <a:cxnSpLocks/>
          </p:cNvCxnSpPr>
          <p:nvPr/>
        </p:nvCxnSpPr>
        <p:spPr>
          <a:xfrm flipH="1" flipV="1">
            <a:off x="5698007" y="2013591"/>
            <a:ext cx="1619250" cy="952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直線コネクタ 1071">
            <a:extLst>
              <a:ext uri="{FF2B5EF4-FFF2-40B4-BE49-F238E27FC236}">
                <a16:creationId xmlns:a16="http://schemas.microsoft.com/office/drawing/2014/main" id="{60FA1BFB-1615-89C0-D8B0-6949B3BFFFA7}"/>
              </a:ext>
            </a:extLst>
          </p:cNvPr>
          <p:cNvCxnSpPr>
            <a:cxnSpLocks/>
          </p:cNvCxnSpPr>
          <p:nvPr/>
        </p:nvCxnSpPr>
        <p:spPr>
          <a:xfrm flipH="1">
            <a:off x="6507632" y="2029890"/>
            <a:ext cx="758206" cy="54567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3" name="直線コネクタ 1072">
            <a:extLst>
              <a:ext uri="{FF2B5EF4-FFF2-40B4-BE49-F238E27FC236}">
                <a16:creationId xmlns:a16="http://schemas.microsoft.com/office/drawing/2014/main" id="{B752253E-9444-9620-A6B5-125802BB3434}"/>
              </a:ext>
            </a:extLst>
          </p:cNvPr>
          <p:cNvCxnSpPr>
            <a:cxnSpLocks/>
          </p:cNvCxnSpPr>
          <p:nvPr/>
        </p:nvCxnSpPr>
        <p:spPr>
          <a:xfrm flipH="1">
            <a:off x="4869298" y="2575567"/>
            <a:ext cx="1638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直線コネクタ 1073">
            <a:extLst>
              <a:ext uri="{FF2B5EF4-FFF2-40B4-BE49-F238E27FC236}">
                <a16:creationId xmlns:a16="http://schemas.microsoft.com/office/drawing/2014/main" id="{9337429E-78AF-CA2E-32FB-AA27F1033099}"/>
              </a:ext>
            </a:extLst>
          </p:cNvPr>
          <p:cNvCxnSpPr>
            <a:cxnSpLocks/>
          </p:cNvCxnSpPr>
          <p:nvPr/>
        </p:nvCxnSpPr>
        <p:spPr>
          <a:xfrm>
            <a:off x="4852082" y="2575567"/>
            <a:ext cx="0" cy="17335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直線コネクタ 1074">
            <a:extLst>
              <a:ext uri="{FF2B5EF4-FFF2-40B4-BE49-F238E27FC236}">
                <a16:creationId xmlns:a16="http://schemas.microsoft.com/office/drawing/2014/main" id="{F709DCEC-427A-EDCB-C50A-C2FEB4FE18AA}"/>
              </a:ext>
            </a:extLst>
          </p:cNvPr>
          <p:cNvCxnSpPr>
            <a:cxnSpLocks/>
          </p:cNvCxnSpPr>
          <p:nvPr/>
        </p:nvCxnSpPr>
        <p:spPr>
          <a:xfrm flipH="1">
            <a:off x="4870232" y="4288675"/>
            <a:ext cx="16555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直線コネクタ 1075">
            <a:extLst>
              <a:ext uri="{FF2B5EF4-FFF2-40B4-BE49-F238E27FC236}">
                <a16:creationId xmlns:a16="http://schemas.microsoft.com/office/drawing/2014/main" id="{75CBF90A-91A7-8CD9-B192-C4E8E5757C6E}"/>
              </a:ext>
            </a:extLst>
          </p:cNvPr>
          <p:cNvCxnSpPr>
            <a:cxnSpLocks/>
          </p:cNvCxnSpPr>
          <p:nvPr/>
        </p:nvCxnSpPr>
        <p:spPr>
          <a:xfrm>
            <a:off x="6507632" y="2623191"/>
            <a:ext cx="0" cy="168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直線コネクタ 1076">
            <a:extLst>
              <a:ext uri="{FF2B5EF4-FFF2-40B4-BE49-F238E27FC236}">
                <a16:creationId xmlns:a16="http://schemas.microsoft.com/office/drawing/2014/main" id="{C42650F2-4E05-C7E5-15B7-79050D06AEAC}"/>
              </a:ext>
            </a:extLst>
          </p:cNvPr>
          <p:cNvCxnSpPr>
            <a:cxnSpLocks/>
          </p:cNvCxnSpPr>
          <p:nvPr/>
        </p:nvCxnSpPr>
        <p:spPr>
          <a:xfrm flipH="1">
            <a:off x="6507632" y="3766193"/>
            <a:ext cx="758206" cy="5143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8" name="直線コネクタ 1077">
            <a:extLst>
              <a:ext uri="{FF2B5EF4-FFF2-40B4-BE49-F238E27FC236}">
                <a16:creationId xmlns:a16="http://schemas.microsoft.com/office/drawing/2014/main" id="{A9140F9E-A149-11D6-20FD-576849E68818}"/>
              </a:ext>
            </a:extLst>
          </p:cNvPr>
          <p:cNvCxnSpPr>
            <a:cxnSpLocks/>
          </p:cNvCxnSpPr>
          <p:nvPr/>
        </p:nvCxnSpPr>
        <p:spPr>
          <a:xfrm flipH="1">
            <a:off x="4852081" y="3713805"/>
            <a:ext cx="739191" cy="5667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79" name="直線コネクタ 1078">
            <a:extLst>
              <a:ext uri="{FF2B5EF4-FFF2-40B4-BE49-F238E27FC236}">
                <a16:creationId xmlns:a16="http://schemas.microsoft.com/office/drawing/2014/main" id="{643FFC7A-C7FB-315F-8E1F-CD7720DA78F6}"/>
              </a:ext>
            </a:extLst>
          </p:cNvPr>
          <p:cNvCxnSpPr>
            <a:cxnSpLocks/>
          </p:cNvCxnSpPr>
          <p:nvPr/>
        </p:nvCxnSpPr>
        <p:spPr>
          <a:xfrm flipH="1">
            <a:off x="5591272" y="2029890"/>
            <a:ext cx="31435" cy="1683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直線コネクタ 1079">
            <a:extLst>
              <a:ext uri="{FF2B5EF4-FFF2-40B4-BE49-F238E27FC236}">
                <a16:creationId xmlns:a16="http://schemas.microsoft.com/office/drawing/2014/main" id="{FBB2BE2E-501B-8857-008C-39572618647C}"/>
              </a:ext>
            </a:extLst>
          </p:cNvPr>
          <p:cNvCxnSpPr>
            <a:cxnSpLocks/>
            <a:endCxn id="1094" idx="1"/>
          </p:cNvCxnSpPr>
          <p:nvPr/>
        </p:nvCxnSpPr>
        <p:spPr>
          <a:xfrm>
            <a:off x="5679857" y="2136458"/>
            <a:ext cx="748842" cy="206606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直線コネクタ 1080">
            <a:extLst>
              <a:ext uri="{FF2B5EF4-FFF2-40B4-BE49-F238E27FC236}">
                <a16:creationId xmlns:a16="http://schemas.microsoft.com/office/drawing/2014/main" id="{C69DD9C3-42B6-92F6-5F5F-3A9F612F52A1}"/>
              </a:ext>
            </a:extLst>
          </p:cNvPr>
          <p:cNvCxnSpPr>
            <a:cxnSpLocks/>
            <a:stCxn id="1088" idx="3"/>
            <a:endCxn id="1066" idx="3"/>
          </p:cNvCxnSpPr>
          <p:nvPr/>
        </p:nvCxnSpPr>
        <p:spPr>
          <a:xfrm flipH="1">
            <a:off x="5984214" y="2669585"/>
            <a:ext cx="460265" cy="5823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楕円 1082">
            <a:extLst>
              <a:ext uri="{FF2B5EF4-FFF2-40B4-BE49-F238E27FC236}">
                <a16:creationId xmlns:a16="http://schemas.microsoft.com/office/drawing/2014/main" id="{7C3A2778-A383-5496-2DC2-AB2C45732F27}"/>
              </a:ext>
            </a:extLst>
          </p:cNvPr>
          <p:cNvSpPr/>
          <p:nvPr/>
        </p:nvSpPr>
        <p:spPr>
          <a:xfrm>
            <a:off x="7185779" y="1890723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4" name="楕円 1083">
            <a:extLst>
              <a:ext uri="{FF2B5EF4-FFF2-40B4-BE49-F238E27FC236}">
                <a16:creationId xmlns:a16="http://schemas.microsoft.com/office/drawing/2014/main" id="{36C82CAA-9C65-8879-F301-B5874F775D57}"/>
              </a:ext>
            </a:extLst>
          </p:cNvPr>
          <p:cNvSpPr/>
          <p:nvPr/>
        </p:nvSpPr>
        <p:spPr>
          <a:xfrm>
            <a:off x="5461320" y="1880828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5" name="楕円 1084">
            <a:extLst>
              <a:ext uri="{FF2B5EF4-FFF2-40B4-BE49-F238E27FC236}">
                <a16:creationId xmlns:a16="http://schemas.microsoft.com/office/drawing/2014/main" id="{26925630-A4E4-35C2-E50D-72D2AB1A2386}"/>
              </a:ext>
            </a:extLst>
          </p:cNvPr>
          <p:cNvSpPr/>
          <p:nvPr/>
        </p:nvSpPr>
        <p:spPr>
          <a:xfrm>
            <a:off x="4718192" y="2466985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6" name="楕円 1085">
            <a:extLst>
              <a:ext uri="{FF2B5EF4-FFF2-40B4-BE49-F238E27FC236}">
                <a16:creationId xmlns:a16="http://schemas.microsoft.com/office/drawing/2014/main" id="{8E6089BB-9208-9039-AA8D-6D9CBD08DB95}"/>
              </a:ext>
            </a:extLst>
          </p:cNvPr>
          <p:cNvSpPr/>
          <p:nvPr/>
        </p:nvSpPr>
        <p:spPr>
          <a:xfrm>
            <a:off x="4718191" y="4157676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7" name="楕円 1086">
            <a:extLst>
              <a:ext uri="{FF2B5EF4-FFF2-40B4-BE49-F238E27FC236}">
                <a16:creationId xmlns:a16="http://schemas.microsoft.com/office/drawing/2014/main" id="{F13EAFA6-3759-18B5-8FE0-7EDDAD490D39}"/>
              </a:ext>
            </a:extLst>
          </p:cNvPr>
          <p:cNvSpPr/>
          <p:nvPr/>
        </p:nvSpPr>
        <p:spPr>
          <a:xfrm>
            <a:off x="7185779" y="3622373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8" name="楕円 1087">
            <a:extLst>
              <a:ext uri="{FF2B5EF4-FFF2-40B4-BE49-F238E27FC236}">
                <a16:creationId xmlns:a16="http://schemas.microsoft.com/office/drawing/2014/main" id="{E3FBE6B5-8499-87FD-1E61-A58AFBE3CE49}"/>
              </a:ext>
            </a:extLst>
          </p:cNvPr>
          <p:cNvSpPr/>
          <p:nvPr/>
        </p:nvSpPr>
        <p:spPr>
          <a:xfrm>
            <a:off x="6406417" y="2459837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4" name="楕円 1093">
            <a:extLst>
              <a:ext uri="{FF2B5EF4-FFF2-40B4-BE49-F238E27FC236}">
                <a16:creationId xmlns:a16="http://schemas.microsoft.com/office/drawing/2014/main" id="{2F49109B-EA67-6AE6-D191-33A44291DC69}"/>
              </a:ext>
            </a:extLst>
          </p:cNvPr>
          <p:cNvSpPr/>
          <p:nvPr/>
        </p:nvSpPr>
        <p:spPr>
          <a:xfrm>
            <a:off x="6390637" y="4166540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5" name="楕円 1094">
            <a:extLst>
              <a:ext uri="{FF2B5EF4-FFF2-40B4-BE49-F238E27FC236}">
                <a16:creationId xmlns:a16="http://schemas.microsoft.com/office/drawing/2014/main" id="{3B3BAEFC-EAC1-120C-931D-6FCD3DC4E774}"/>
              </a:ext>
            </a:extLst>
          </p:cNvPr>
          <p:cNvSpPr/>
          <p:nvPr/>
        </p:nvSpPr>
        <p:spPr>
          <a:xfrm>
            <a:off x="5455226" y="3595689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02" name="直線コネクタ 1101">
            <a:extLst>
              <a:ext uri="{FF2B5EF4-FFF2-40B4-BE49-F238E27FC236}">
                <a16:creationId xmlns:a16="http://schemas.microsoft.com/office/drawing/2014/main" id="{81BF2C39-60C5-BDBF-9C1C-37F1BFB13792}"/>
              </a:ext>
            </a:extLst>
          </p:cNvPr>
          <p:cNvCxnSpPr>
            <a:cxnSpLocks/>
            <a:stCxn id="1066" idx="3"/>
          </p:cNvCxnSpPr>
          <p:nvPr/>
        </p:nvCxnSpPr>
        <p:spPr>
          <a:xfrm flipH="1">
            <a:off x="4908765" y="3251902"/>
            <a:ext cx="1075449" cy="9628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直線コネクタ 1103">
            <a:extLst>
              <a:ext uri="{FF2B5EF4-FFF2-40B4-BE49-F238E27FC236}">
                <a16:creationId xmlns:a16="http://schemas.microsoft.com/office/drawing/2014/main" id="{1A5B563D-1421-BCD5-B5AC-C61A612EC93B}"/>
              </a:ext>
            </a:extLst>
          </p:cNvPr>
          <p:cNvCxnSpPr>
            <a:cxnSpLocks/>
            <a:stCxn id="1066" idx="1"/>
          </p:cNvCxnSpPr>
          <p:nvPr/>
        </p:nvCxnSpPr>
        <p:spPr>
          <a:xfrm flipH="1" flipV="1">
            <a:off x="4917501" y="2651475"/>
            <a:ext cx="1066713" cy="4320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直線コネクタ 1106">
            <a:extLst>
              <a:ext uri="{FF2B5EF4-FFF2-40B4-BE49-F238E27FC236}">
                <a16:creationId xmlns:a16="http://schemas.microsoft.com/office/drawing/2014/main" id="{89651973-0101-5E2D-E5F1-DA37659DA347}"/>
              </a:ext>
            </a:extLst>
          </p:cNvPr>
          <p:cNvCxnSpPr>
            <a:cxnSpLocks/>
          </p:cNvCxnSpPr>
          <p:nvPr/>
        </p:nvCxnSpPr>
        <p:spPr>
          <a:xfrm flipH="1" flipV="1">
            <a:off x="6203850" y="3222180"/>
            <a:ext cx="1066713" cy="4320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直線コネクタ 1108">
            <a:extLst>
              <a:ext uri="{FF2B5EF4-FFF2-40B4-BE49-F238E27FC236}">
                <a16:creationId xmlns:a16="http://schemas.microsoft.com/office/drawing/2014/main" id="{20FF8CD0-DEF3-1AD0-9238-C7C6AE2AC37F}"/>
              </a:ext>
            </a:extLst>
          </p:cNvPr>
          <p:cNvCxnSpPr>
            <a:cxnSpLocks/>
            <a:endCxn id="1066" idx="7"/>
          </p:cNvCxnSpPr>
          <p:nvPr/>
        </p:nvCxnSpPr>
        <p:spPr>
          <a:xfrm flipH="1">
            <a:off x="6147697" y="2045314"/>
            <a:ext cx="1079923" cy="10382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1" name="直線コネクタ 1110">
            <a:extLst>
              <a:ext uri="{FF2B5EF4-FFF2-40B4-BE49-F238E27FC236}">
                <a16:creationId xmlns:a16="http://schemas.microsoft.com/office/drawing/2014/main" id="{BF3CB807-20B6-08E5-26F8-60EEBD39D4BB}"/>
              </a:ext>
            </a:extLst>
          </p:cNvPr>
          <p:cNvCxnSpPr>
            <a:cxnSpLocks/>
            <a:stCxn id="1066" idx="3"/>
          </p:cNvCxnSpPr>
          <p:nvPr/>
        </p:nvCxnSpPr>
        <p:spPr>
          <a:xfrm flipH="1">
            <a:off x="5690000" y="3251902"/>
            <a:ext cx="294214" cy="4003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5" name="テキスト ボックス 1114">
            <a:extLst>
              <a:ext uri="{FF2B5EF4-FFF2-40B4-BE49-F238E27FC236}">
                <a16:creationId xmlns:a16="http://schemas.microsoft.com/office/drawing/2014/main" id="{74B3A1A4-A34A-B1C7-C77B-8344E002BF89}"/>
              </a:ext>
            </a:extLst>
          </p:cNvPr>
          <p:cNvSpPr txBox="1"/>
          <p:nvPr/>
        </p:nvSpPr>
        <p:spPr>
          <a:xfrm>
            <a:off x="1008430" y="4610528"/>
            <a:ext cx="25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面心立方（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FCC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構造）</a:t>
            </a:r>
          </a:p>
        </p:txBody>
      </p:sp>
      <p:sp>
        <p:nvSpPr>
          <p:cNvPr id="1116" name="テキスト ボックス 1115">
            <a:extLst>
              <a:ext uri="{FF2B5EF4-FFF2-40B4-BE49-F238E27FC236}">
                <a16:creationId xmlns:a16="http://schemas.microsoft.com/office/drawing/2014/main" id="{5FA3C522-851A-7496-5372-E9EB642283C8}"/>
              </a:ext>
            </a:extLst>
          </p:cNvPr>
          <p:cNvSpPr txBox="1"/>
          <p:nvPr/>
        </p:nvSpPr>
        <p:spPr>
          <a:xfrm>
            <a:off x="4783367" y="4599703"/>
            <a:ext cx="25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体心立方（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CC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構造）</a:t>
            </a:r>
          </a:p>
        </p:txBody>
      </p:sp>
      <p:cxnSp>
        <p:nvCxnSpPr>
          <p:cNvPr id="1191" name="直線コネクタ 1190">
            <a:extLst>
              <a:ext uri="{FF2B5EF4-FFF2-40B4-BE49-F238E27FC236}">
                <a16:creationId xmlns:a16="http://schemas.microsoft.com/office/drawing/2014/main" id="{3975C082-60E8-51C8-6213-D6FD6233DC6D}"/>
              </a:ext>
            </a:extLst>
          </p:cNvPr>
          <p:cNvCxnSpPr>
            <a:cxnSpLocks/>
          </p:cNvCxnSpPr>
          <p:nvPr/>
        </p:nvCxnSpPr>
        <p:spPr>
          <a:xfrm>
            <a:off x="9173872" y="3686110"/>
            <a:ext cx="975977" cy="6409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9" name="直線コネクタ 1188">
            <a:extLst>
              <a:ext uri="{FF2B5EF4-FFF2-40B4-BE49-F238E27FC236}">
                <a16:creationId xmlns:a16="http://schemas.microsoft.com/office/drawing/2014/main" id="{3BDAEBDD-DE3A-3F61-E8F3-6DE3B867E004}"/>
              </a:ext>
            </a:extLst>
          </p:cNvPr>
          <p:cNvCxnSpPr>
            <a:cxnSpLocks/>
          </p:cNvCxnSpPr>
          <p:nvPr/>
        </p:nvCxnSpPr>
        <p:spPr>
          <a:xfrm>
            <a:off x="8739382" y="4056762"/>
            <a:ext cx="426241" cy="3002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直線コネクタ 1187">
            <a:extLst>
              <a:ext uri="{FF2B5EF4-FFF2-40B4-BE49-F238E27FC236}">
                <a16:creationId xmlns:a16="http://schemas.microsoft.com/office/drawing/2014/main" id="{85E81D47-0857-37D6-FA20-6C50EBB1ECAF}"/>
              </a:ext>
            </a:extLst>
          </p:cNvPr>
          <p:cNvCxnSpPr>
            <a:cxnSpLocks/>
          </p:cNvCxnSpPr>
          <p:nvPr/>
        </p:nvCxnSpPr>
        <p:spPr>
          <a:xfrm flipV="1">
            <a:off x="9138839" y="4390814"/>
            <a:ext cx="1002064" cy="1137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直線コネクタ 1186">
            <a:extLst>
              <a:ext uri="{FF2B5EF4-FFF2-40B4-BE49-F238E27FC236}">
                <a16:creationId xmlns:a16="http://schemas.microsoft.com/office/drawing/2014/main" id="{B7584893-1C72-6E6D-C939-5359333B9DFD}"/>
              </a:ext>
            </a:extLst>
          </p:cNvPr>
          <p:cNvCxnSpPr>
            <a:cxnSpLocks/>
          </p:cNvCxnSpPr>
          <p:nvPr/>
        </p:nvCxnSpPr>
        <p:spPr>
          <a:xfrm>
            <a:off x="10139025" y="3731953"/>
            <a:ext cx="426241" cy="3002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6" name="直線コネクタ 1185">
            <a:extLst>
              <a:ext uri="{FF2B5EF4-FFF2-40B4-BE49-F238E27FC236}">
                <a16:creationId xmlns:a16="http://schemas.microsoft.com/office/drawing/2014/main" id="{7D3E9409-C8D4-6942-60EC-AD4AD1B13857}"/>
              </a:ext>
            </a:extLst>
          </p:cNvPr>
          <p:cNvCxnSpPr>
            <a:cxnSpLocks/>
          </p:cNvCxnSpPr>
          <p:nvPr/>
        </p:nvCxnSpPr>
        <p:spPr>
          <a:xfrm>
            <a:off x="9229423" y="3724739"/>
            <a:ext cx="1021095" cy="98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4" name="直線コネクタ 1183">
            <a:extLst>
              <a:ext uri="{FF2B5EF4-FFF2-40B4-BE49-F238E27FC236}">
                <a16:creationId xmlns:a16="http://schemas.microsoft.com/office/drawing/2014/main" id="{44C1B959-178C-E0C1-8692-015201E830AA}"/>
              </a:ext>
            </a:extLst>
          </p:cNvPr>
          <p:cNvCxnSpPr>
            <a:cxnSpLocks/>
          </p:cNvCxnSpPr>
          <p:nvPr/>
        </p:nvCxnSpPr>
        <p:spPr>
          <a:xfrm flipV="1">
            <a:off x="10226797" y="4033000"/>
            <a:ext cx="346406" cy="34953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直線コネクタ 1181">
            <a:extLst>
              <a:ext uri="{FF2B5EF4-FFF2-40B4-BE49-F238E27FC236}">
                <a16:creationId xmlns:a16="http://schemas.microsoft.com/office/drawing/2014/main" id="{6DF218F0-558D-0842-56EF-443B8D24C12D}"/>
              </a:ext>
            </a:extLst>
          </p:cNvPr>
          <p:cNvCxnSpPr>
            <a:cxnSpLocks/>
          </p:cNvCxnSpPr>
          <p:nvPr/>
        </p:nvCxnSpPr>
        <p:spPr>
          <a:xfrm flipV="1">
            <a:off x="8767859" y="3763504"/>
            <a:ext cx="405601" cy="2263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3" name="直線コネクタ 1182">
            <a:extLst>
              <a:ext uri="{FF2B5EF4-FFF2-40B4-BE49-F238E27FC236}">
                <a16:creationId xmlns:a16="http://schemas.microsoft.com/office/drawing/2014/main" id="{0783304E-50D6-AAB5-A4AB-46A9899B4B59}"/>
              </a:ext>
            </a:extLst>
          </p:cNvPr>
          <p:cNvCxnSpPr>
            <a:cxnSpLocks/>
          </p:cNvCxnSpPr>
          <p:nvPr/>
        </p:nvCxnSpPr>
        <p:spPr>
          <a:xfrm flipV="1">
            <a:off x="9214788" y="4108157"/>
            <a:ext cx="405601" cy="2263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6" name="直線コネクタ 1175">
            <a:extLst>
              <a:ext uri="{FF2B5EF4-FFF2-40B4-BE49-F238E27FC236}">
                <a16:creationId xmlns:a16="http://schemas.microsoft.com/office/drawing/2014/main" id="{A59681C3-8A27-440D-9C39-5DE9B49046EC}"/>
              </a:ext>
            </a:extLst>
          </p:cNvPr>
          <p:cNvCxnSpPr>
            <a:cxnSpLocks/>
            <a:endCxn id="1128" idx="0"/>
          </p:cNvCxnSpPr>
          <p:nvPr/>
        </p:nvCxnSpPr>
        <p:spPr>
          <a:xfrm flipH="1">
            <a:off x="9173461" y="2696047"/>
            <a:ext cx="8558" cy="1570886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直線コネクタ 1171">
            <a:extLst>
              <a:ext uri="{FF2B5EF4-FFF2-40B4-BE49-F238E27FC236}">
                <a16:creationId xmlns:a16="http://schemas.microsoft.com/office/drawing/2014/main" id="{82724F4E-40F4-C43B-692F-7A614363631F}"/>
              </a:ext>
            </a:extLst>
          </p:cNvPr>
          <p:cNvCxnSpPr>
            <a:cxnSpLocks/>
          </p:cNvCxnSpPr>
          <p:nvPr/>
        </p:nvCxnSpPr>
        <p:spPr>
          <a:xfrm flipV="1">
            <a:off x="10227796" y="2289608"/>
            <a:ext cx="305049" cy="3176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直線コネクタ 1170">
            <a:extLst>
              <a:ext uri="{FF2B5EF4-FFF2-40B4-BE49-F238E27FC236}">
                <a16:creationId xmlns:a16="http://schemas.microsoft.com/office/drawing/2014/main" id="{1934EF4D-CAB0-87BE-2386-D85AAF7F7343}"/>
              </a:ext>
            </a:extLst>
          </p:cNvPr>
          <p:cNvCxnSpPr>
            <a:cxnSpLocks/>
          </p:cNvCxnSpPr>
          <p:nvPr/>
        </p:nvCxnSpPr>
        <p:spPr>
          <a:xfrm>
            <a:off x="10139025" y="2027064"/>
            <a:ext cx="426241" cy="3002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7" name="直線コネクタ 1166">
            <a:extLst>
              <a:ext uri="{FF2B5EF4-FFF2-40B4-BE49-F238E27FC236}">
                <a16:creationId xmlns:a16="http://schemas.microsoft.com/office/drawing/2014/main" id="{91C40178-CE35-046F-B4E0-AFCB86C3420D}"/>
              </a:ext>
            </a:extLst>
          </p:cNvPr>
          <p:cNvCxnSpPr>
            <a:cxnSpLocks/>
          </p:cNvCxnSpPr>
          <p:nvPr/>
        </p:nvCxnSpPr>
        <p:spPr>
          <a:xfrm>
            <a:off x="8767462" y="2333217"/>
            <a:ext cx="426241" cy="3002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直線コネクタ 1162">
            <a:extLst>
              <a:ext uri="{FF2B5EF4-FFF2-40B4-BE49-F238E27FC236}">
                <a16:creationId xmlns:a16="http://schemas.microsoft.com/office/drawing/2014/main" id="{882D5602-26BE-8798-390D-BEDB7AAAC9B8}"/>
              </a:ext>
            </a:extLst>
          </p:cNvPr>
          <p:cNvCxnSpPr>
            <a:cxnSpLocks/>
          </p:cNvCxnSpPr>
          <p:nvPr/>
        </p:nvCxnSpPr>
        <p:spPr>
          <a:xfrm>
            <a:off x="9175502" y="1991202"/>
            <a:ext cx="1021095" cy="980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1" name="直線コネクタ 1160">
            <a:extLst>
              <a:ext uri="{FF2B5EF4-FFF2-40B4-BE49-F238E27FC236}">
                <a16:creationId xmlns:a16="http://schemas.microsoft.com/office/drawing/2014/main" id="{B164C84C-87C5-9BC8-9DEB-112489FC5383}"/>
              </a:ext>
            </a:extLst>
          </p:cNvPr>
          <p:cNvCxnSpPr>
            <a:cxnSpLocks/>
          </p:cNvCxnSpPr>
          <p:nvPr/>
        </p:nvCxnSpPr>
        <p:spPr>
          <a:xfrm flipV="1">
            <a:off x="9205678" y="2627792"/>
            <a:ext cx="1002064" cy="1137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7" name="直線コネクタ 1156">
            <a:extLst>
              <a:ext uri="{FF2B5EF4-FFF2-40B4-BE49-F238E27FC236}">
                <a16:creationId xmlns:a16="http://schemas.microsoft.com/office/drawing/2014/main" id="{F8804733-E04C-098F-10BB-953A0F0B3C42}"/>
              </a:ext>
            </a:extLst>
          </p:cNvPr>
          <p:cNvCxnSpPr>
            <a:cxnSpLocks/>
          </p:cNvCxnSpPr>
          <p:nvPr/>
        </p:nvCxnSpPr>
        <p:spPr>
          <a:xfrm>
            <a:off x="9231765" y="2001006"/>
            <a:ext cx="975977" cy="6409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直線コネクタ 1144">
            <a:extLst>
              <a:ext uri="{FF2B5EF4-FFF2-40B4-BE49-F238E27FC236}">
                <a16:creationId xmlns:a16="http://schemas.microsoft.com/office/drawing/2014/main" id="{C5E46C95-E5C6-0F71-6870-59A31609720D}"/>
              </a:ext>
            </a:extLst>
          </p:cNvPr>
          <p:cNvCxnSpPr>
            <a:cxnSpLocks/>
            <a:stCxn id="1119" idx="7"/>
          </p:cNvCxnSpPr>
          <p:nvPr/>
        </p:nvCxnSpPr>
        <p:spPr>
          <a:xfrm flipV="1">
            <a:off x="8853338" y="2001006"/>
            <a:ext cx="405601" cy="2263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直線コネクタ 1149">
            <a:extLst>
              <a:ext uri="{FF2B5EF4-FFF2-40B4-BE49-F238E27FC236}">
                <a16:creationId xmlns:a16="http://schemas.microsoft.com/office/drawing/2014/main" id="{D8EE723F-DC0F-D8BA-3A6E-1A2F90170A1A}"/>
              </a:ext>
            </a:extLst>
          </p:cNvPr>
          <p:cNvCxnSpPr>
            <a:cxnSpLocks/>
            <a:endCxn id="1121" idx="7"/>
          </p:cNvCxnSpPr>
          <p:nvPr/>
        </p:nvCxnSpPr>
        <p:spPr>
          <a:xfrm flipV="1">
            <a:off x="9196983" y="1914126"/>
            <a:ext cx="1018702" cy="71366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8" name="楕円 1117">
            <a:extLst>
              <a:ext uri="{FF2B5EF4-FFF2-40B4-BE49-F238E27FC236}">
                <a16:creationId xmlns:a16="http://schemas.microsoft.com/office/drawing/2014/main" id="{D231A919-B441-4FC2-54BD-7A9AEA65BD5D}"/>
              </a:ext>
            </a:extLst>
          </p:cNvPr>
          <p:cNvSpPr/>
          <p:nvPr/>
        </p:nvSpPr>
        <p:spPr>
          <a:xfrm>
            <a:off x="9568499" y="2169856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9" name="楕円 1118">
            <a:extLst>
              <a:ext uri="{FF2B5EF4-FFF2-40B4-BE49-F238E27FC236}">
                <a16:creationId xmlns:a16="http://schemas.microsoft.com/office/drawing/2014/main" id="{5FDB4526-94DD-71C1-48F9-EBCD60D640A0}"/>
              </a:ext>
            </a:extLst>
          </p:cNvPr>
          <p:cNvSpPr/>
          <p:nvPr/>
        </p:nvSpPr>
        <p:spPr>
          <a:xfrm>
            <a:off x="8631497" y="2191369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0" name="楕円 1119">
            <a:extLst>
              <a:ext uri="{FF2B5EF4-FFF2-40B4-BE49-F238E27FC236}">
                <a16:creationId xmlns:a16="http://schemas.microsoft.com/office/drawing/2014/main" id="{25105F33-4A3C-F996-03E4-2DEFFF5FA731}"/>
              </a:ext>
            </a:extLst>
          </p:cNvPr>
          <p:cNvSpPr/>
          <p:nvPr/>
        </p:nvSpPr>
        <p:spPr>
          <a:xfrm>
            <a:off x="9118809" y="1878298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1" name="楕円 1120">
            <a:extLst>
              <a:ext uri="{FF2B5EF4-FFF2-40B4-BE49-F238E27FC236}">
                <a16:creationId xmlns:a16="http://schemas.microsoft.com/office/drawing/2014/main" id="{D26C52A8-09EB-9035-344D-B04FCAD3B750}"/>
              </a:ext>
            </a:extLst>
          </p:cNvPr>
          <p:cNvSpPr/>
          <p:nvPr/>
        </p:nvSpPr>
        <p:spPr>
          <a:xfrm>
            <a:off x="9993844" y="1878139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2" name="楕円 1121">
            <a:extLst>
              <a:ext uri="{FF2B5EF4-FFF2-40B4-BE49-F238E27FC236}">
                <a16:creationId xmlns:a16="http://schemas.microsoft.com/office/drawing/2014/main" id="{205C5F29-8535-D47A-450C-7FBC150B268D}"/>
              </a:ext>
            </a:extLst>
          </p:cNvPr>
          <p:cNvSpPr/>
          <p:nvPr/>
        </p:nvSpPr>
        <p:spPr>
          <a:xfrm>
            <a:off x="10410836" y="2169855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3" name="楕円 1122">
            <a:extLst>
              <a:ext uri="{FF2B5EF4-FFF2-40B4-BE49-F238E27FC236}">
                <a16:creationId xmlns:a16="http://schemas.microsoft.com/office/drawing/2014/main" id="{F85EB2DC-3F01-719C-3DD0-79EA2D0A3DE2}"/>
              </a:ext>
            </a:extLst>
          </p:cNvPr>
          <p:cNvSpPr/>
          <p:nvPr/>
        </p:nvSpPr>
        <p:spPr>
          <a:xfrm>
            <a:off x="10077791" y="2512439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4" name="楕円 1123">
            <a:extLst>
              <a:ext uri="{FF2B5EF4-FFF2-40B4-BE49-F238E27FC236}">
                <a16:creationId xmlns:a16="http://schemas.microsoft.com/office/drawing/2014/main" id="{4BB947EE-B095-327E-DF29-532AFC2BD4F7}"/>
              </a:ext>
            </a:extLst>
          </p:cNvPr>
          <p:cNvSpPr/>
          <p:nvPr/>
        </p:nvSpPr>
        <p:spPr>
          <a:xfrm>
            <a:off x="9057963" y="2512439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5" name="楕円 1124">
            <a:extLst>
              <a:ext uri="{FF2B5EF4-FFF2-40B4-BE49-F238E27FC236}">
                <a16:creationId xmlns:a16="http://schemas.microsoft.com/office/drawing/2014/main" id="{485AF1AF-185B-2EBB-ACFB-4AA95F3EC4B1}"/>
              </a:ext>
            </a:extLst>
          </p:cNvPr>
          <p:cNvSpPr/>
          <p:nvPr/>
        </p:nvSpPr>
        <p:spPr>
          <a:xfrm>
            <a:off x="8642478" y="3910133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6" name="楕円 1125">
            <a:extLst>
              <a:ext uri="{FF2B5EF4-FFF2-40B4-BE49-F238E27FC236}">
                <a16:creationId xmlns:a16="http://schemas.microsoft.com/office/drawing/2014/main" id="{40E5647D-8BD3-608E-1E71-04DD0EBECDF7}"/>
              </a:ext>
            </a:extLst>
          </p:cNvPr>
          <p:cNvSpPr/>
          <p:nvPr/>
        </p:nvSpPr>
        <p:spPr>
          <a:xfrm>
            <a:off x="9579222" y="3911153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7" name="楕円 1126">
            <a:extLst>
              <a:ext uri="{FF2B5EF4-FFF2-40B4-BE49-F238E27FC236}">
                <a16:creationId xmlns:a16="http://schemas.microsoft.com/office/drawing/2014/main" id="{BC57CDF5-95A7-0C73-BCA2-FF34603AA360}"/>
              </a:ext>
            </a:extLst>
          </p:cNvPr>
          <p:cNvSpPr/>
          <p:nvPr/>
        </p:nvSpPr>
        <p:spPr>
          <a:xfrm>
            <a:off x="10013498" y="3619506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8" name="楕円 1127">
            <a:extLst>
              <a:ext uri="{FF2B5EF4-FFF2-40B4-BE49-F238E27FC236}">
                <a16:creationId xmlns:a16="http://schemas.microsoft.com/office/drawing/2014/main" id="{DACE69BE-D858-A85D-8BB9-905A1B69DF16}"/>
              </a:ext>
            </a:extLst>
          </p:cNvPr>
          <p:cNvSpPr/>
          <p:nvPr/>
        </p:nvSpPr>
        <p:spPr>
          <a:xfrm>
            <a:off x="9043509" y="4266933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9" name="楕円 1128">
            <a:extLst>
              <a:ext uri="{FF2B5EF4-FFF2-40B4-BE49-F238E27FC236}">
                <a16:creationId xmlns:a16="http://schemas.microsoft.com/office/drawing/2014/main" id="{9623CD6D-D2EE-AA6E-AE56-819656D84730}"/>
              </a:ext>
            </a:extLst>
          </p:cNvPr>
          <p:cNvSpPr/>
          <p:nvPr/>
        </p:nvSpPr>
        <p:spPr>
          <a:xfrm>
            <a:off x="10097845" y="4266933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0" name="楕円 1129">
            <a:extLst>
              <a:ext uri="{FF2B5EF4-FFF2-40B4-BE49-F238E27FC236}">
                <a16:creationId xmlns:a16="http://schemas.microsoft.com/office/drawing/2014/main" id="{64649A65-3894-648F-7EDF-8CA8EA3062D6}"/>
              </a:ext>
            </a:extLst>
          </p:cNvPr>
          <p:cNvSpPr/>
          <p:nvPr/>
        </p:nvSpPr>
        <p:spPr>
          <a:xfrm>
            <a:off x="10443252" y="3910133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1" name="楕円 1130">
            <a:extLst>
              <a:ext uri="{FF2B5EF4-FFF2-40B4-BE49-F238E27FC236}">
                <a16:creationId xmlns:a16="http://schemas.microsoft.com/office/drawing/2014/main" id="{884C4D29-D193-2989-5925-DFC5B367E020}"/>
              </a:ext>
            </a:extLst>
          </p:cNvPr>
          <p:cNvSpPr/>
          <p:nvPr/>
        </p:nvSpPr>
        <p:spPr>
          <a:xfrm>
            <a:off x="9136125" y="3613418"/>
            <a:ext cx="259903" cy="245735"/>
          </a:xfrm>
          <a:prstGeom prst="ellipse">
            <a:avLst/>
          </a:prstGeom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0" name="楕円 1139">
            <a:extLst>
              <a:ext uri="{FF2B5EF4-FFF2-40B4-BE49-F238E27FC236}">
                <a16:creationId xmlns:a16="http://schemas.microsoft.com/office/drawing/2014/main" id="{1BB51A43-0556-4265-C407-C82E6BB43B71}"/>
              </a:ext>
            </a:extLst>
          </p:cNvPr>
          <p:cNvSpPr/>
          <p:nvPr/>
        </p:nvSpPr>
        <p:spPr>
          <a:xfrm>
            <a:off x="10077791" y="2964530"/>
            <a:ext cx="231201" cy="23812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1" name="楕円 1140">
            <a:extLst>
              <a:ext uri="{FF2B5EF4-FFF2-40B4-BE49-F238E27FC236}">
                <a16:creationId xmlns:a16="http://schemas.microsoft.com/office/drawing/2014/main" id="{B17F4317-4BAE-3279-A27E-9B64063FEB9F}"/>
              </a:ext>
            </a:extLst>
          </p:cNvPr>
          <p:cNvSpPr/>
          <p:nvPr/>
        </p:nvSpPr>
        <p:spPr>
          <a:xfrm>
            <a:off x="9135931" y="2994324"/>
            <a:ext cx="231201" cy="23812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2" name="楕円 1141">
            <a:extLst>
              <a:ext uri="{FF2B5EF4-FFF2-40B4-BE49-F238E27FC236}">
                <a16:creationId xmlns:a16="http://schemas.microsoft.com/office/drawing/2014/main" id="{846D90DA-0226-8041-F11A-EC25DDBF93F4}"/>
              </a:ext>
            </a:extLst>
          </p:cNvPr>
          <p:cNvSpPr/>
          <p:nvPr/>
        </p:nvSpPr>
        <p:spPr>
          <a:xfrm>
            <a:off x="9582849" y="3287449"/>
            <a:ext cx="231201" cy="238123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75" name="直線コネクタ 1174">
            <a:extLst>
              <a:ext uri="{FF2B5EF4-FFF2-40B4-BE49-F238E27FC236}">
                <a16:creationId xmlns:a16="http://schemas.microsoft.com/office/drawing/2014/main" id="{AC72F064-D92A-D2A5-577B-846150E0AF23}"/>
              </a:ext>
            </a:extLst>
          </p:cNvPr>
          <p:cNvCxnSpPr>
            <a:stCxn id="1119" idx="4"/>
            <a:endCxn id="1125" idx="0"/>
          </p:cNvCxnSpPr>
          <p:nvPr/>
        </p:nvCxnSpPr>
        <p:spPr>
          <a:xfrm>
            <a:off x="8761449" y="2437104"/>
            <a:ext cx="10981" cy="147302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直線コネクタ 1176">
            <a:extLst>
              <a:ext uri="{FF2B5EF4-FFF2-40B4-BE49-F238E27FC236}">
                <a16:creationId xmlns:a16="http://schemas.microsoft.com/office/drawing/2014/main" id="{B1FAC6F4-2519-9C7E-FC1F-2CF14417440B}"/>
              </a:ext>
            </a:extLst>
          </p:cNvPr>
          <p:cNvCxnSpPr>
            <a:cxnSpLocks/>
            <a:endCxn id="1129" idx="0"/>
          </p:cNvCxnSpPr>
          <p:nvPr/>
        </p:nvCxnSpPr>
        <p:spPr>
          <a:xfrm>
            <a:off x="10212022" y="2717276"/>
            <a:ext cx="15775" cy="154965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8" name="直線コネクタ 1177">
            <a:extLst>
              <a:ext uri="{FF2B5EF4-FFF2-40B4-BE49-F238E27FC236}">
                <a16:creationId xmlns:a16="http://schemas.microsoft.com/office/drawing/2014/main" id="{82311233-C22E-2515-21C0-C84F849DD87C}"/>
              </a:ext>
            </a:extLst>
          </p:cNvPr>
          <p:cNvCxnSpPr>
            <a:cxnSpLocks/>
            <a:endCxn id="1130" idx="0"/>
          </p:cNvCxnSpPr>
          <p:nvPr/>
        </p:nvCxnSpPr>
        <p:spPr>
          <a:xfrm>
            <a:off x="10546928" y="2385554"/>
            <a:ext cx="26276" cy="152457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2" name="直線コネクタ 1191">
            <a:extLst>
              <a:ext uri="{FF2B5EF4-FFF2-40B4-BE49-F238E27FC236}">
                <a16:creationId xmlns:a16="http://schemas.microsoft.com/office/drawing/2014/main" id="{BB3E4E3B-9FC6-0299-E201-B57E3CE57F43}"/>
              </a:ext>
            </a:extLst>
          </p:cNvPr>
          <p:cNvCxnSpPr>
            <a:cxnSpLocks/>
            <a:endCxn id="1127" idx="3"/>
          </p:cNvCxnSpPr>
          <p:nvPr/>
        </p:nvCxnSpPr>
        <p:spPr>
          <a:xfrm flipV="1">
            <a:off x="9726977" y="3829254"/>
            <a:ext cx="324583" cy="2194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7" name="直線コネクタ 1196">
            <a:extLst>
              <a:ext uri="{FF2B5EF4-FFF2-40B4-BE49-F238E27FC236}">
                <a16:creationId xmlns:a16="http://schemas.microsoft.com/office/drawing/2014/main" id="{B412201F-A4EC-13F3-750A-C0DAA86B3629}"/>
              </a:ext>
            </a:extLst>
          </p:cNvPr>
          <p:cNvCxnSpPr>
            <a:cxnSpLocks/>
          </p:cNvCxnSpPr>
          <p:nvPr/>
        </p:nvCxnSpPr>
        <p:spPr>
          <a:xfrm flipH="1">
            <a:off x="9266076" y="3073998"/>
            <a:ext cx="84467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8" name="直線コネクタ 1197">
            <a:extLst>
              <a:ext uri="{FF2B5EF4-FFF2-40B4-BE49-F238E27FC236}">
                <a16:creationId xmlns:a16="http://schemas.microsoft.com/office/drawing/2014/main" id="{7DE4BD90-093D-0D3A-7305-08D35A899460}"/>
              </a:ext>
            </a:extLst>
          </p:cNvPr>
          <p:cNvCxnSpPr>
            <a:cxnSpLocks/>
          </p:cNvCxnSpPr>
          <p:nvPr/>
        </p:nvCxnSpPr>
        <p:spPr>
          <a:xfrm flipH="1" flipV="1">
            <a:off x="9236021" y="3135489"/>
            <a:ext cx="384800" cy="2610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0" name="直線コネクタ 1199">
            <a:extLst>
              <a:ext uri="{FF2B5EF4-FFF2-40B4-BE49-F238E27FC236}">
                <a16:creationId xmlns:a16="http://schemas.microsoft.com/office/drawing/2014/main" id="{2806CE3C-CFFE-872C-265B-E4B19AFD5D97}"/>
              </a:ext>
            </a:extLst>
          </p:cNvPr>
          <p:cNvCxnSpPr>
            <a:cxnSpLocks/>
            <a:stCxn id="1142" idx="6"/>
            <a:endCxn id="1140" idx="3"/>
          </p:cNvCxnSpPr>
          <p:nvPr/>
        </p:nvCxnSpPr>
        <p:spPr>
          <a:xfrm flipV="1">
            <a:off x="9814050" y="3167781"/>
            <a:ext cx="297600" cy="23873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5" name="テキスト ボックス 1204">
            <a:extLst>
              <a:ext uri="{FF2B5EF4-FFF2-40B4-BE49-F238E27FC236}">
                <a16:creationId xmlns:a16="http://schemas.microsoft.com/office/drawing/2014/main" id="{FC0DCDDE-E83B-F9A1-E3DB-348217F9F0B7}"/>
              </a:ext>
            </a:extLst>
          </p:cNvPr>
          <p:cNvSpPr txBox="1"/>
          <p:nvPr/>
        </p:nvSpPr>
        <p:spPr>
          <a:xfrm>
            <a:off x="8201077" y="4567842"/>
            <a:ext cx="3276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六方最密充填（</a:t>
            </a:r>
            <a:r>
              <a: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HCP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構造）</a:t>
            </a:r>
          </a:p>
        </p:txBody>
      </p:sp>
    </p:spTree>
    <p:extLst>
      <p:ext uri="{BB962C8B-B14F-4D97-AF65-F5344CB8AC3E}">
        <p14:creationId xmlns:p14="http://schemas.microsoft.com/office/powerpoint/2010/main" val="22885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020450C-BE86-D437-D893-C32590D13A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85240"/>
              </p:ext>
            </p:extLst>
          </p:nvPr>
        </p:nvGraphicFramePr>
        <p:xfrm>
          <a:off x="1" y="1313225"/>
          <a:ext cx="12192000" cy="4400397"/>
        </p:xfrm>
        <a:graphic>
          <a:graphicData uri="http://schemas.openxmlformats.org/drawingml/2006/table">
            <a:tbl>
              <a:tblPr/>
              <a:tblGrid>
                <a:gridCol w="2414073">
                  <a:extLst>
                    <a:ext uri="{9D8B030D-6E8A-4147-A177-3AD203B41FA5}">
                      <a16:colId xmlns:a16="http://schemas.microsoft.com/office/drawing/2014/main" val="2128650372"/>
                    </a:ext>
                  </a:extLst>
                </a:gridCol>
                <a:gridCol w="5672651">
                  <a:extLst>
                    <a:ext uri="{9D8B030D-6E8A-4147-A177-3AD203B41FA5}">
                      <a16:colId xmlns:a16="http://schemas.microsoft.com/office/drawing/2014/main" val="2024407797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3776875177"/>
                    </a:ext>
                  </a:extLst>
                </a:gridCol>
                <a:gridCol w="2295526">
                  <a:extLst>
                    <a:ext uri="{9D8B030D-6E8A-4147-A177-3AD203B41FA5}">
                      <a16:colId xmlns:a16="http://schemas.microsoft.com/office/drawing/2014/main" val="3135415159"/>
                    </a:ext>
                  </a:extLst>
                </a:gridCol>
              </a:tblGrid>
              <a:tr h="345952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適用分野</a:t>
                      </a:r>
                    </a:p>
                  </a:txBody>
                  <a:tcPr marL="7137" marR="7137" marT="7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ハイエントロピー物質の組成</a:t>
                      </a:r>
                    </a:p>
                  </a:txBody>
                  <a:tcPr marL="7137" marR="7137" marT="7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物質形態</a:t>
                      </a:r>
                    </a:p>
                  </a:txBody>
                  <a:tcPr marL="7137" marR="7137" marT="7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BIZ UDPゴシック" panose="020B0400000000000000" pitchFamily="50" charset="-128"/>
                          <a:ea typeface="BIZ UDPゴシック" panose="020B0400000000000000" pitchFamily="50" charset="-128"/>
                        </a:rPr>
                        <a:t>生成法</a:t>
                      </a:r>
                    </a:p>
                  </a:txBody>
                  <a:tcPr marL="7137" marR="7137" marT="7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62558"/>
                  </a:ext>
                </a:extLst>
              </a:tr>
              <a:tr h="2192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アンモニアの酸化</a:t>
                      </a:r>
                    </a:p>
                  </a:txBody>
                  <a:tcPr marL="7137" marR="7137" marT="7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PtPdCoNi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FeCuAuSn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Nanoparticle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Carbothermal shock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880331"/>
                  </a:ext>
                </a:extLst>
              </a:tr>
              <a:tr h="25534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アンモニア分解</a:t>
                      </a:r>
                    </a:p>
                  </a:txBody>
                  <a:tcPr marL="7137" marR="7137" marT="7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Co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Mo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Fe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Ni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Cu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 (x + y = 70)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Nanoparticle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Carbothermal shock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971441"/>
                  </a:ext>
                </a:extLst>
              </a:tr>
              <a:tr h="2192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水素発生反応</a:t>
                      </a:r>
                    </a:p>
                  </a:txBody>
                  <a:tcPr marL="7137" marR="7137" marT="7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Cr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15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Fe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Co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35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Ni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20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Mo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Bulk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Arc-melling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04067"/>
                  </a:ext>
                </a:extLst>
              </a:tr>
              <a:tr h="2192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酸素発生反応</a:t>
                      </a:r>
                    </a:p>
                  </a:txBody>
                  <a:tcPr marL="7137" marR="7137" marT="7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Al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MoCo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Ir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Mo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Nanoporous alloy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Dealloying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145361"/>
                  </a:ext>
                </a:extLst>
              </a:tr>
              <a:tr h="219293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酸化還元反応</a:t>
                      </a:r>
                    </a:p>
                  </a:txBody>
                  <a:tcPr marL="7137" marR="7137" marT="7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Al-Cu-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Ni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-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Pt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-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Mn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Nanoporous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 alloy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Selective dealloying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879190"/>
                  </a:ext>
                </a:extLst>
              </a:tr>
              <a:tr h="23063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二酸化炭素還元反応</a:t>
                      </a:r>
                    </a:p>
                  </a:txBody>
                  <a:tcPr marL="7137" marR="7137" marT="7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AuAg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PtPd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Nanocrystalline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Cast cum cryo-milling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619279"/>
                  </a:ext>
                </a:extLst>
              </a:tr>
              <a:tr h="2192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メタノール酸化反応</a:t>
                      </a:r>
                    </a:p>
                  </a:txBody>
                  <a:tcPr marL="7137" marR="7137" marT="7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Al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Mo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Cu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Pd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Nanoporous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 alloy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Dealloying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3131015"/>
                  </a:ext>
                </a:extLst>
              </a:tr>
              <a:tr h="2192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エタノール酸化反応</a:t>
                      </a:r>
                    </a:p>
                  </a:txBody>
                  <a:tcPr marL="7137" marR="7137" marT="7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RuRh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Pd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OsIr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Pt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Nanoparticle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Wet-chemistry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111314"/>
                  </a:ext>
                </a:extLst>
              </a:tr>
              <a:tr h="25534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芳香族アルコールの酸化</a:t>
                      </a:r>
                    </a:p>
                  </a:txBody>
                  <a:tcPr marL="7137" marR="7137" marT="7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(Mg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Co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Ni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Cu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Zn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)O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Holey lamellar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Anchoring-merging process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111168"/>
                  </a:ext>
                </a:extLst>
              </a:tr>
              <a:tr h="25534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リチウム・イオン・バッテリー</a:t>
                      </a:r>
                    </a:p>
                  </a:txBody>
                  <a:tcPr marL="7137" marR="7137" marT="7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(Mg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T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i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Zn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Cu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Fe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)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3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O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Powder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Solid-state sintered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530837"/>
                  </a:ext>
                </a:extLst>
              </a:tr>
              <a:tr h="25534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ナトリウム・イオン・バッテリー</a:t>
                      </a:r>
                    </a:p>
                  </a:txBody>
                  <a:tcPr marL="7137" marR="7137" marT="7137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Ni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0.12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Cu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0.12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Mg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0.12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Fe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0.15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Co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0.15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Mn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Ti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Sn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Sb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0.04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O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marL="7137" marR="7137" marT="7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Micro-powders</a:t>
                      </a:r>
                    </a:p>
                  </a:txBody>
                  <a:tcPr marL="7137" marR="7137" marT="7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Solid-state sintered</a:t>
                      </a:r>
                    </a:p>
                  </a:txBody>
                  <a:tcPr marL="7137" marR="7137" marT="713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327131"/>
                  </a:ext>
                </a:extLst>
              </a:tr>
              <a:tr h="25534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固体電解質</a:t>
                      </a:r>
                    </a:p>
                  </a:txBody>
                  <a:tcPr marL="7137" marR="7137" marT="7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Mg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CoNi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CuZn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)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1-x-y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Ga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y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x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O (A =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Li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+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, Na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+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, K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+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)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Bulk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Solid-state sintered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033513"/>
                  </a:ext>
                </a:extLst>
              </a:tr>
              <a:tr h="25534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半導体</a:t>
                      </a:r>
                    </a:p>
                  </a:txBody>
                  <a:tcPr marL="7137" marR="7137" marT="7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(</a:t>
                      </a:r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Cr</a:t>
                      </a:r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,Fe,Mg,</a:t>
                      </a:r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Mn</a:t>
                      </a:r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,</a:t>
                      </a:r>
                      <a:r>
                        <a:rPr lang="es-ES" sz="16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Ni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)</a:t>
                      </a:r>
                      <a:r>
                        <a:rPr lang="es-E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3</a:t>
                      </a: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O</a:t>
                      </a:r>
                      <a:r>
                        <a:rPr lang="es-E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4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Bulk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Solid-state sintered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406304"/>
                  </a:ext>
                </a:extLst>
              </a:tr>
              <a:tr h="2192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水素吸蔵</a:t>
                      </a:r>
                    </a:p>
                  </a:txBody>
                  <a:tcPr marL="7137" marR="7137" marT="7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TiZrHfMoNb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Micro-powders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Arc-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melling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 &amp; grinding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433255"/>
                  </a:ext>
                </a:extLst>
              </a:tr>
              <a:tr h="21929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スーパーキャパシタ</a:t>
                      </a:r>
                    </a:p>
                  </a:txBody>
                  <a:tcPr marL="7137" marR="7137" marT="7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Fe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NiCoMn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Mg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Nanoparticle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Carbothermal shock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306246"/>
                  </a:ext>
                </a:extLst>
              </a:tr>
              <a:tr h="26358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高温耐火性能</a:t>
                      </a:r>
                    </a:p>
                  </a:txBody>
                  <a:tcPr marL="7137" marR="7137" marT="7137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Hf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Zr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Ta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Mo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Ti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0.2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)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B</a:t>
                      </a:r>
                      <a:r>
                        <a:rPr lang="en-US" sz="16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BIZ UDP明朝 Medium" panose="02020500000000000000" pitchFamily="18" charset="-128"/>
                        <a:ea typeface="BIZ UDP明朝 Medium" panose="02020500000000000000" pitchFamily="18" charset="-128"/>
                      </a:endParaRP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Bulk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BIZ UDP明朝 Medium" panose="02020500000000000000" pitchFamily="18" charset="-128"/>
                          <a:ea typeface="BIZ UDP明朝 Medium" panose="02020500000000000000" pitchFamily="18" charset="-128"/>
                        </a:rPr>
                        <a:t>Spark plasma sintering</a:t>
                      </a:r>
                    </a:p>
                  </a:txBody>
                  <a:tcPr marL="7137" marR="7137" marT="713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45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83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12969</TotalTime>
  <Words>207</Words>
  <Application>Microsoft Office PowerPoint</Application>
  <PresentationFormat>ワイド画面</PresentationFormat>
  <Paragraphs>90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BIZ UDPゴシック</vt:lpstr>
      <vt:lpstr>BIZ UDP明朝 Medium</vt:lpstr>
      <vt:lpstr>HG丸ｺﾞｼｯｸM-PRO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Abe,YutakaTKZIM</dc:creator>
  <cp:lastModifiedBy>Abe,YutakaTKZIM</cp:lastModifiedBy>
  <cp:revision>21</cp:revision>
  <cp:lastPrinted>2024-03-07T01:35:25Z</cp:lastPrinted>
  <dcterms:created xsi:type="dcterms:W3CDTF">2024-02-06T23:01:44Z</dcterms:created>
  <dcterms:modified xsi:type="dcterms:W3CDTF">2024-03-13T05:54:30Z</dcterms:modified>
</cp:coreProperties>
</file>